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2" r:id="rId3"/>
    <p:sldId id="256" r:id="rId4"/>
    <p:sldId id="257" r:id="rId5"/>
    <p:sldId id="258" r:id="rId6"/>
    <p:sldId id="259" r:id="rId7"/>
    <p:sldId id="260" r:id="rId8"/>
    <p:sldId id="261" r:id="rId9"/>
  </p:sldIdLst>
  <p:sldSz cx="7556500" cy="10693400"/>
  <p:notesSz cx="6858000" cy="9144000"/>
  <p:embeddedFontLst>
    <p:embeddedFont>
      <p:font typeface="Garamond" panose="02020404030301010803" pitchFamily="18" charset="0"/>
      <p:regular r:id="rId10"/>
      <p:bold r:id="rId11"/>
      <p:italic r:id="rId12"/>
    </p:embeddedFont>
    <p:embeddedFont>
      <p:font typeface="Open Sans" panose="020B0606030504020204" pitchFamily="34" charset="0"/>
      <p:regular r:id="rId13"/>
    </p:embeddedFont>
    <p:embeddedFont>
      <p:font typeface="Open Sans Bold" panose="020B0806030504020204" charset="0"/>
      <p:regular r:id="rId14"/>
    </p:embeddedFont>
    <p:embeddedFont>
      <p:font typeface="Open Sans Bold Italics" panose="020B0604020202020204" charset="0"/>
      <p:regular r:id="rId15"/>
    </p:embeddedFont>
    <p:embeddedFont>
      <p:font typeface="Open Sans Italic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21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" y="0"/>
            <a:ext cx="7557059" cy="106934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265" y="2825165"/>
            <a:ext cx="4387188" cy="2363109"/>
          </a:xfrm>
        </p:spPr>
        <p:txBody>
          <a:bodyPr anchor="b">
            <a:noAutofit/>
          </a:bodyPr>
          <a:lstStyle>
            <a:lvl1pPr algn="ctr">
              <a:defRPr sz="3967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265" y="5610726"/>
            <a:ext cx="4387188" cy="2148115"/>
          </a:xfrm>
        </p:spPr>
        <p:txBody>
          <a:bodyPr anchor="t">
            <a:normAutofit/>
          </a:bodyPr>
          <a:lstStyle>
            <a:lvl1pPr marL="0" indent="0" algn="ctr">
              <a:buNone/>
              <a:defRPr sz="1653">
                <a:solidFill>
                  <a:schemeClr val="tx1"/>
                </a:solidFill>
              </a:defRPr>
            </a:lvl1pPr>
            <a:lvl2pPr marL="377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5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3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9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2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12393" y="7881435"/>
            <a:ext cx="556388" cy="435657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88265" y="7881435"/>
            <a:ext cx="3359155" cy="43565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3755" y="7881435"/>
            <a:ext cx="341698" cy="43565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669161" y="5412702"/>
            <a:ext cx="422539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321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56509" y="3674020"/>
            <a:ext cx="545047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1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509" y="2559388"/>
            <a:ext cx="5450476" cy="2841772"/>
          </a:xfrm>
        </p:spPr>
        <p:txBody>
          <a:bodyPr anchor="b">
            <a:normAutofit/>
          </a:bodyPr>
          <a:lstStyle>
            <a:lvl1pPr algn="ctr">
              <a:defRPr sz="3306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509" y="5823614"/>
            <a:ext cx="5450476" cy="1699616"/>
          </a:xfrm>
        </p:spPr>
        <p:txBody>
          <a:bodyPr anchor="t">
            <a:normAutofit/>
          </a:bodyPr>
          <a:lstStyle>
            <a:lvl1pPr marL="0" indent="0" algn="ctr">
              <a:buNone/>
              <a:defRPr sz="1983">
                <a:solidFill>
                  <a:schemeClr val="tx1"/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56511" y="5612385"/>
            <a:ext cx="5450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834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56509" y="3674020"/>
            <a:ext cx="545047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49" y="1427248"/>
            <a:ext cx="5618398" cy="20330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549" y="3878140"/>
            <a:ext cx="2758123" cy="537521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702" y="3878140"/>
            <a:ext cx="2758123" cy="537521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30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550" y="4145342"/>
            <a:ext cx="2758123" cy="898542"/>
          </a:xfrm>
        </p:spPr>
        <p:txBody>
          <a:bodyPr anchor="b">
            <a:noAutofit/>
          </a:bodyPr>
          <a:lstStyle>
            <a:lvl1pPr marL="0" indent="0">
              <a:buNone/>
              <a:defRPr sz="1983" b="0">
                <a:solidFill>
                  <a:schemeClr val="accent1"/>
                </a:solidFill>
              </a:defRPr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550" y="5057088"/>
            <a:ext cx="2758123" cy="422032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5958" y="4145342"/>
            <a:ext cx="2758123" cy="898542"/>
          </a:xfrm>
        </p:spPr>
        <p:txBody>
          <a:bodyPr anchor="b">
            <a:noAutofit/>
          </a:bodyPr>
          <a:lstStyle>
            <a:lvl1pPr marL="0" indent="0">
              <a:buNone/>
              <a:defRPr sz="1983" b="0">
                <a:solidFill>
                  <a:schemeClr val="accent1"/>
                </a:solidFill>
              </a:defRPr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5958" y="5057088"/>
            <a:ext cx="2758123" cy="422032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056510" y="3671541"/>
            <a:ext cx="545047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94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49" y="1427248"/>
            <a:ext cx="5618399" cy="20330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56510" y="3671541"/>
            <a:ext cx="545047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401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90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48" y="2165084"/>
            <a:ext cx="2096382" cy="2138680"/>
          </a:xfrm>
        </p:spPr>
        <p:txBody>
          <a:bodyPr anchor="b">
            <a:normAutofit/>
          </a:bodyPr>
          <a:lstStyle>
            <a:lvl1pPr algn="ctr">
              <a:defRPr sz="1983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774" y="1531399"/>
            <a:ext cx="3186175" cy="7630602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2548" y="4726216"/>
            <a:ext cx="2096382" cy="3802104"/>
          </a:xfrm>
        </p:spPr>
        <p:txBody>
          <a:bodyPr anchor="t">
            <a:normAutofit/>
          </a:bodyPr>
          <a:lstStyle>
            <a:lvl1pPr marL="0" indent="0" algn="ctr">
              <a:buNone/>
              <a:defRPr sz="1322"/>
            </a:lvl1pPr>
            <a:lvl2pPr marL="377830" indent="0">
              <a:buNone/>
              <a:defRPr sz="992"/>
            </a:lvl2pPr>
            <a:lvl3pPr marL="755660" indent="0">
              <a:buNone/>
              <a:defRPr sz="826"/>
            </a:lvl3pPr>
            <a:lvl4pPr marL="1133490" indent="0">
              <a:buNone/>
              <a:defRPr sz="744"/>
            </a:lvl4pPr>
            <a:lvl5pPr marL="1511320" indent="0">
              <a:buNone/>
              <a:defRPr sz="744"/>
            </a:lvl5pPr>
            <a:lvl6pPr marL="1889150" indent="0">
              <a:buNone/>
              <a:defRPr sz="744"/>
            </a:lvl6pPr>
            <a:lvl7pPr marL="2266980" indent="0">
              <a:buNone/>
              <a:defRPr sz="744"/>
            </a:lvl7pPr>
            <a:lvl8pPr marL="2644811" indent="0">
              <a:buNone/>
              <a:defRPr sz="744"/>
            </a:lvl8pPr>
            <a:lvl9pPr marL="3022641" indent="0">
              <a:buNone/>
              <a:defRPr sz="7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56510" y="4541394"/>
            <a:ext cx="192845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4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48" y="2937382"/>
            <a:ext cx="3001611" cy="2138680"/>
          </a:xfrm>
        </p:spPr>
        <p:txBody>
          <a:bodyPr anchor="b">
            <a:normAutofit/>
          </a:bodyPr>
          <a:lstStyle>
            <a:lvl1pPr algn="ctr">
              <a:defRPr sz="1983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3231" y="1610611"/>
            <a:ext cx="2420876" cy="747218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2"/>
            </a:lvl1pPr>
            <a:lvl2pPr marL="377830" indent="0">
              <a:buNone/>
              <a:defRPr sz="1322"/>
            </a:lvl2pPr>
            <a:lvl3pPr marL="755660" indent="0">
              <a:buNone/>
              <a:defRPr sz="1322"/>
            </a:lvl3pPr>
            <a:lvl4pPr marL="1133490" indent="0">
              <a:buNone/>
              <a:defRPr sz="1322"/>
            </a:lvl4pPr>
            <a:lvl5pPr marL="1511320" indent="0">
              <a:buNone/>
              <a:defRPr sz="1322"/>
            </a:lvl5pPr>
            <a:lvl6pPr marL="1889150" indent="0">
              <a:buNone/>
              <a:defRPr sz="1322"/>
            </a:lvl6pPr>
            <a:lvl7pPr marL="2266980" indent="0">
              <a:buNone/>
              <a:defRPr sz="1322"/>
            </a:lvl7pPr>
            <a:lvl8pPr marL="2644811" indent="0">
              <a:buNone/>
              <a:defRPr sz="1322"/>
            </a:lvl8pPr>
            <a:lvl9pPr marL="3022641" indent="0">
              <a:buNone/>
              <a:defRPr sz="132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2548" y="5076063"/>
            <a:ext cx="3001611" cy="2851573"/>
          </a:xfrm>
        </p:spPr>
        <p:txBody>
          <a:bodyPr anchor="t">
            <a:normAutofit/>
          </a:bodyPr>
          <a:lstStyle>
            <a:lvl1pPr marL="0" indent="0" algn="ctr">
              <a:buNone/>
              <a:defRPr sz="1322"/>
            </a:lvl1pPr>
            <a:lvl2pPr marL="377830" indent="0">
              <a:buNone/>
              <a:defRPr sz="992"/>
            </a:lvl2pPr>
            <a:lvl3pPr marL="755660" indent="0">
              <a:buNone/>
              <a:defRPr sz="826"/>
            </a:lvl3pPr>
            <a:lvl4pPr marL="1133490" indent="0">
              <a:buNone/>
              <a:defRPr sz="744"/>
            </a:lvl4pPr>
            <a:lvl5pPr marL="1511320" indent="0">
              <a:buNone/>
              <a:defRPr sz="744"/>
            </a:lvl5pPr>
            <a:lvl6pPr marL="1889150" indent="0">
              <a:buNone/>
              <a:defRPr sz="744"/>
            </a:lvl6pPr>
            <a:lvl7pPr marL="2266980" indent="0">
              <a:buNone/>
              <a:defRPr sz="744"/>
            </a:lvl7pPr>
            <a:lvl8pPr marL="2644811" indent="0">
              <a:buNone/>
              <a:defRPr sz="744"/>
            </a:lvl8pPr>
            <a:lvl9pPr marL="3022641" indent="0">
              <a:buNone/>
              <a:defRPr sz="7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13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49" y="7508481"/>
            <a:ext cx="5618398" cy="883691"/>
          </a:xfrm>
        </p:spPr>
        <p:txBody>
          <a:bodyPr anchor="b">
            <a:normAutofit/>
          </a:bodyPr>
          <a:lstStyle>
            <a:lvl1pPr algn="ctr">
              <a:defRPr sz="1983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8090" y="1610611"/>
            <a:ext cx="5860322" cy="524109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22"/>
            </a:lvl1pPr>
            <a:lvl2pPr marL="377830" indent="0">
              <a:buNone/>
              <a:defRPr sz="1322"/>
            </a:lvl2pPr>
            <a:lvl3pPr marL="755660" indent="0">
              <a:buNone/>
              <a:defRPr sz="1322"/>
            </a:lvl3pPr>
            <a:lvl4pPr marL="1133490" indent="0">
              <a:buNone/>
              <a:defRPr sz="1322"/>
            </a:lvl4pPr>
            <a:lvl5pPr marL="1511320" indent="0">
              <a:buNone/>
              <a:defRPr sz="1322"/>
            </a:lvl5pPr>
            <a:lvl6pPr marL="1889150" indent="0">
              <a:buNone/>
              <a:defRPr sz="1322"/>
            </a:lvl6pPr>
            <a:lvl7pPr marL="2266980" indent="0">
              <a:buNone/>
              <a:defRPr sz="1322"/>
            </a:lvl7pPr>
            <a:lvl8pPr marL="2644811" indent="0">
              <a:buNone/>
              <a:defRPr sz="1322"/>
            </a:lvl8pPr>
            <a:lvl9pPr marL="3022641" indent="0">
              <a:buNone/>
              <a:defRPr sz="132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2549" y="8392172"/>
            <a:ext cx="5618398" cy="769825"/>
          </a:xfrm>
        </p:spPr>
        <p:txBody>
          <a:bodyPr anchor="t">
            <a:normAutofit/>
          </a:bodyPr>
          <a:lstStyle>
            <a:lvl1pPr marL="0" indent="0" algn="ctr">
              <a:buNone/>
              <a:defRPr sz="1322"/>
            </a:lvl1pPr>
            <a:lvl2pPr marL="377830" indent="0">
              <a:buNone/>
              <a:defRPr sz="992"/>
            </a:lvl2pPr>
            <a:lvl3pPr marL="755660" indent="0">
              <a:buNone/>
              <a:defRPr sz="826"/>
            </a:lvl3pPr>
            <a:lvl4pPr marL="1133490" indent="0">
              <a:buNone/>
              <a:defRPr sz="744"/>
            </a:lvl4pPr>
            <a:lvl5pPr marL="1511320" indent="0">
              <a:buNone/>
              <a:defRPr sz="744"/>
            </a:lvl5pPr>
            <a:lvl6pPr marL="1889150" indent="0">
              <a:buNone/>
              <a:defRPr sz="744"/>
            </a:lvl6pPr>
            <a:lvl7pPr marL="2266980" indent="0">
              <a:buNone/>
              <a:defRPr sz="744"/>
            </a:lvl7pPr>
            <a:lvl8pPr marL="2644811" indent="0">
              <a:buNone/>
              <a:defRPr sz="744"/>
            </a:lvl8pPr>
            <a:lvl9pPr marL="3022641" indent="0">
              <a:buNone/>
              <a:defRPr sz="7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58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49" y="1414050"/>
            <a:ext cx="5618398" cy="4830367"/>
          </a:xfrm>
        </p:spPr>
        <p:txBody>
          <a:bodyPr anchor="ctr">
            <a:normAutofit/>
          </a:bodyPr>
          <a:lstStyle>
            <a:lvl1pPr algn="ctr">
              <a:defRPr sz="2644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548" y="6666872"/>
            <a:ext cx="5618400" cy="2495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53">
                <a:solidFill>
                  <a:schemeClr val="tx1"/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56510" y="6455644"/>
            <a:ext cx="545947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494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678" y="1531398"/>
            <a:ext cx="5289095" cy="3696486"/>
          </a:xfrm>
        </p:spPr>
        <p:txBody>
          <a:bodyPr anchor="ctr">
            <a:normAutofit/>
          </a:bodyPr>
          <a:lstStyle>
            <a:lvl1pPr algn="ctr">
              <a:defRPr sz="2644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22387" y="5227883"/>
            <a:ext cx="4869743" cy="10165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488"/>
            </a:lvl1pPr>
            <a:lvl2pPr marL="377830" indent="0">
              <a:buFontTx/>
              <a:buNone/>
              <a:defRPr/>
            </a:lvl2pPr>
            <a:lvl3pPr marL="755660" indent="0">
              <a:buFontTx/>
              <a:buNone/>
              <a:defRPr/>
            </a:lvl3pPr>
            <a:lvl4pPr marL="1133490" indent="0">
              <a:buFontTx/>
              <a:buNone/>
              <a:defRPr/>
            </a:lvl4pPr>
            <a:lvl5pPr marL="151132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546" y="6772488"/>
            <a:ext cx="5618402" cy="23895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53">
                <a:solidFill>
                  <a:schemeClr val="tx1"/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2406" y="1411694"/>
            <a:ext cx="377923" cy="911817"/>
          </a:xfrm>
          <a:prstGeom prst="rect">
            <a:avLst/>
          </a:prstGeom>
        </p:spPr>
        <p:txBody>
          <a:bodyPr vert="horz" lIns="75565" tIns="37783" rIns="75565" bIns="37783" rtlCol="0" anchor="ctr">
            <a:noAutofit/>
          </a:bodyPr>
          <a:lstStyle/>
          <a:p>
            <a:pPr lvl="0"/>
            <a:r>
              <a:rPr lang="en-US" sz="595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08243" y="4409383"/>
            <a:ext cx="377923" cy="911817"/>
          </a:xfrm>
          <a:prstGeom prst="rect">
            <a:avLst/>
          </a:prstGeom>
        </p:spPr>
        <p:txBody>
          <a:bodyPr vert="horz" lIns="75565" tIns="37783" rIns="75565" bIns="37783" rtlCol="0" anchor="ctr">
            <a:noAutofit/>
          </a:bodyPr>
          <a:lstStyle/>
          <a:p>
            <a:pPr lvl="0" algn="r"/>
            <a:r>
              <a:rPr lang="en-US" sz="595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56510" y="6455644"/>
            <a:ext cx="545047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5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52" y="5158936"/>
            <a:ext cx="5618393" cy="2290240"/>
          </a:xfrm>
        </p:spPr>
        <p:txBody>
          <a:bodyPr anchor="b">
            <a:normAutofit/>
          </a:bodyPr>
          <a:lstStyle>
            <a:lvl1pPr algn="l">
              <a:defRPr sz="2644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551" y="7449175"/>
            <a:ext cx="5618395" cy="1341587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/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01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726" y="1531398"/>
            <a:ext cx="5227049" cy="3498460"/>
          </a:xfrm>
        </p:spPr>
        <p:txBody>
          <a:bodyPr anchor="ctr">
            <a:normAutofit/>
          </a:bodyPr>
          <a:lstStyle>
            <a:lvl1pPr algn="ctr">
              <a:defRPr sz="2644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972551" y="5674631"/>
            <a:ext cx="5618395" cy="1383013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653">
                <a:solidFill>
                  <a:schemeClr val="tx1"/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548" y="7062925"/>
            <a:ext cx="5618400" cy="2099075"/>
          </a:xfrm>
        </p:spPr>
        <p:txBody>
          <a:bodyPr anchor="t">
            <a:normAutofit/>
          </a:bodyPr>
          <a:lstStyle>
            <a:lvl1pPr marL="0" indent="0" algn="l">
              <a:buNone/>
              <a:defRPr sz="1322">
                <a:solidFill>
                  <a:schemeClr val="tx1"/>
                </a:solidFill>
              </a:defRPr>
            </a:lvl1pPr>
            <a:lvl2pPr marL="37783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5620" y="1398492"/>
            <a:ext cx="377923" cy="911817"/>
          </a:xfrm>
          <a:prstGeom prst="rect">
            <a:avLst/>
          </a:prstGeom>
        </p:spPr>
        <p:txBody>
          <a:bodyPr vert="horz" lIns="75565" tIns="37783" rIns="75565" bIns="37783" rtlCol="0" anchor="ctr">
            <a:noAutofit/>
          </a:bodyPr>
          <a:lstStyle/>
          <a:p>
            <a:pPr lvl="0"/>
            <a:r>
              <a:rPr lang="en-US" sz="6611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1707" y="4066124"/>
            <a:ext cx="377923" cy="911817"/>
          </a:xfrm>
          <a:prstGeom prst="rect">
            <a:avLst/>
          </a:prstGeom>
        </p:spPr>
        <p:txBody>
          <a:bodyPr vert="horz" lIns="75565" tIns="37783" rIns="75565" bIns="37783" rtlCol="0" anchor="ctr">
            <a:noAutofit/>
          </a:bodyPr>
          <a:lstStyle/>
          <a:p>
            <a:pPr lvl="0" algn="r"/>
            <a:r>
              <a:rPr lang="en-US" sz="6611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56510" y="5346700"/>
            <a:ext cx="545047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14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48" y="1531398"/>
            <a:ext cx="5618398" cy="357766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644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972551" y="5560568"/>
            <a:ext cx="5618395" cy="1411529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653">
                <a:solidFill>
                  <a:schemeClr val="tx1"/>
                </a:solidFill>
              </a:defRPr>
            </a:lvl1pPr>
            <a:lvl2pPr marL="37783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549" y="6970514"/>
            <a:ext cx="5618398" cy="2191487"/>
          </a:xfrm>
        </p:spPr>
        <p:txBody>
          <a:bodyPr anchor="t">
            <a:normAutofit/>
          </a:bodyPr>
          <a:lstStyle>
            <a:lvl1pPr marL="0" indent="0" algn="l">
              <a:buNone/>
              <a:defRPr sz="1322">
                <a:solidFill>
                  <a:schemeClr val="tx1"/>
                </a:solidFill>
              </a:defRPr>
            </a:lvl1pPr>
            <a:lvl2pPr marL="37783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56513" y="5346700"/>
            <a:ext cx="54594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359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2548" y="3882767"/>
            <a:ext cx="5618400" cy="5279236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56510" y="3671541"/>
            <a:ext cx="5459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75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53079" y="1414051"/>
            <a:ext cx="1337866" cy="77479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2550" y="1414051"/>
            <a:ext cx="4062122" cy="7747948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5161222" y="1414051"/>
            <a:ext cx="0" cy="7747948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87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7563497" cy="106934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2549" y="1427248"/>
            <a:ext cx="5618398" cy="2033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548" y="3882767"/>
            <a:ext cx="5618400" cy="53716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53082" y="9294016"/>
            <a:ext cx="948928" cy="435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2549" y="9294016"/>
            <a:ext cx="4218440" cy="435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64103" y="9294016"/>
            <a:ext cx="326845" cy="4356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6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377830" rtl="0" eaLnBrk="1" latinLnBrk="0" hangingPunct="1">
        <a:spcBef>
          <a:spcPct val="0"/>
        </a:spcBef>
        <a:buNone/>
        <a:defRPr sz="3306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6144" indent="-236144" algn="l" defTabSz="377830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SzPct val="115000"/>
        <a:buFont typeface="Arial"/>
        <a:buChar char="•"/>
        <a:defRPr sz="198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613974" indent="-236144" algn="l" defTabSz="377830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SzPct val="115000"/>
        <a:buFont typeface="Arial"/>
        <a:buChar char="•"/>
        <a:defRPr sz="165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91804" indent="-236144" algn="l" defTabSz="377830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SzPct val="115000"/>
        <a:buFont typeface="Arial"/>
        <a:buChar char="•"/>
        <a:defRPr sz="1488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275177" indent="-141686" algn="l" defTabSz="377830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653007" indent="-141686" algn="l" defTabSz="377830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SzPct val="115000"/>
        <a:buFont typeface="Arial"/>
        <a:buChar char="•"/>
        <a:defRPr sz="115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078065" indent="-188915" algn="l" defTabSz="377830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SzPct val="115000"/>
        <a:buFont typeface="Arial"/>
        <a:buChar char="•"/>
        <a:defRPr sz="115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455896" indent="-188915" algn="l" defTabSz="377830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SzPct val="115000"/>
        <a:buFont typeface="Arial"/>
        <a:buChar char="•"/>
        <a:defRPr sz="115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833726" indent="-188915" algn="l" defTabSz="377830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SzPct val="115000"/>
        <a:buFont typeface="Arial"/>
        <a:buChar char="•"/>
        <a:defRPr sz="115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211556" indent="-188915" algn="l" defTabSz="377830" rtl="0" eaLnBrk="1" latinLnBrk="0" hangingPunct="1">
        <a:spcBef>
          <a:spcPct val="20000"/>
        </a:spcBef>
        <a:spcAft>
          <a:spcPts val="496"/>
        </a:spcAft>
        <a:buClr>
          <a:schemeClr val="accent1"/>
        </a:buClr>
        <a:buSzPct val="115000"/>
        <a:buFont typeface="Arial"/>
        <a:buChar char="•"/>
        <a:defRPr sz="115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377830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svg"/><Relationship Id="rId5" Type="http://schemas.openxmlformats.org/officeDocument/2006/relationships/image" Target="../media/image12.sv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hyperlink" Target="https://youtu.be/C_W7nqf7hiw?si=Jr27FkctEhEy3Vq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0.sv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hyperlink" Target="https://youtu.be/x55XBpf1b1s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0.sv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2.svg"/><Relationship Id="rId10" Type="http://schemas.openxmlformats.org/officeDocument/2006/relationships/image" Target="../media/image29.sv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sv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image" Target="../media/image10.svg"/><Relationship Id="rId7" Type="http://schemas.openxmlformats.org/officeDocument/2006/relationships/hyperlink" Target="https://wordwall.net/resource/61789199" TargetMode="External"/><Relationship Id="rId12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hyperlink" Target="https://padlet.com/suppaevanagima98/padlet-meadtxc1qor0u9wp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17.svg"/><Relationship Id="rId1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6D542EF-2DA8-1516-96DE-C8DB03E08337}"/>
              </a:ext>
            </a:extLst>
          </p:cNvPr>
          <p:cNvSpPr/>
          <p:nvPr/>
        </p:nvSpPr>
        <p:spPr>
          <a:xfrm>
            <a:off x="3778249" y="8079240"/>
            <a:ext cx="3788833" cy="25639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Сабақта белсенді бол!</a:t>
            </a:r>
            <a:endParaRPr kumimoji="0" lang="ru-RU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31A3CFF-7411-43A8-517D-00036023986C}"/>
              </a:ext>
            </a:extLst>
          </p:cNvPr>
          <p:cNvSpPr/>
          <p:nvPr/>
        </p:nvSpPr>
        <p:spPr>
          <a:xfrm>
            <a:off x="152400" y="8131525"/>
            <a:ext cx="3473450" cy="25639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Бүгінгі күндеріңе сәттілік!</a:t>
            </a:r>
            <a:endParaRPr kumimoji="0" lang="ru-RU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16228B7-8DDD-48BE-58AD-321C9033A5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3349" y="6032501"/>
            <a:ext cx="3862181" cy="483517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8E0C919-B1C5-B4AE-912E-90D25C1AB3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25850" y="6032500"/>
            <a:ext cx="4056546" cy="4835170"/>
          </a:xfrm>
          <a:prstGeom prst="rect">
            <a:avLst/>
          </a:prstGeom>
        </p:spPr>
      </p:pic>
      <p:pic>
        <p:nvPicPr>
          <p:cNvPr id="14" name="kling_20251001_Image_to_Video_teacher_is_3922_0">
            <a:hlinkClick r:id="" action="ppaction://media"/>
            <a:extLst>
              <a:ext uri="{FF2B5EF4-FFF2-40B4-BE49-F238E27FC236}">
                <a16:creationId xmlns:a16="http://schemas.microsoft.com/office/drawing/2014/main" id="{3A985659-1CD4-D7AD-D4C9-46C3A4A95A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2332" y="71412"/>
            <a:ext cx="4953000" cy="628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8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1796" y="9020075"/>
            <a:ext cx="3650451" cy="1984933"/>
          </a:xfrm>
          <a:custGeom>
            <a:avLst/>
            <a:gdLst/>
            <a:ahLst/>
            <a:cxnLst/>
            <a:rect l="l" t="t" r="r" b="b"/>
            <a:pathLst>
              <a:path w="3650451" h="1984933">
                <a:moveTo>
                  <a:pt x="0" y="0"/>
                </a:moveTo>
                <a:lnTo>
                  <a:pt x="3650451" y="0"/>
                </a:lnTo>
                <a:lnTo>
                  <a:pt x="3650451" y="1984933"/>
                </a:lnTo>
                <a:lnTo>
                  <a:pt x="0" y="1984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486956" y="-540806"/>
            <a:ext cx="3650451" cy="1984933"/>
          </a:xfrm>
          <a:custGeom>
            <a:avLst/>
            <a:gdLst/>
            <a:ahLst/>
            <a:cxnLst/>
            <a:rect l="l" t="t" r="r" b="b"/>
            <a:pathLst>
              <a:path w="3650451" h="1984933">
                <a:moveTo>
                  <a:pt x="3650451" y="1984932"/>
                </a:moveTo>
                <a:lnTo>
                  <a:pt x="0" y="1984932"/>
                </a:lnTo>
                <a:lnTo>
                  <a:pt x="0" y="0"/>
                </a:lnTo>
                <a:lnTo>
                  <a:pt x="3650451" y="0"/>
                </a:lnTo>
                <a:lnTo>
                  <a:pt x="3650451" y="19849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3495" y="-45166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0" y="0"/>
                </a:moveTo>
                <a:lnTo>
                  <a:pt x="6691260" y="0"/>
                </a:lnTo>
                <a:lnTo>
                  <a:pt x="6691260" y="903320"/>
                </a:lnTo>
                <a:lnTo>
                  <a:pt x="0" y="90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2294755" y="1024034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6691260" y="903320"/>
                </a:moveTo>
                <a:lnTo>
                  <a:pt x="0" y="903320"/>
                </a:lnTo>
                <a:lnTo>
                  <a:pt x="0" y="0"/>
                </a:lnTo>
                <a:lnTo>
                  <a:pt x="6691260" y="0"/>
                </a:lnTo>
                <a:lnTo>
                  <a:pt x="6691260" y="9033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1419" y="4873359"/>
            <a:ext cx="6509125" cy="2484316"/>
          </a:xfrm>
          <a:custGeom>
            <a:avLst/>
            <a:gdLst/>
            <a:ahLst/>
            <a:cxnLst/>
            <a:rect l="l" t="t" r="r" b="b"/>
            <a:pathLst>
              <a:path w="6509125" h="2484316">
                <a:moveTo>
                  <a:pt x="0" y="0"/>
                </a:moveTo>
                <a:lnTo>
                  <a:pt x="6509125" y="0"/>
                </a:lnTo>
                <a:lnTo>
                  <a:pt x="6509125" y="2484316"/>
                </a:lnTo>
                <a:lnTo>
                  <a:pt x="0" y="2484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27021" y="302079"/>
            <a:ext cx="1235800" cy="1364839"/>
          </a:xfrm>
          <a:custGeom>
            <a:avLst/>
            <a:gdLst/>
            <a:ahLst/>
            <a:cxnLst/>
            <a:rect l="l" t="t" r="r" b="b"/>
            <a:pathLst>
              <a:path w="1235800" h="1364839">
                <a:moveTo>
                  <a:pt x="0" y="0"/>
                </a:moveTo>
                <a:lnTo>
                  <a:pt x="1235800" y="0"/>
                </a:lnTo>
                <a:lnTo>
                  <a:pt x="1235800" y="1364839"/>
                </a:lnTo>
                <a:lnTo>
                  <a:pt x="0" y="13648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hlinkClick r:id="rId9" tooltip="https://youtu.be/C_W7nqf7hiw?si=Jr27FkctEhEy3Vqx"/>
          </p:cNvPr>
          <p:cNvSpPr/>
          <p:nvPr/>
        </p:nvSpPr>
        <p:spPr>
          <a:xfrm>
            <a:off x="5956320" y="4873359"/>
            <a:ext cx="552805" cy="506507"/>
          </a:xfrm>
          <a:custGeom>
            <a:avLst/>
            <a:gdLst/>
            <a:ahLst/>
            <a:cxnLst/>
            <a:rect l="l" t="t" r="r" b="b"/>
            <a:pathLst>
              <a:path w="552805" h="506507">
                <a:moveTo>
                  <a:pt x="0" y="0"/>
                </a:moveTo>
                <a:lnTo>
                  <a:pt x="552805" y="0"/>
                </a:lnTo>
                <a:lnTo>
                  <a:pt x="552805" y="506507"/>
                </a:lnTo>
                <a:lnTo>
                  <a:pt x="0" y="506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5438" y="717900"/>
            <a:ext cx="6583144" cy="237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1"/>
              </a:lnSpc>
            </a:pPr>
            <a:r>
              <a:rPr lang="en-US" sz="2051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Сабақтың тақырыбы:  Антивирустық қауіпсіздік </a:t>
            </a:r>
          </a:p>
          <a:p>
            <a:pPr algn="l">
              <a:lnSpc>
                <a:spcPts val="2627"/>
              </a:lnSpc>
            </a:pPr>
            <a:r>
              <a:rPr lang="en-US" sz="1877" b="1" i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Сабақтың мақсаты: </a:t>
            </a:r>
          </a:p>
          <a:p>
            <a:pPr algn="l">
              <a:lnSpc>
                <a:spcPts val="2627"/>
              </a:lnSpc>
            </a:pPr>
            <a:r>
              <a:rPr lang="en-US" sz="1877" b="1" i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-Компьютерді зиянды бағдарламалардан қорғау тәсілдерін біледі; </a:t>
            </a:r>
          </a:p>
          <a:p>
            <a:pPr algn="l">
              <a:lnSpc>
                <a:spcPts val="2627"/>
              </a:lnSpc>
            </a:pPr>
            <a:r>
              <a:rPr lang="en-US" sz="1877" b="1" i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-Компъютерлік вирустардың жілтелуі бойынша түсінеді;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2447" y="3401995"/>
            <a:ext cx="6509125" cy="1128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2"/>
              </a:lnSpc>
              <a:spcBef>
                <a:spcPct val="0"/>
              </a:spcBef>
            </a:pPr>
            <a:r>
              <a:rPr lang="en-US" sz="2194" b="1" i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Компьютерлік вирус</a:t>
            </a:r>
            <a:r>
              <a:rPr lang="en-US" sz="2194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– шағын көлемдегі, компьютерге зиян келтіру үшін жазылған арнайы программа.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1419" y="7546968"/>
            <a:ext cx="6887725" cy="221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0"/>
              </a:lnSpc>
              <a:spcBef>
                <a:spcPct val="0"/>
              </a:spcBef>
            </a:pPr>
            <a:r>
              <a:rPr lang="en-US" sz="2128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Қазіргі кездегі вирустарды негізгі екі топқа бөліп қарауға болады:</a:t>
            </a:r>
          </a:p>
          <a:p>
            <a:pPr algn="l">
              <a:lnSpc>
                <a:spcPts val="2980"/>
              </a:lnSpc>
              <a:spcBef>
                <a:spcPct val="0"/>
              </a:spcBef>
            </a:pPr>
            <a:r>
              <a:rPr lang="en-US" sz="2128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​– резиденттік (компьютер жадында тұрақты сақталатын) вирустар;</a:t>
            </a:r>
          </a:p>
          <a:p>
            <a:pPr algn="l">
              <a:lnSpc>
                <a:spcPts val="2980"/>
              </a:lnSpc>
              <a:spcBef>
                <a:spcPct val="0"/>
              </a:spcBef>
            </a:pPr>
            <a:r>
              <a:rPr lang="en-US" sz="2128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​– резиденттік емес (компьютер жадында тұрақты сақталмайтын) вирустар.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1796" y="9020075"/>
            <a:ext cx="3650451" cy="1984933"/>
          </a:xfrm>
          <a:custGeom>
            <a:avLst/>
            <a:gdLst/>
            <a:ahLst/>
            <a:cxnLst/>
            <a:rect l="l" t="t" r="r" b="b"/>
            <a:pathLst>
              <a:path w="3650451" h="1984933">
                <a:moveTo>
                  <a:pt x="0" y="0"/>
                </a:moveTo>
                <a:lnTo>
                  <a:pt x="3650451" y="0"/>
                </a:lnTo>
                <a:lnTo>
                  <a:pt x="3650451" y="1984933"/>
                </a:lnTo>
                <a:lnTo>
                  <a:pt x="0" y="1984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92247" y="-313008"/>
            <a:ext cx="3650451" cy="1984933"/>
          </a:xfrm>
          <a:custGeom>
            <a:avLst/>
            <a:gdLst/>
            <a:ahLst/>
            <a:cxnLst/>
            <a:rect l="l" t="t" r="r" b="b"/>
            <a:pathLst>
              <a:path w="3650451" h="1984933">
                <a:moveTo>
                  <a:pt x="3650451" y="1984933"/>
                </a:moveTo>
                <a:lnTo>
                  <a:pt x="0" y="1984933"/>
                </a:lnTo>
                <a:lnTo>
                  <a:pt x="0" y="0"/>
                </a:lnTo>
                <a:lnTo>
                  <a:pt x="3650451" y="0"/>
                </a:lnTo>
                <a:lnTo>
                  <a:pt x="3650451" y="19849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3495" y="-45166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0" y="0"/>
                </a:moveTo>
                <a:lnTo>
                  <a:pt x="6691260" y="0"/>
                </a:lnTo>
                <a:lnTo>
                  <a:pt x="6691260" y="903320"/>
                </a:lnTo>
                <a:lnTo>
                  <a:pt x="0" y="90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2294755" y="1024034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6691260" y="903320"/>
                </a:moveTo>
                <a:lnTo>
                  <a:pt x="0" y="903320"/>
                </a:lnTo>
                <a:lnTo>
                  <a:pt x="0" y="0"/>
                </a:lnTo>
                <a:lnTo>
                  <a:pt x="6691260" y="0"/>
                </a:lnTo>
                <a:lnTo>
                  <a:pt x="6691260" y="9033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6000" y="323448"/>
            <a:ext cx="6236869" cy="3321133"/>
          </a:xfrm>
          <a:custGeom>
            <a:avLst/>
            <a:gdLst/>
            <a:ahLst/>
            <a:cxnLst/>
            <a:rect l="l" t="t" r="r" b="b"/>
            <a:pathLst>
              <a:path w="6236869" h="3321133">
                <a:moveTo>
                  <a:pt x="0" y="0"/>
                </a:moveTo>
                <a:lnTo>
                  <a:pt x="6236869" y="0"/>
                </a:lnTo>
                <a:lnTo>
                  <a:pt x="6236869" y="3321133"/>
                </a:lnTo>
                <a:lnTo>
                  <a:pt x="0" y="3321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6000" y="3848134"/>
            <a:ext cx="6236869" cy="3656364"/>
          </a:xfrm>
          <a:custGeom>
            <a:avLst/>
            <a:gdLst/>
            <a:ahLst/>
            <a:cxnLst/>
            <a:rect l="l" t="t" r="r" b="b"/>
            <a:pathLst>
              <a:path w="6236869" h="3656364">
                <a:moveTo>
                  <a:pt x="0" y="0"/>
                </a:moveTo>
                <a:lnTo>
                  <a:pt x="6236869" y="0"/>
                </a:lnTo>
                <a:lnTo>
                  <a:pt x="6236869" y="3656364"/>
                </a:lnTo>
                <a:lnTo>
                  <a:pt x="0" y="3656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38038" y="7568174"/>
            <a:ext cx="6454831" cy="257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1"/>
              </a:lnSpc>
              <a:spcBef>
                <a:spcPct val="0"/>
              </a:spcBef>
            </a:pPr>
            <a:r>
              <a:rPr lang="en-US" sz="2108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Компьютеріңде вирус болған жағдай болды ма?</a:t>
            </a:r>
          </a:p>
          <a:p>
            <a:pPr algn="l">
              <a:lnSpc>
                <a:spcPts val="2951"/>
              </a:lnSpc>
              <a:spcBef>
                <a:spcPct val="0"/>
              </a:spcBef>
            </a:pPr>
            <a:r>
              <a:rPr lang="en-US" sz="2108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-Қандай белгілер байқалды?</a:t>
            </a:r>
          </a:p>
          <a:p>
            <a:pPr algn="l">
              <a:lnSpc>
                <a:spcPts val="2951"/>
              </a:lnSpc>
              <a:spcBef>
                <a:spcPct val="0"/>
              </a:spcBef>
            </a:pPr>
            <a:r>
              <a:rPr lang="en-US" sz="2108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-Қалай шешім қабылдадың?</a:t>
            </a:r>
          </a:p>
          <a:p>
            <a:pPr algn="l">
              <a:lnSpc>
                <a:spcPts val="2951"/>
              </a:lnSpc>
              <a:spcBef>
                <a:spcPct val="0"/>
              </a:spcBef>
            </a:pPr>
            <a:r>
              <a:rPr lang="en-US" sz="2108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-Қандай антивирус қолдандың?</a:t>
            </a:r>
          </a:p>
          <a:p>
            <a:pPr algn="l">
              <a:lnSpc>
                <a:spcPts val="2951"/>
              </a:lnSpc>
              <a:spcBef>
                <a:spcPct val="0"/>
              </a:spcBef>
            </a:pPr>
            <a:r>
              <a:rPr lang="en-US" sz="2108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-Оқушылар өз тәжірибесін қысқаша жазып немесе ойша талдайды.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1796" y="9020075"/>
            <a:ext cx="3650451" cy="1984933"/>
          </a:xfrm>
          <a:custGeom>
            <a:avLst/>
            <a:gdLst/>
            <a:ahLst/>
            <a:cxnLst/>
            <a:rect l="l" t="t" r="r" b="b"/>
            <a:pathLst>
              <a:path w="3650451" h="1984933">
                <a:moveTo>
                  <a:pt x="0" y="0"/>
                </a:moveTo>
                <a:lnTo>
                  <a:pt x="3650451" y="0"/>
                </a:lnTo>
                <a:lnTo>
                  <a:pt x="3650451" y="1984933"/>
                </a:lnTo>
                <a:lnTo>
                  <a:pt x="0" y="1984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486956" y="-236466"/>
            <a:ext cx="2400612" cy="1305333"/>
          </a:xfrm>
          <a:custGeom>
            <a:avLst/>
            <a:gdLst/>
            <a:ahLst/>
            <a:cxnLst/>
            <a:rect l="l" t="t" r="r" b="b"/>
            <a:pathLst>
              <a:path w="2400612" h="1305333">
                <a:moveTo>
                  <a:pt x="2400612" y="1305333"/>
                </a:moveTo>
                <a:lnTo>
                  <a:pt x="0" y="1305333"/>
                </a:lnTo>
                <a:lnTo>
                  <a:pt x="0" y="0"/>
                </a:lnTo>
                <a:lnTo>
                  <a:pt x="2400612" y="0"/>
                </a:lnTo>
                <a:lnTo>
                  <a:pt x="2400612" y="13053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3495" y="-45166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0" y="0"/>
                </a:moveTo>
                <a:lnTo>
                  <a:pt x="6691260" y="0"/>
                </a:lnTo>
                <a:lnTo>
                  <a:pt x="6691260" y="903320"/>
                </a:lnTo>
                <a:lnTo>
                  <a:pt x="0" y="90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2294755" y="1024034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6691260" y="903320"/>
                </a:moveTo>
                <a:lnTo>
                  <a:pt x="0" y="903320"/>
                </a:lnTo>
                <a:lnTo>
                  <a:pt x="0" y="0"/>
                </a:lnTo>
                <a:lnTo>
                  <a:pt x="6691260" y="0"/>
                </a:lnTo>
                <a:lnTo>
                  <a:pt x="6691260" y="9033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610634" y="327454"/>
            <a:ext cx="949366" cy="899525"/>
          </a:xfrm>
          <a:custGeom>
            <a:avLst/>
            <a:gdLst/>
            <a:ahLst/>
            <a:cxnLst/>
            <a:rect l="l" t="t" r="r" b="b"/>
            <a:pathLst>
              <a:path w="949366" h="899525">
                <a:moveTo>
                  <a:pt x="949366" y="0"/>
                </a:moveTo>
                <a:lnTo>
                  <a:pt x="0" y="0"/>
                </a:lnTo>
                <a:lnTo>
                  <a:pt x="0" y="899524"/>
                </a:lnTo>
                <a:lnTo>
                  <a:pt x="949366" y="899524"/>
                </a:lnTo>
                <a:lnTo>
                  <a:pt x="9493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495" y="4611516"/>
            <a:ext cx="7187634" cy="3935584"/>
          </a:xfrm>
          <a:custGeom>
            <a:avLst/>
            <a:gdLst/>
            <a:ahLst/>
            <a:cxnLst/>
            <a:rect l="l" t="t" r="r" b="b"/>
            <a:pathLst>
              <a:path w="7187634" h="4878606">
                <a:moveTo>
                  <a:pt x="0" y="0"/>
                </a:moveTo>
                <a:lnTo>
                  <a:pt x="7187634" y="0"/>
                </a:lnTo>
                <a:lnTo>
                  <a:pt x="7187634" y="4878606"/>
                </a:lnTo>
                <a:lnTo>
                  <a:pt x="0" y="4878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6741" y="2893464"/>
            <a:ext cx="616505" cy="588763"/>
          </a:xfrm>
          <a:custGeom>
            <a:avLst/>
            <a:gdLst/>
            <a:ahLst/>
            <a:cxnLst/>
            <a:rect l="l" t="t" r="r" b="b"/>
            <a:pathLst>
              <a:path w="616505" h="588763">
                <a:moveTo>
                  <a:pt x="0" y="0"/>
                </a:moveTo>
                <a:lnTo>
                  <a:pt x="616505" y="0"/>
                </a:lnTo>
                <a:lnTo>
                  <a:pt x="616505" y="588763"/>
                </a:lnTo>
                <a:lnTo>
                  <a:pt x="0" y="588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07508" y="2855364"/>
            <a:ext cx="6788576" cy="1544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i="1">
                <a:solidFill>
                  <a:srgbClr val="1800AD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2. ЖИ қолданып  Интернеттен компьютерлік вирус пен телефондағы вирустардың ұқсастықтары мен айырмашылығы туралы ақпарат жина.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1827" y="896665"/>
            <a:ext cx="7094257" cy="124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6"/>
              </a:lnSpc>
              <a:spcBef>
                <a:spcPct val="0"/>
              </a:spcBef>
            </a:pPr>
            <a:r>
              <a:rPr lang="en-US" sz="2382" b="1">
                <a:solidFill>
                  <a:srgbClr val="3B4B7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Керек сөзді таңда.</a:t>
            </a:r>
          </a:p>
          <a:p>
            <a:pPr algn="l">
              <a:lnSpc>
                <a:spcPts val="3336"/>
              </a:lnSpc>
              <a:spcBef>
                <a:spcPct val="0"/>
              </a:spcBef>
            </a:pPr>
            <a:r>
              <a:rPr lang="en-US" sz="2382" b="1">
                <a:solidFill>
                  <a:srgbClr val="3B4B7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82" i="1">
                <a:solidFill>
                  <a:srgbClr val="3B4B7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....................вирус – арнайы  ..................шағын көлемді ..................программа.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8D1EFE-D8F9-E4AB-FD72-114EAE37B6C3}"/>
              </a:ext>
            </a:extLst>
          </p:cNvPr>
          <p:cNvSpPr txBox="1"/>
          <p:nvPr/>
        </p:nvSpPr>
        <p:spPr>
          <a:xfrm>
            <a:off x="139495" y="8606986"/>
            <a:ext cx="72413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3600" dirty="0">
                <a:hlinkClick r:id="rId11"/>
              </a:rPr>
              <a:t>Сергіту сәті </a:t>
            </a:r>
            <a:r>
              <a:rPr lang="en-US" sz="3600" dirty="0">
                <a:hlinkClick r:id="rId11"/>
              </a:rPr>
              <a:t>https://youtu.be/x55XBpf1b1s</a:t>
            </a:r>
            <a:endParaRPr lang="kk-KZ" sz="3600" dirty="0"/>
          </a:p>
          <a:p>
            <a:endParaRPr lang="ru-KZ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1796" y="9020075"/>
            <a:ext cx="3650451" cy="1984933"/>
          </a:xfrm>
          <a:custGeom>
            <a:avLst/>
            <a:gdLst/>
            <a:ahLst/>
            <a:cxnLst/>
            <a:rect l="l" t="t" r="r" b="b"/>
            <a:pathLst>
              <a:path w="3650451" h="1984933">
                <a:moveTo>
                  <a:pt x="0" y="0"/>
                </a:moveTo>
                <a:lnTo>
                  <a:pt x="3650451" y="0"/>
                </a:lnTo>
                <a:lnTo>
                  <a:pt x="3650451" y="1984933"/>
                </a:lnTo>
                <a:lnTo>
                  <a:pt x="0" y="1984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486956" y="-236466"/>
            <a:ext cx="2400612" cy="1305333"/>
          </a:xfrm>
          <a:custGeom>
            <a:avLst/>
            <a:gdLst/>
            <a:ahLst/>
            <a:cxnLst/>
            <a:rect l="l" t="t" r="r" b="b"/>
            <a:pathLst>
              <a:path w="2400612" h="1305333">
                <a:moveTo>
                  <a:pt x="2400612" y="1305333"/>
                </a:moveTo>
                <a:lnTo>
                  <a:pt x="0" y="1305333"/>
                </a:lnTo>
                <a:lnTo>
                  <a:pt x="0" y="0"/>
                </a:lnTo>
                <a:lnTo>
                  <a:pt x="2400612" y="0"/>
                </a:lnTo>
                <a:lnTo>
                  <a:pt x="2400612" y="13053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3495" y="-45166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0" y="0"/>
                </a:moveTo>
                <a:lnTo>
                  <a:pt x="6691260" y="0"/>
                </a:lnTo>
                <a:lnTo>
                  <a:pt x="6691260" y="903320"/>
                </a:lnTo>
                <a:lnTo>
                  <a:pt x="0" y="90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2294755" y="1024034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6691260" y="903320"/>
                </a:moveTo>
                <a:lnTo>
                  <a:pt x="0" y="903320"/>
                </a:lnTo>
                <a:lnTo>
                  <a:pt x="0" y="0"/>
                </a:lnTo>
                <a:lnTo>
                  <a:pt x="6691260" y="0"/>
                </a:lnTo>
                <a:lnTo>
                  <a:pt x="6691260" y="9033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495" y="2422204"/>
            <a:ext cx="6048000" cy="3299940"/>
          </a:xfrm>
          <a:custGeom>
            <a:avLst/>
            <a:gdLst/>
            <a:ahLst/>
            <a:cxnLst/>
            <a:rect l="l" t="t" r="r" b="b"/>
            <a:pathLst>
              <a:path w="6048000" h="3299940">
                <a:moveTo>
                  <a:pt x="0" y="0"/>
                </a:moveTo>
                <a:lnTo>
                  <a:pt x="6048000" y="0"/>
                </a:lnTo>
                <a:lnTo>
                  <a:pt x="6048000" y="3299940"/>
                </a:lnTo>
                <a:lnTo>
                  <a:pt x="0" y="3299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96741" y="5437683"/>
            <a:ext cx="7153769" cy="202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endParaRPr/>
          </a:p>
          <a:p>
            <a:pPr algn="ctr">
              <a:lnSpc>
                <a:spcPts val="3540"/>
              </a:lnSpc>
              <a:spcBef>
                <a:spcPct val="0"/>
              </a:spcBef>
            </a:pPr>
            <a:r>
              <a:rPr lang="en-US" sz="2528" b="1" i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4. Болашақта компьютерлік вирустардың даму қаупі мен келтіретін зияны туралы болжам жаса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endParaRPr lang="en-US" sz="2528" b="1" i="1">
              <a:solidFill>
                <a:srgbClr val="1800AD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7075482"/>
            <a:ext cx="6048000" cy="3299940"/>
          </a:xfrm>
          <a:custGeom>
            <a:avLst/>
            <a:gdLst/>
            <a:ahLst/>
            <a:cxnLst/>
            <a:rect l="l" t="t" r="r" b="b"/>
            <a:pathLst>
              <a:path w="6048000" h="3299940">
                <a:moveTo>
                  <a:pt x="0" y="0"/>
                </a:moveTo>
                <a:lnTo>
                  <a:pt x="6048000" y="0"/>
                </a:lnTo>
                <a:lnTo>
                  <a:pt x="6048000" y="3299940"/>
                </a:lnTo>
                <a:lnTo>
                  <a:pt x="0" y="3299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48000" y="2779939"/>
            <a:ext cx="1437814" cy="1292235"/>
          </a:xfrm>
          <a:custGeom>
            <a:avLst/>
            <a:gdLst/>
            <a:ahLst/>
            <a:cxnLst/>
            <a:rect l="l" t="t" r="r" b="b"/>
            <a:pathLst>
              <a:path w="1437814" h="1292235">
                <a:moveTo>
                  <a:pt x="0" y="0"/>
                </a:moveTo>
                <a:lnTo>
                  <a:pt x="1437814" y="0"/>
                </a:lnTo>
                <a:lnTo>
                  <a:pt x="1437814" y="1292235"/>
                </a:lnTo>
                <a:lnTo>
                  <a:pt x="0" y="12922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73814" y="7465340"/>
            <a:ext cx="1512000" cy="1219680"/>
          </a:xfrm>
          <a:custGeom>
            <a:avLst/>
            <a:gdLst/>
            <a:ahLst/>
            <a:cxnLst/>
            <a:rect l="l" t="t" r="r" b="b"/>
            <a:pathLst>
              <a:path w="1512000" h="1219680">
                <a:moveTo>
                  <a:pt x="0" y="0"/>
                </a:moveTo>
                <a:lnTo>
                  <a:pt x="1512000" y="0"/>
                </a:lnTo>
                <a:lnTo>
                  <a:pt x="1512000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96741" y="644506"/>
            <a:ext cx="7094257" cy="166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6"/>
              </a:lnSpc>
              <a:spcBef>
                <a:spcPct val="0"/>
              </a:spcBef>
            </a:pPr>
            <a:r>
              <a:rPr lang="en-US" sz="2382" b="1" i="1">
                <a:solidFill>
                  <a:srgbClr val="3B4B7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3. Документ (Құжат) бумасын компьютер сыныбындағы антивирустық программамен тексеріп шық. Алынған нәтижемен танысып, оны дәптеріңе жаз.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1796" y="9020075"/>
            <a:ext cx="3650451" cy="1984933"/>
          </a:xfrm>
          <a:custGeom>
            <a:avLst/>
            <a:gdLst/>
            <a:ahLst/>
            <a:cxnLst/>
            <a:rect l="l" t="t" r="r" b="b"/>
            <a:pathLst>
              <a:path w="3650451" h="1984933">
                <a:moveTo>
                  <a:pt x="0" y="0"/>
                </a:moveTo>
                <a:lnTo>
                  <a:pt x="3650451" y="0"/>
                </a:lnTo>
                <a:lnTo>
                  <a:pt x="3650451" y="1984933"/>
                </a:lnTo>
                <a:lnTo>
                  <a:pt x="0" y="1984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486956" y="-236466"/>
            <a:ext cx="2400612" cy="1305333"/>
          </a:xfrm>
          <a:custGeom>
            <a:avLst/>
            <a:gdLst/>
            <a:ahLst/>
            <a:cxnLst/>
            <a:rect l="l" t="t" r="r" b="b"/>
            <a:pathLst>
              <a:path w="2400612" h="1305333">
                <a:moveTo>
                  <a:pt x="2400612" y="1305333"/>
                </a:moveTo>
                <a:lnTo>
                  <a:pt x="0" y="1305333"/>
                </a:lnTo>
                <a:lnTo>
                  <a:pt x="0" y="0"/>
                </a:lnTo>
                <a:lnTo>
                  <a:pt x="2400612" y="0"/>
                </a:lnTo>
                <a:lnTo>
                  <a:pt x="2400612" y="13053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3495" y="-45166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0" y="0"/>
                </a:moveTo>
                <a:lnTo>
                  <a:pt x="6691260" y="0"/>
                </a:lnTo>
                <a:lnTo>
                  <a:pt x="6691260" y="903320"/>
                </a:lnTo>
                <a:lnTo>
                  <a:pt x="0" y="90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2294755" y="1024034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6691260" y="903320"/>
                </a:moveTo>
                <a:lnTo>
                  <a:pt x="0" y="903320"/>
                </a:lnTo>
                <a:lnTo>
                  <a:pt x="0" y="0"/>
                </a:lnTo>
                <a:lnTo>
                  <a:pt x="6691260" y="0"/>
                </a:lnTo>
                <a:lnTo>
                  <a:pt x="6691260" y="9033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76528" y="2099893"/>
            <a:ext cx="4432597" cy="2418536"/>
          </a:xfrm>
          <a:custGeom>
            <a:avLst/>
            <a:gdLst/>
            <a:ahLst/>
            <a:cxnLst/>
            <a:rect l="l" t="t" r="r" b="b"/>
            <a:pathLst>
              <a:path w="4432597" h="2418536">
                <a:moveTo>
                  <a:pt x="0" y="0"/>
                </a:moveTo>
                <a:lnTo>
                  <a:pt x="4432597" y="0"/>
                </a:lnTo>
                <a:lnTo>
                  <a:pt x="4432597" y="2418536"/>
                </a:lnTo>
                <a:lnTo>
                  <a:pt x="0" y="24185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2047" y="2574530"/>
            <a:ext cx="1157656" cy="1469262"/>
          </a:xfrm>
          <a:custGeom>
            <a:avLst/>
            <a:gdLst/>
            <a:ahLst/>
            <a:cxnLst/>
            <a:rect l="l" t="t" r="r" b="b"/>
            <a:pathLst>
              <a:path w="1157656" h="1469262">
                <a:moveTo>
                  <a:pt x="0" y="0"/>
                </a:moveTo>
                <a:lnTo>
                  <a:pt x="1157656" y="0"/>
                </a:lnTo>
                <a:lnTo>
                  <a:pt x="1157656" y="1469262"/>
                </a:lnTo>
                <a:lnTo>
                  <a:pt x="0" y="1469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27021" y="4737648"/>
            <a:ext cx="1437814" cy="1292235"/>
          </a:xfrm>
          <a:custGeom>
            <a:avLst/>
            <a:gdLst/>
            <a:ahLst/>
            <a:cxnLst/>
            <a:rect l="l" t="t" r="r" b="b"/>
            <a:pathLst>
              <a:path w="1437814" h="1292235">
                <a:moveTo>
                  <a:pt x="0" y="0"/>
                </a:moveTo>
                <a:lnTo>
                  <a:pt x="1437814" y="0"/>
                </a:lnTo>
                <a:lnTo>
                  <a:pt x="1437814" y="1292235"/>
                </a:lnTo>
                <a:lnTo>
                  <a:pt x="0" y="12922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08511" y="6029883"/>
          <a:ext cx="7019520" cy="3665717"/>
        </p:xfrm>
        <a:graphic>
          <a:graphicData uri="http://schemas.openxmlformats.org/drawingml/2006/table">
            <a:tbl>
              <a:tblPr/>
              <a:tblGrid>
                <a:gridCol w="2339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9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1462"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99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Программаның атауы 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артықшылығы 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кемшілігі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8326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Доктор программалар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902"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Детектор программалар 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027"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Ревизор программалар 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-644644" y="5116921"/>
            <a:ext cx="7153769" cy="80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0"/>
              </a:lnSpc>
              <a:spcBef>
                <a:spcPct val="0"/>
              </a:spcBef>
            </a:pPr>
            <a:r>
              <a:rPr lang="en-US" sz="232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6. Кестені толтырыңыздар</a:t>
            </a:r>
          </a:p>
          <a:p>
            <a:pPr algn="ctr">
              <a:lnSpc>
                <a:spcPts val="3260"/>
              </a:lnSpc>
              <a:spcBef>
                <a:spcPct val="0"/>
              </a:spcBef>
            </a:pPr>
            <a:endParaRPr lang="en-US" sz="2328" b="1">
              <a:solidFill>
                <a:srgbClr val="1800A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6231" y="708375"/>
            <a:ext cx="7094257" cy="208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6"/>
              </a:lnSpc>
              <a:spcBef>
                <a:spcPct val="0"/>
              </a:spcBef>
            </a:pPr>
            <a:r>
              <a:rPr lang="en-US" sz="2382" b="1" i="1">
                <a:solidFill>
                  <a:srgbClr val="3B4B7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5. ЕБҚ оқушы тапсырмасы: </a:t>
            </a:r>
          </a:p>
          <a:p>
            <a:pPr algn="l">
              <a:lnSpc>
                <a:spcPts val="3336"/>
              </a:lnSpc>
              <a:spcBef>
                <a:spcPct val="0"/>
              </a:spcBef>
            </a:pPr>
            <a:r>
              <a:rPr lang="en-US" sz="2382" b="1" i="1">
                <a:solidFill>
                  <a:srgbClr val="3B4B7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«Менің компьютерімде вирус болған кезде…» «Мен антивирус бағдарламасын қолдандым, себебі…»</a:t>
            </a:r>
          </a:p>
          <a:p>
            <a:pPr algn="l">
              <a:lnSpc>
                <a:spcPts val="3336"/>
              </a:lnSpc>
              <a:spcBef>
                <a:spcPct val="0"/>
              </a:spcBef>
            </a:pPr>
            <a:endParaRPr lang="en-US" sz="2382" b="1" i="1">
              <a:solidFill>
                <a:srgbClr val="3B4B7C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1796" y="9020075"/>
            <a:ext cx="3650451" cy="1984933"/>
          </a:xfrm>
          <a:custGeom>
            <a:avLst/>
            <a:gdLst/>
            <a:ahLst/>
            <a:cxnLst/>
            <a:rect l="l" t="t" r="r" b="b"/>
            <a:pathLst>
              <a:path w="3650451" h="1984933">
                <a:moveTo>
                  <a:pt x="0" y="0"/>
                </a:moveTo>
                <a:lnTo>
                  <a:pt x="3650451" y="0"/>
                </a:lnTo>
                <a:lnTo>
                  <a:pt x="3650451" y="1984933"/>
                </a:lnTo>
                <a:lnTo>
                  <a:pt x="0" y="1984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486956" y="-236466"/>
            <a:ext cx="2400612" cy="1305333"/>
          </a:xfrm>
          <a:custGeom>
            <a:avLst/>
            <a:gdLst/>
            <a:ahLst/>
            <a:cxnLst/>
            <a:rect l="l" t="t" r="r" b="b"/>
            <a:pathLst>
              <a:path w="2400612" h="1305333">
                <a:moveTo>
                  <a:pt x="2400612" y="1305333"/>
                </a:moveTo>
                <a:lnTo>
                  <a:pt x="0" y="1305333"/>
                </a:lnTo>
                <a:lnTo>
                  <a:pt x="0" y="0"/>
                </a:lnTo>
                <a:lnTo>
                  <a:pt x="2400612" y="0"/>
                </a:lnTo>
                <a:lnTo>
                  <a:pt x="2400612" y="13053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3495" y="-45166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0" y="0"/>
                </a:moveTo>
                <a:lnTo>
                  <a:pt x="6691260" y="0"/>
                </a:lnTo>
                <a:lnTo>
                  <a:pt x="6691260" y="903320"/>
                </a:lnTo>
                <a:lnTo>
                  <a:pt x="0" y="90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2294755" y="10240340"/>
            <a:ext cx="6691261" cy="903320"/>
          </a:xfrm>
          <a:custGeom>
            <a:avLst/>
            <a:gdLst/>
            <a:ahLst/>
            <a:cxnLst/>
            <a:rect l="l" t="t" r="r" b="b"/>
            <a:pathLst>
              <a:path w="6691261" h="903320">
                <a:moveTo>
                  <a:pt x="6691260" y="903320"/>
                </a:moveTo>
                <a:lnTo>
                  <a:pt x="0" y="903320"/>
                </a:lnTo>
                <a:lnTo>
                  <a:pt x="0" y="0"/>
                </a:lnTo>
                <a:lnTo>
                  <a:pt x="6691260" y="0"/>
                </a:lnTo>
                <a:lnTo>
                  <a:pt x="6691260" y="9033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6000" y="963769"/>
            <a:ext cx="1157656" cy="1469262"/>
          </a:xfrm>
          <a:custGeom>
            <a:avLst/>
            <a:gdLst/>
            <a:ahLst/>
            <a:cxnLst/>
            <a:rect l="l" t="t" r="r" b="b"/>
            <a:pathLst>
              <a:path w="1157656" h="1469262">
                <a:moveTo>
                  <a:pt x="0" y="0"/>
                </a:moveTo>
                <a:lnTo>
                  <a:pt x="1157656" y="0"/>
                </a:lnTo>
                <a:lnTo>
                  <a:pt x="1157656" y="1469263"/>
                </a:lnTo>
                <a:lnTo>
                  <a:pt x="0" y="146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>
            <a:hlinkClick r:id="rId7" tooltip="https://wordwall.net/resource/61789199"/>
          </p:cNvPr>
          <p:cNvSpPr/>
          <p:nvPr/>
        </p:nvSpPr>
        <p:spPr>
          <a:xfrm>
            <a:off x="5431996" y="756000"/>
            <a:ext cx="552805" cy="506507"/>
          </a:xfrm>
          <a:custGeom>
            <a:avLst/>
            <a:gdLst/>
            <a:ahLst/>
            <a:cxnLst/>
            <a:rect l="l" t="t" r="r" b="b"/>
            <a:pathLst>
              <a:path w="552805" h="506507">
                <a:moveTo>
                  <a:pt x="0" y="0"/>
                </a:moveTo>
                <a:lnTo>
                  <a:pt x="552804" y="0"/>
                </a:lnTo>
                <a:lnTo>
                  <a:pt x="552804" y="506507"/>
                </a:lnTo>
                <a:lnTo>
                  <a:pt x="0" y="506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55593" y="1397349"/>
            <a:ext cx="1035683" cy="1035683"/>
          </a:xfrm>
          <a:custGeom>
            <a:avLst/>
            <a:gdLst/>
            <a:ahLst/>
            <a:cxnLst/>
            <a:rect l="l" t="t" r="r" b="b"/>
            <a:pathLst>
              <a:path w="1035683" h="1035683">
                <a:moveTo>
                  <a:pt x="0" y="0"/>
                </a:moveTo>
                <a:lnTo>
                  <a:pt x="1035683" y="0"/>
                </a:lnTo>
                <a:lnTo>
                  <a:pt x="1035683" y="1035683"/>
                </a:lnTo>
                <a:lnTo>
                  <a:pt x="0" y="1035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>
            <a:hlinkClick r:id="rId11" tooltip="https://padlet.com/suppaevanagima98/padlet-meadtxc1qor0u9wp"/>
          </p:cNvPr>
          <p:cNvSpPr/>
          <p:nvPr/>
        </p:nvSpPr>
        <p:spPr>
          <a:xfrm>
            <a:off x="2610690" y="8930761"/>
            <a:ext cx="552805" cy="506507"/>
          </a:xfrm>
          <a:custGeom>
            <a:avLst/>
            <a:gdLst/>
            <a:ahLst/>
            <a:cxnLst/>
            <a:rect l="l" t="t" r="r" b="b"/>
            <a:pathLst>
              <a:path w="552805" h="506507">
                <a:moveTo>
                  <a:pt x="0" y="0"/>
                </a:moveTo>
                <a:lnTo>
                  <a:pt x="552805" y="0"/>
                </a:lnTo>
                <a:lnTo>
                  <a:pt x="552805" y="506507"/>
                </a:lnTo>
                <a:lnTo>
                  <a:pt x="0" y="506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5921" y="8765774"/>
            <a:ext cx="829207" cy="836481"/>
          </a:xfrm>
          <a:custGeom>
            <a:avLst/>
            <a:gdLst/>
            <a:ahLst/>
            <a:cxnLst/>
            <a:rect l="l" t="t" r="r" b="b"/>
            <a:pathLst>
              <a:path w="829207" h="836481">
                <a:moveTo>
                  <a:pt x="0" y="0"/>
                </a:moveTo>
                <a:lnTo>
                  <a:pt x="829207" y="0"/>
                </a:lnTo>
                <a:lnTo>
                  <a:pt x="829207" y="836481"/>
                </a:lnTo>
                <a:lnTo>
                  <a:pt x="0" y="836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24685" y="2852544"/>
            <a:ext cx="6910630" cy="381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6"/>
              </a:lnSpc>
            </a:pP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Қорытынды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сұрақтар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</a:p>
          <a:p>
            <a:pPr algn="l">
              <a:lnSpc>
                <a:spcPts val="2766"/>
              </a:lnSpc>
              <a:spcBef>
                <a:spcPct val="0"/>
              </a:spcBef>
            </a:pP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Компьютердің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вируспен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зақымдалғанының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негізгі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белгілері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қандай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  <a:p>
            <a:pPr algn="l">
              <a:lnSpc>
                <a:spcPts val="2766"/>
              </a:lnSpc>
              <a:spcBef>
                <a:spcPct val="0"/>
              </a:spcBef>
            </a:pP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2.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Компьютер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программасына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вирус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кіріп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жұмыс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істеу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қабілетін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бұзғанда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оның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жұмысын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қайта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қалпына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келтіруге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бола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ма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  <a:p>
            <a:pPr algn="l">
              <a:lnSpc>
                <a:spcPts val="2766"/>
              </a:lnSpc>
              <a:spcBef>
                <a:spcPct val="0"/>
              </a:spcBef>
            </a:pP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3.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Компьютерде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вирус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қайдан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пайда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болады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  <a:p>
            <a:pPr algn="l">
              <a:lnSpc>
                <a:spcPts val="2766"/>
              </a:lnSpc>
              <a:spcBef>
                <a:spcPct val="0"/>
              </a:spcBef>
            </a:pP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4.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Компьютерлік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вирустарды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әсер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ету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дәрежесіне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байланысты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қалай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жіктеуге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болады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  <a:p>
            <a:pPr algn="l">
              <a:lnSpc>
                <a:spcPts val="2766"/>
              </a:lnSpc>
              <a:spcBef>
                <a:spcPct val="0"/>
              </a:spcBef>
            </a:pP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5.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Компьютерлік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вирустан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қалай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қорғануға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76" b="1" dirty="0" err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болады</a:t>
            </a:r>
            <a:r>
              <a:rPr lang="en-US" sz="1976" b="1" dirty="0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4396505" y="8017822"/>
            <a:ext cx="2330911" cy="1880268"/>
          </a:xfrm>
          <a:custGeom>
            <a:avLst/>
            <a:gdLst/>
            <a:ahLst/>
            <a:cxnLst/>
            <a:rect l="l" t="t" r="r" b="b"/>
            <a:pathLst>
              <a:path w="2330911" h="1880268">
                <a:moveTo>
                  <a:pt x="0" y="0"/>
                </a:moveTo>
                <a:lnTo>
                  <a:pt x="2330912" y="0"/>
                </a:lnTo>
                <a:lnTo>
                  <a:pt x="2330912" y="1880269"/>
                </a:lnTo>
                <a:lnTo>
                  <a:pt x="0" y="1880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24837" y="529100"/>
            <a:ext cx="3910326" cy="40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6"/>
              </a:lnSpc>
              <a:spcBef>
                <a:spcPct val="0"/>
              </a:spcBef>
            </a:pPr>
            <a:r>
              <a:rPr lang="en-US" sz="2382" b="1" i="1">
                <a:solidFill>
                  <a:srgbClr val="3B4B7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7. Тапсырманы орында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25128" y="1049817"/>
            <a:ext cx="1933700" cy="123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7"/>
              </a:lnSpc>
              <a:spcBef>
                <a:spcPct val="0"/>
              </a:spcBef>
            </a:pPr>
            <a:r>
              <a:rPr lang="en-US" sz="1426" b="1" i="1">
                <a:solidFill>
                  <a:srgbClr val="3B4B7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Сілтемені басып немесе  QR ді сканерлеп  тапсырманы орында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1864" y="6834580"/>
            <a:ext cx="6636271" cy="611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Үй</a:t>
            </a:r>
            <a:r>
              <a:rPr lang="en-US" sz="1800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800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тапсырмасы</a:t>
            </a:r>
            <a:r>
              <a:rPr lang="en-US" sz="1800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: </a:t>
            </a:r>
            <a:r>
              <a:rPr lang="en-US" sz="1800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Антивирустық</a:t>
            </a:r>
            <a:r>
              <a:rPr lang="en-US" sz="1800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800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программалардың</a:t>
            </a:r>
            <a:r>
              <a:rPr lang="en-US" sz="1800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800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басқа</a:t>
            </a:r>
            <a:r>
              <a:rPr lang="en-US" sz="1800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800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программалардан</a:t>
            </a:r>
            <a:r>
              <a:rPr lang="en-US" sz="1800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800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айырмашылығын</a:t>
            </a:r>
            <a:r>
              <a:rPr lang="en-US" sz="1800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1800" b="1" i="1" dirty="0" err="1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анықта</a:t>
            </a:r>
            <a:r>
              <a:rPr lang="en-US" sz="1800" b="1" i="1" dirty="0">
                <a:solidFill>
                  <a:srgbClr val="FF31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7724" y="7855864"/>
            <a:ext cx="3394809" cy="70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3"/>
              </a:lnSpc>
              <a:spcBef>
                <a:spcPct val="0"/>
              </a:spcBef>
            </a:pPr>
            <a:r>
              <a:rPr lang="en-US" sz="200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Сабақты</a:t>
            </a:r>
            <a:r>
              <a:rPr lang="en-US" sz="200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00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қорытындылау</a:t>
            </a:r>
            <a:r>
              <a:rPr lang="en-US" sz="200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:</a:t>
            </a:r>
          </a:p>
          <a:p>
            <a:pPr algn="ctr">
              <a:lnSpc>
                <a:spcPts val="2813"/>
              </a:lnSpc>
              <a:spcBef>
                <a:spcPct val="0"/>
              </a:spcBef>
            </a:pPr>
            <a:r>
              <a:rPr lang="en-US" sz="2009" b="1" i="1" dirty="0" err="1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Рефлексия</a:t>
            </a:r>
            <a:r>
              <a:rPr lang="en-US" sz="2009" b="1" i="1" dirty="0">
                <a:solidFill>
                  <a:srgbClr val="1800A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313</Words>
  <Application>Microsoft Office PowerPoint</Application>
  <PresentationFormat>Произвольный</PresentationFormat>
  <Paragraphs>42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Open Sans Bold Italics</vt:lpstr>
      <vt:lpstr>Calibri</vt:lpstr>
      <vt:lpstr>Arial</vt:lpstr>
      <vt:lpstr>Garamond</vt:lpstr>
      <vt:lpstr>Open Sans Bold</vt:lpstr>
      <vt:lpstr>Open Sans Italics</vt:lpstr>
      <vt:lpstr>Open Sans</vt:lpstr>
      <vt:lpstr>Office Theme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Антивирустық қауіпсіздік 7 кл </dc:title>
  <cp:lastModifiedBy>Arys JOBBM</cp:lastModifiedBy>
  <cp:revision>2</cp:revision>
  <dcterms:created xsi:type="dcterms:W3CDTF">2006-08-16T00:00:00Z</dcterms:created>
  <dcterms:modified xsi:type="dcterms:W3CDTF">2025-10-05T11:10:28Z</dcterms:modified>
  <dc:identifier>DAG06xzNH_E</dc:identifier>
</cp:coreProperties>
</file>