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8" r:id="rId3"/>
    <p:sldMasterId id="2147483690" r:id="rId4"/>
  </p:sldMasterIdLst>
  <p:sldIdLst>
    <p:sldId id="260" r:id="rId5"/>
    <p:sldId id="261" r:id="rId6"/>
    <p:sldId id="258" r:id="rId7"/>
    <p:sldId id="267" r:id="rId8"/>
    <p:sldId id="262" r:id="rId9"/>
    <p:sldId id="264" r:id="rId10"/>
    <p:sldId id="256" r:id="rId11"/>
    <p:sldId id="257" r:id="rId12"/>
    <p:sldId id="266" r:id="rId13"/>
  </p:sldIdLst>
  <p:sldSz cx="7556500" cy="10693400"/>
  <p:notesSz cx="6858000" cy="9144000"/>
  <p:embeddedFontLst>
    <p:embeddedFont>
      <p:font typeface="Arial Black" panose="020B0A04020102020204" pitchFamily="34" charset="0"/>
      <p:bold r:id="rId14"/>
    </p:embeddedFont>
    <p:embeddedFont>
      <p:font typeface="Century Gothic" panose="020B0502020202020204" pitchFamily="34" charset="0"/>
      <p:regular r:id="rId15"/>
      <p:bold r:id="rId16"/>
      <p:italic r:id="rId17"/>
      <p:boldItalic r:id="rId18"/>
    </p:embeddedFont>
    <p:embeddedFont>
      <p:font typeface="Garamond" panose="02020404030301010803" pitchFamily="18" charset="0"/>
      <p:regular r:id="rId19"/>
      <p:bold r:id="rId20"/>
      <p:italic r:id="rId21"/>
    </p:embeddedFont>
    <p:embeddedFont>
      <p:font typeface="Open Sans Bold" panose="020B0604020202020204" charset="0"/>
      <p:regular r:id="rId22"/>
    </p:embeddedFont>
    <p:embeddedFont>
      <p:font typeface="Open Sans Bold Italics" panose="020B0604020202020204" charset="0"/>
      <p:regular r:id="rId23"/>
    </p:embeddedFont>
    <p:embeddedFont>
      <p:font typeface="Wingdings 3" panose="05040102010807070707" pitchFamily="18" charset="2"/>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63" d="100"/>
          <a:sy n="63" d="100"/>
        </p:scale>
        <p:origin x="1620" y="-8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8" name="Group 17"/>
          <p:cNvGrpSpPr/>
          <p:nvPr/>
        </p:nvGrpSpPr>
        <p:grpSpPr>
          <a:xfrm>
            <a:off x="1" y="0"/>
            <a:ext cx="7557059" cy="106934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588265" y="2825165"/>
            <a:ext cx="4387188" cy="2363109"/>
          </a:xfrm>
        </p:spPr>
        <p:txBody>
          <a:bodyPr anchor="b">
            <a:noAutofit/>
          </a:bodyPr>
          <a:lstStyle>
            <a:lvl1pPr algn="ctr">
              <a:defRPr sz="3967">
                <a:effectLst/>
              </a:defRPr>
            </a:lvl1pPr>
          </a:lstStyle>
          <a:p>
            <a:r>
              <a:rPr lang="ru-RU"/>
              <a:t>Образец заголовка</a:t>
            </a:r>
            <a:endParaRPr lang="en-US" dirty="0"/>
          </a:p>
        </p:txBody>
      </p:sp>
      <p:sp>
        <p:nvSpPr>
          <p:cNvPr id="3" name="Subtitle 2"/>
          <p:cNvSpPr>
            <a:spLocks noGrp="1"/>
          </p:cNvSpPr>
          <p:nvPr>
            <p:ph type="subTitle" idx="1"/>
          </p:nvPr>
        </p:nvSpPr>
        <p:spPr>
          <a:xfrm>
            <a:off x="1588265" y="5610726"/>
            <a:ext cx="4387188" cy="2148115"/>
          </a:xfrm>
        </p:spPr>
        <p:txBody>
          <a:bodyPr anchor="t">
            <a:normAutofit/>
          </a:bodyPr>
          <a:lstStyle>
            <a:lvl1pPr marL="0" indent="0" algn="ctr">
              <a:buNone/>
              <a:defRPr sz="1653">
                <a:solidFill>
                  <a:schemeClr val="tx1"/>
                </a:solidFill>
              </a:defRPr>
            </a:lvl1pPr>
            <a:lvl2pPr marL="377830" indent="0" algn="ctr">
              <a:buNone/>
              <a:defRPr>
                <a:solidFill>
                  <a:schemeClr val="tx1">
                    <a:tint val="75000"/>
                  </a:schemeClr>
                </a:solidFill>
              </a:defRPr>
            </a:lvl2pPr>
            <a:lvl3pPr marL="755660" indent="0" algn="ctr">
              <a:buNone/>
              <a:defRPr>
                <a:solidFill>
                  <a:schemeClr val="tx1">
                    <a:tint val="75000"/>
                  </a:schemeClr>
                </a:solidFill>
              </a:defRPr>
            </a:lvl3pPr>
            <a:lvl4pPr marL="1133490" indent="0" algn="ctr">
              <a:buNone/>
              <a:defRPr>
                <a:solidFill>
                  <a:schemeClr val="tx1">
                    <a:tint val="75000"/>
                  </a:schemeClr>
                </a:solidFill>
              </a:defRPr>
            </a:lvl4pPr>
            <a:lvl5pPr marL="1511320" indent="0" algn="ctr">
              <a:buNone/>
              <a:defRPr>
                <a:solidFill>
                  <a:schemeClr val="tx1">
                    <a:tint val="75000"/>
                  </a:schemeClr>
                </a:solidFill>
              </a:defRPr>
            </a:lvl5pPr>
            <a:lvl6pPr marL="1889150" indent="0" algn="ctr">
              <a:buNone/>
              <a:defRPr>
                <a:solidFill>
                  <a:schemeClr val="tx1">
                    <a:tint val="75000"/>
                  </a:schemeClr>
                </a:solidFill>
              </a:defRPr>
            </a:lvl6pPr>
            <a:lvl7pPr marL="2266980" indent="0" algn="ctr">
              <a:buNone/>
              <a:defRPr>
                <a:solidFill>
                  <a:schemeClr val="tx1">
                    <a:tint val="75000"/>
                  </a:schemeClr>
                </a:solidFill>
              </a:defRPr>
            </a:lvl7pPr>
            <a:lvl8pPr marL="2644811" indent="0" algn="ctr">
              <a:buNone/>
              <a:defRPr>
                <a:solidFill>
                  <a:schemeClr val="tx1">
                    <a:tint val="75000"/>
                  </a:schemeClr>
                </a:solidFill>
              </a:defRPr>
            </a:lvl8pPr>
            <a:lvl9pPr marL="3022641"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a:xfrm>
            <a:off x="5012393" y="7881435"/>
            <a:ext cx="556388" cy="435657"/>
          </a:xfrm>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a:xfrm>
            <a:off x="1588265" y="7881435"/>
            <a:ext cx="3359155" cy="435657"/>
          </a:xfrm>
        </p:spPr>
        <p:txBody>
          <a:bodyPr/>
          <a:lstStyle/>
          <a:p>
            <a:endParaRPr lang="en-US"/>
          </a:p>
        </p:txBody>
      </p:sp>
      <p:sp>
        <p:nvSpPr>
          <p:cNvPr id="6" name="Slide Number Placeholder 5"/>
          <p:cNvSpPr>
            <a:spLocks noGrp="1"/>
          </p:cNvSpPr>
          <p:nvPr>
            <p:ph type="sldNum" sz="quarter" idx="12"/>
          </p:nvPr>
        </p:nvSpPr>
        <p:spPr>
          <a:xfrm>
            <a:off x="5633755" y="7881435"/>
            <a:ext cx="341698" cy="435657"/>
          </a:xfrm>
        </p:spPr>
        <p:txBody>
          <a:bodyPr/>
          <a:lstStyle/>
          <a:p>
            <a:fld id="{B6F15528-21DE-4FAA-801E-634DDDAF4B2B}" type="slidenum">
              <a:rPr lang="en-US" smtClean="0"/>
              <a:pPr/>
              <a:t>‹#›</a:t>
            </a:fld>
            <a:endParaRPr lang="en-US"/>
          </a:p>
        </p:txBody>
      </p:sp>
      <p:cxnSp>
        <p:nvCxnSpPr>
          <p:cNvPr id="15" name="Straight Connector 14"/>
          <p:cNvCxnSpPr/>
          <p:nvPr/>
        </p:nvCxnSpPr>
        <p:spPr>
          <a:xfrm>
            <a:off x="1669161" y="5412702"/>
            <a:ext cx="422539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2996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056509" y="3674020"/>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8575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56509" y="2559388"/>
            <a:ext cx="5450476" cy="2841772"/>
          </a:xfrm>
        </p:spPr>
        <p:txBody>
          <a:bodyPr anchor="b">
            <a:normAutofit/>
          </a:bodyPr>
          <a:lstStyle>
            <a:lvl1pPr algn="ctr">
              <a:defRPr sz="3306" b="0" cap="none"/>
            </a:lvl1pPr>
          </a:lstStyle>
          <a:p>
            <a:r>
              <a:rPr lang="ru-RU"/>
              <a:t>Образец заголовка</a:t>
            </a:r>
            <a:endParaRPr lang="en-US" dirty="0"/>
          </a:p>
        </p:txBody>
      </p:sp>
      <p:sp>
        <p:nvSpPr>
          <p:cNvPr id="3" name="Text Placeholder 2"/>
          <p:cNvSpPr>
            <a:spLocks noGrp="1"/>
          </p:cNvSpPr>
          <p:nvPr>
            <p:ph type="body" idx="1"/>
          </p:nvPr>
        </p:nvSpPr>
        <p:spPr>
          <a:xfrm>
            <a:off x="1056509" y="5823614"/>
            <a:ext cx="5450476" cy="1699616"/>
          </a:xfrm>
        </p:spPr>
        <p:txBody>
          <a:bodyPr anchor="t">
            <a:normAutofit/>
          </a:bodyPr>
          <a:lstStyle>
            <a:lvl1pPr marL="0" indent="0" algn="ctr">
              <a:buNone/>
              <a:defRPr sz="198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31" name="Straight Connector 30"/>
          <p:cNvCxnSpPr/>
          <p:nvPr/>
        </p:nvCxnSpPr>
        <p:spPr>
          <a:xfrm>
            <a:off x="1056511" y="5612385"/>
            <a:ext cx="545047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2654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056509" y="3674020"/>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972549" y="1427248"/>
            <a:ext cx="5618398" cy="203306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972549" y="3878140"/>
            <a:ext cx="2758123" cy="537521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3838702" y="3878140"/>
            <a:ext cx="2758123" cy="537521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81847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972550" y="4145342"/>
            <a:ext cx="2758123" cy="898542"/>
          </a:xfrm>
        </p:spPr>
        <p:txBody>
          <a:bodyPr anchor="b">
            <a:noAutofit/>
          </a:bodyPr>
          <a:lstStyle>
            <a:lvl1pPr marL="0" indent="0">
              <a:buNone/>
              <a:defRPr sz="1983" b="0">
                <a:solidFill>
                  <a:schemeClr val="accent1"/>
                </a:solidFill>
              </a:defRPr>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4" name="Content Placeholder 3"/>
          <p:cNvSpPr>
            <a:spLocks noGrp="1"/>
          </p:cNvSpPr>
          <p:nvPr>
            <p:ph sz="half" idx="2"/>
          </p:nvPr>
        </p:nvSpPr>
        <p:spPr>
          <a:xfrm>
            <a:off x="972550" y="5057088"/>
            <a:ext cx="2758123" cy="422032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3835958" y="4145342"/>
            <a:ext cx="2758123" cy="898542"/>
          </a:xfrm>
        </p:spPr>
        <p:txBody>
          <a:bodyPr anchor="b">
            <a:noAutofit/>
          </a:bodyPr>
          <a:lstStyle>
            <a:lvl1pPr marL="0" indent="0">
              <a:buNone/>
              <a:defRPr sz="1983" b="0">
                <a:solidFill>
                  <a:schemeClr val="accent1"/>
                </a:solidFill>
              </a:defRPr>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6" name="Content Placeholder 5"/>
          <p:cNvSpPr>
            <a:spLocks noGrp="1"/>
          </p:cNvSpPr>
          <p:nvPr>
            <p:ph sz="quarter" idx="4"/>
          </p:nvPr>
        </p:nvSpPr>
        <p:spPr>
          <a:xfrm>
            <a:off x="3835958" y="5057088"/>
            <a:ext cx="2758123" cy="422032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41" name="Straight Connector 40"/>
          <p:cNvCxnSpPr/>
          <p:nvPr/>
        </p:nvCxnSpPr>
        <p:spPr>
          <a:xfrm>
            <a:off x="1056510" y="3671541"/>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45916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972549" y="1427248"/>
            <a:ext cx="5618399" cy="2033067"/>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056510" y="3671541"/>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90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1301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72548" y="2165084"/>
            <a:ext cx="2096382" cy="2138680"/>
          </a:xfrm>
        </p:spPr>
        <p:txBody>
          <a:bodyPr anchor="b">
            <a:normAutofit/>
          </a:bodyPr>
          <a:lstStyle>
            <a:lvl1pPr algn="ctr">
              <a:defRPr sz="1983" b="0"/>
            </a:lvl1pPr>
          </a:lstStyle>
          <a:p>
            <a:r>
              <a:rPr lang="ru-RU"/>
              <a:t>Образец заголовка</a:t>
            </a:r>
            <a:endParaRPr lang="en-US" dirty="0"/>
          </a:p>
        </p:txBody>
      </p:sp>
      <p:sp>
        <p:nvSpPr>
          <p:cNvPr id="3" name="Content Placeholder 2"/>
          <p:cNvSpPr>
            <a:spLocks noGrp="1"/>
          </p:cNvSpPr>
          <p:nvPr>
            <p:ph idx="1"/>
          </p:nvPr>
        </p:nvSpPr>
        <p:spPr>
          <a:xfrm>
            <a:off x="3404774" y="1531399"/>
            <a:ext cx="3186175" cy="7630602"/>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972548" y="4726216"/>
            <a:ext cx="2096382" cy="3802104"/>
          </a:xfrm>
        </p:spPr>
        <p:txBody>
          <a:bodyPr anchor="t">
            <a:normAutofit/>
          </a:bodyPr>
          <a:lstStyle>
            <a:lvl1pPr marL="0" indent="0" algn="ctr">
              <a:buNone/>
              <a:defRPr sz="132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1056510" y="4541394"/>
            <a:ext cx="192845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223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72548" y="2937382"/>
            <a:ext cx="3001611" cy="2138680"/>
          </a:xfrm>
        </p:spPr>
        <p:txBody>
          <a:bodyPr anchor="b">
            <a:normAutofit/>
          </a:bodyPr>
          <a:lstStyle>
            <a:lvl1pPr algn="ctr">
              <a:defRPr sz="1983" b="0"/>
            </a:lvl1pPr>
          </a:lstStyle>
          <a:p>
            <a:r>
              <a:rPr lang="ru-RU"/>
              <a:t>Образец заголовка</a:t>
            </a:r>
            <a:endParaRPr lang="en-US" dirty="0"/>
          </a:p>
        </p:txBody>
      </p:sp>
      <p:sp>
        <p:nvSpPr>
          <p:cNvPr id="17" name="Picture Placeholder 2"/>
          <p:cNvSpPr>
            <a:spLocks noGrp="1" noChangeAspect="1"/>
          </p:cNvSpPr>
          <p:nvPr>
            <p:ph type="pic" idx="1"/>
          </p:nvPr>
        </p:nvSpPr>
        <p:spPr>
          <a:xfrm>
            <a:off x="4283231" y="1610611"/>
            <a:ext cx="2420876" cy="7472182"/>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322"/>
            </a:lvl1pPr>
            <a:lvl2pPr marL="377830" indent="0">
              <a:buNone/>
              <a:defRPr sz="1322"/>
            </a:lvl2pPr>
            <a:lvl3pPr marL="755660" indent="0">
              <a:buNone/>
              <a:defRPr sz="1322"/>
            </a:lvl3pPr>
            <a:lvl4pPr marL="1133490" indent="0">
              <a:buNone/>
              <a:defRPr sz="1322"/>
            </a:lvl4pPr>
            <a:lvl5pPr marL="1511320" indent="0">
              <a:buNone/>
              <a:defRPr sz="1322"/>
            </a:lvl5pPr>
            <a:lvl6pPr marL="1889150" indent="0">
              <a:buNone/>
              <a:defRPr sz="1322"/>
            </a:lvl6pPr>
            <a:lvl7pPr marL="2266980" indent="0">
              <a:buNone/>
              <a:defRPr sz="1322"/>
            </a:lvl7pPr>
            <a:lvl8pPr marL="2644811" indent="0">
              <a:buNone/>
              <a:defRPr sz="1322"/>
            </a:lvl8pPr>
            <a:lvl9pPr marL="3022641" indent="0">
              <a:buNone/>
              <a:defRPr sz="1322"/>
            </a:lvl9pPr>
          </a:lstStyle>
          <a:p>
            <a:r>
              <a:rPr lang="ru-RU"/>
              <a:t>Вставка рисунка</a:t>
            </a:r>
            <a:endParaRPr lang="en-US" dirty="0"/>
          </a:p>
        </p:txBody>
      </p:sp>
      <p:sp>
        <p:nvSpPr>
          <p:cNvPr id="4" name="Text Placeholder 3"/>
          <p:cNvSpPr>
            <a:spLocks noGrp="1"/>
          </p:cNvSpPr>
          <p:nvPr>
            <p:ph type="body" sz="half" idx="2"/>
          </p:nvPr>
        </p:nvSpPr>
        <p:spPr>
          <a:xfrm>
            <a:off x="972548" y="5076063"/>
            <a:ext cx="3001611" cy="2851573"/>
          </a:xfrm>
        </p:spPr>
        <p:txBody>
          <a:bodyPr anchor="t">
            <a:normAutofit/>
          </a:bodyPr>
          <a:lstStyle>
            <a:lvl1pPr marL="0" indent="0" algn="ctr">
              <a:buNone/>
              <a:defRPr sz="132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940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72549" y="7508481"/>
            <a:ext cx="5618398" cy="883691"/>
          </a:xfrm>
        </p:spPr>
        <p:txBody>
          <a:bodyPr anchor="b">
            <a:normAutofit/>
          </a:bodyPr>
          <a:lstStyle>
            <a:lvl1pPr algn="ctr">
              <a:defRPr sz="1983"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848090" y="1610611"/>
            <a:ext cx="5860322" cy="5241090"/>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322"/>
            </a:lvl1pPr>
            <a:lvl2pPr marL="377830" indent="0">
              <a:buNone/>
              <a:defRPr sz="1322"/>
            </a:lvl2pPr>
            <a:lvl3pPr marL="755660" indent="0">
              <a:buNone/>
              <a:defRPr sz="1322"/>
            </a:lvl3pPr>
            <a:lvl4pPr marL="1133490" indent="0">
              <a:buNone/>
              <a:defRPr sz="1322"/>
            </a:lvl4pPr>
            <a:lvl5pPr marL="1511320" indent="0">
              <a:buNone/>
              <a:defRPr sz="1322"/>
            </a:lvl5pPr>
            <a:lvl6pPr marL="1889150" indent="0">
              <a:buNone/>
              <a:defRPr sz="1322"/>
            </a:lvl6pPr>
            <a:lvl7pPr marL="2266980" indent="0">
              <a:buNone/>
              <a:defRPr sz="1322"/>
            </a:lvl7pPr>
            <a:lvl8pPr marL="2644811" indent="0">
              <a:buNone/>
              <a:defRPr sz="1322"/>
            </a:lvl8pPr>
            <a:lvl9pPr marL="3022641" indent="0">
              <a:buNone/>
              <a:defRPr sz="1322"/>
            </a:lvl9pPr>
          </a:lstStyle>
          <a:p>
            <a:r>
              <a:rPr lang="ru-RU"/>
              <a:t>Вставка рисунка</a:t>
            </a:r>
            <a:endParaRPr lang="en-US" dirty="0"/>
          </a:p>
        </p:txBody>
      </p:sp>
      <p:sp>
        <p:nvSpPr>
          <p:cNvPr id="4" name="Text Placeholder 3"/>
          <p:cNvSpPr>
            <a:spLocks noGrp="1"/>
          </p:cNvSpPr>
          <p:nvPr>
            <p:ph type="body" sz="half" idx="2"/>
          </p:nvPr>
        </p:nvSpPr>
        <p:spPr>
          <a:xfrm>
            <a:off x="972549" y="8392172"/>
            <a:ext cx="5618398" cy="769825"/>
          </a:xfrm>
        </p:spPr>
        <p:txBody>
          <a:bodyPr anchor="t">
            <a:normAutofit/>
          </a:bodyPr>
          <a:lstStyle>
            <a:lvl1pPr marL="0" indent="0" algn="ctr">
              <a:buNone/>
              <a:defRPr sz="132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05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972549" y="1414050"/>
            <a:ext cx="5618398" cy="4830367"/>
          </a:xfrm>
        </p:spPr>
        <p:txBody>
          <a:bodyPr anchor="ctr">
            <a:normAutofit/>
          </a:bodyPr>
          <a:lstStyle>
            <a:lvl1pPr algn="ctr">
              <a:defRPr sz="2644" b="0" cap="none"/>
            </a:lvl1pPr>
          </a:lstStyle>
          <a:p>
            <a:r>
              <a:rPr lang="ru-RU"/>
              <a:t>Образец заголовка</a:t>
            </a:r>
            <a:endParaRPr lang="en-US" dirty="0"/>
          </a:p>
        </p:txBody>
      </p:sp>
      <p:sp>
        <p:nvSpPr>
          <p:cNvPr id="3" name="Text Placeholder 2"/>
          <p:cNvSpPr>
            <a:spLocks noGrp="1"/>
          </p:cNvSpPr>
          <p:nvPr>
            <p:ph type="body" idx="1"/>
          </p:nvPr>
        </p:nvSpPr>
        <p:spPr>
          <a:xfrm>
            <a:off x="972548" y="6666872"/>
            <a:ext cx="5618400" cy="2495130"/>
          </a:xfrm>
        </p:spPr>
        <p:txBody>
          <a:bodyPr anchor="ctr">
            <a:normAutofit/>
          </a:bodyPr>
          <a:lstStyle>
            <a:lvl1pPr marL="0" indent="0" algn="ctr">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056510" y="6455644"/>
            <a:ext cx="5459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78264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02678" y="1531398"/>
            <a:ext cx="5289095" cy="3696486"/>
          </a:xfrm>
        </p:spPr>
        <p:txBody>
          <a:bodyPr anchor="ctr">
            <a:normAutofit/>
          </a:bodyPr>
          <a:lstStyle>
            <a:lvl1pPr algn="ctr">
              <a:defRPr sz="2644" b="0" cap="none">
                <a:solidFill>
                  <a:schemeClr val="tx1"/>
                </a:solidFill>
              </a:defRPr>
            </a:lvl1pPr>
          </a:lstStyle>
          <a:p>
            <a:r>
              <a:rPr lang="ru-RU"/>
              <a:t>Образец заголовка</a:t>
            </a:r>
            <a:endParaRPr lang="en-US" dirty="0"/>
          </a:p>
        </p:txBody>
      </p:sp>
      <p:sp>
        <p:nvSpPr>
          <p:cNvPr id="10" name="Text Placeholder 9"/>
          <p:cNvSpPr>
            <a:spLocks noGrp="1"/>
          </p:cNvSpPr>
          <p:nvPr>
            <p:ph type="body" sz="quarter" idx="13"/>
          </p:nvPr>
        </p:nvSpPr>
        <p:spPr>
          <a:xfrm>
            <a:off x="1322387" y="5227883"/>
            <a:ext cx="4869743" cy="1016533"/>
          </a:xfrm>
        </p:spPr>
        <p:txBody>
          <a:bodyPr anchor="ctr">
            <a:normAutofit/>
          </a:bodyPr>
          <a:lstStyle>
            <a:lvl1pPr marL="0" indent="0" algn="r">
              <a:buFontTx/>
              <a:buNone/>
              <a:defRPr sz="1488"/>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3" name="Text Placeholder 2"/>
          <p:cNvSpPr>
            <a:spLocks noGrp="1"/>
          </p:cNvSpPr>
          <p:nvPr>
            <p:ph type="body" idx="1"/>
          </p:nvPr>
        </p:nvSpPr>
        <p:spPr>
          <a:xfrm>
            <a:off x="972546" y="6772488"/>
            <a:ext cx="5618402" cy="2389513"/>
          </a:xfrm>
        </p:spPr>
        <p:txBody>
          <a:bodyPr anchor="ctr">
            <a:normAutofit/>
          </a:bodyPr>
          <a:lstStyle>
            <a:lvl1pPr marL="0" indent="0" algn="ctr">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702406" y="1411694"/>
            <a:ext cx="377923" cy="911817"/>
          </a:xfrm>
          <a:prstGeom prst="rect">
            <a:avLst/>
          </a:prstGeom>
        </p:spPr>
        <p:txBody>
          <a:bodyPr vert="horz" lIns="75565" tIns="37783" rIns="75565" bIns="37783" rtlCol="0" anchor="ctr">
            <a:noAutofit/>
          </a:bodyPr>
          <a:lstStyle/>
          <a:p>
            <a:pPr lvl="0"/>
            <a:r>
              <a:rPr lang="en-US" sz="5950" dirty="0">
                <a:solidFill>
                  <a:schemeClr val="tx1"/>
                </a:solidFill>
                <a:effectLst/>
              </a:rPr>
              <a:t>“</a:t>
            </a:r>
          </a:p>
        </p:txBody>
      </p:sp>
      <p:sp>
        <p:nvSpPr>
          <p:cNvPr id="15" name="TextBox 14"/>
          <p:cNvSpPr txBox="1"/>
          <p:nvPr/>
        </p:nvSpPr>
        <p:spPr>
          <a:xfrm>
            <a:off x="6308243" y="4409383"/>
            <a:ext cx="377923" cy="911817"/>
          </a:xfrm>
          <a:prstGeom prst="rect">
            <a:avLst/>
          </a:prstGeom>
        </p:spPr>
        <p:txBody>
          <a:bodyPr vert="horz" lIns="75565" tIns="37783" rIns="75565" bIns="37783" rtlCol="0" anchor="ctr">
            <a:noAutofit/>
          </a:bodyPr>
          <a:lstStyle/>
          <a:p>
            <a:pPr lvl="0" algn="r"/>
            <a:r>
              <a:rPr lang="en-US" sz="5950" dirty="0">
                <a:solidFill>
                  <a:schemeClr val="tx1"/>
                </a:solidFill>
                <a:effectLst/>
              </a:rPr>
              <a:t>”</a:t>
            </a:r>
          </a:p>
        </p:txBody>
      </p:sp>
      <p:cxnSp>
        <p:nvCxnSpPr>
          <p:cNvPr id="19" name="Straight Connector 18"/>
          <p:cNvCxnSpPr/>
          <p:nvPr/>
        </p:nvCxnSpPr>
        <p:spPr>
          <a:xfrm>
            <a:off x="1056510" y="6455644"/>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6673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72552" y="5158936"/>
            <a:ext cx="5618393" cy="2290240"/>
          </a:xfrm>
        </p:spPr>
        <p:txBody>
          <a:bodyPr anchor="b">
            <a:normAutofit/>
          </a:bodyPr>
          <a:lstStyle>
            <a:lvl1pPr algn="l">
              <a:defRPr sz="2644" b="0" cap="none"/>
            </a:lvl1pPr>
          </a:lstStyle>
          <a:p>
            <a:r>
              <a:rPr lang="ru-RU"/>
              <a:t>Образец заголовка</a:t>
            </a:r>
            <a:endParaRPr lang="en-US" dirty="0"/>
          </a:p>
        </p:txBody>
      </p:sp>
      <p:sp>
        <p:nvSpPr>
          <p:cNvPr id="3" name="Text Placeholder 2"/>
          <p:cNvSpPr>
            <a:spLocks noGrp="1"/>
          </p:cNvSpPr>
          <p:nvPr>
            <p:ph type="body" idx="1"/>
          </p:nvPr>
        </p:nvSpPr>
        <p:spPr>
          <a:xfrm>
            <a:off x="972551" y="7449175"/>
            <a:ext cx="5618395" cy="1341587"/>
          </a:xfrm>
        </p:spPr>
        <p:txBody>
          <a:bodyPr anchor="t">
            <a:normAutofit/>
          </a:bodyPr>
          <a:lstStyle>
            <a:lvl1pPr marL="0" indent="0" algn="l">
              <a:buNone/>
              <a:defRPr sz="1488">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8341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64726" y="1531398"/>
            <a:ext cx="5227049" cy="3498460"/>
          </a:xfrm>
        </p:spPr>
        <p:txBody>
          <a:bodyPr anchor="ctr">
            <a:normAutofit/>
          </a:bodyPr>
          <a:lstStyle>
            <a:lvl1pPr algn="ctr">
              <a:defRPr sz="2644" b="0" cap="none">
                <a:solidFill>
                  <a:schemeClr val="tx1"/>
                </a:solidFill>
              </a:defRPr>
            </a:lvl1pPr>
          </a:lstStyle>
          <a:p>
            <a:r>
              <a:rPr lang="ru-RU"/>
              <a:t>Образец заголовка</a:t>
            </a:r>
            <a:endParaRPr lang="en-US" dirty="0"/>
          </a:p>
        </p:txBody>
      </p:sp>
      <p:sp>
        <p:nvSpPr>
          <p:cNvPr id="18" name="Text Placeholder 2"/>
          <p:cNvSpPr>
            <a:spLocks noGrp="1"/>
          </p:cNvSpPr>
          <p:nvPr>
            <p:ph type="body" idx="13"/>
          </p:nvPr>
        </p:nvSpPr>
        <p:spPr>
          <a:xfrm>
            <a:off x="972551" y="5674631"/>
            <a:ext cx="5618395" cy="1383013"/>
          </a:xfrm>
        </p:spPr>
        <p:txBody>
          <a:bodyPr anchor="b">
            <a:normAutofit/>
          </a:bodyPr>
          <a:lstStyle>
            <a:lvl1pPr marL="0" indent="0" algn="l">
              <a:spcBef>
                <a:spcPts val="0"/>
              </a:spcBef>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972548" y="7062925"/>
            <a:ext cx="5618400" cy="2099075"/>
          </a:xfrm>
        </p:spPr>
        <p:txBody>
          <a:bodyPr anchor="t">
            <a:normAutofit/>
          </a:bodyPr>
          <a:lstStyle>
            <a:lvl1pPr marL="0" indent="0" algn="l">
              <a:buNone/>
              <a:defRPr sz="1322">
                <a:solidFill>
                  <a:schemeClr val="tx1"/>
                </a:solidFill>
              </a:defRPr>
            </a:lvl1pPr>
            <a:lvl2pPr marL="377830" indent="0">
              <a:buNone/>
              <a:defRPr sz="1322">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725620" y="1398492"/>
            <a:ext cx="377923" cy="911817"/>
          </a:xfrm>
          <a:prstGeom prst="rect">
            <a:avLst/>
          </a:prstGeom>
        </p:spPr>
        <p:txBody>
          <a:bodyPr vert="horz" lIns="75565" tIns="37783" rIns="75565" bIns="37783" rtlCol="0" anchor="ctr">
            <a:noAutofit/>
          </a:bodyPr>
          <a:lstStyle/>
          <a:p>
            <a:pPr lvl="0"/>
            <a:r>
              <a:rPr lang="en-US" sz="6611" dirty="0">
                <a:solidFill>
                  <a:schemeClr val="tx1"/>
                </a:solidFill>
                <a:effectLst/>
              </a:rPr>
              <a:t>“</a:t>
            </a:r>
          </a:p>
        </p:txBody>
      </p:sp>
      <p:sp>
        <p:nvSpPr>
          <p:cNvPr id="13" name="TextBox 12"/>
          <p:cNvSpPr txBox="1"/>
          <p:nvPr/>
        </p:nvSpPr>
        <p:spPr>
          <a:xfrm>
            <a:off x="6321707" y="4066124"/>
            <a:ext cx="377923" cy="911817"/>
          </a:xfrm>
          <a:prstGeom prst="rect">
            <a:avLst/>
          </a:prstGeom>
        </p:spPr>
        <p:txBody>
          <a:bodyPr vert="horz" lIns="75565" tIns="37783" rIns="75565" bIns="37783" rtlCol="0" anchor="ctr">
            <a:noAutofit/>
          </a:bodyPr>
          <a:lstStyle/>
          <a:p>
            <a:pPr lvl="0" algn="r"/>
            <a:r>
              <a:rPr lang="en-US" sz="6611" dirty="0">
                <a:solidFill>
                  <a:schemeClr val="tx1"/>
                </a:solidFill>
                <a:effectLst/>
              </a:rPr>
              <a:t>”</a:t>
            </a:r>
          </a:p>
        </p:txBody>
      </p:sp>
      <p:cxnSp>
        <p:nvCxnSpPr>
          <p:cNvPr id="26" name="Straight Connector 25"/>
          <p:cNvCxnSpPr/>
          <p:nvPr/>
        </p:nvCxnSpPr>
        <p:spPr>
          <a:xfrm>
            <a:off x="1056510" y="5346700"/>
            <a:ext cx="545047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7682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972548" y="1531398"/>
            <a:ext cx="5618398" cy="3577669"/>
          </a:xfrm>
        </p:spPr>
        <p:txBody>
          <a:bodyPr vert="horz" lIns="91440" tIns="45720" rIns="91440" bIns="45720" rtlCol="0" anchor="ctr">
            <a:normAutofit/>
          </a:bodyPr>
          <a:lstStyle>
            <a:lvl1pPr>
              <a:defRPr lang="en-US" sz="2644" b="0" dirty="0"/>
            </a:lvl1pPr>
          </a:lstStyle>
          <a:p>
            <a:pPr marL="0" lvl="0"/>
            <a:r>
              <a:rPr lang="ru-RU"/>
              <a:t>Образец заголовка</a:t>
            </a:r>
            <a:endParaRPr lang="en-US" dirty="0"/>
          </a:p>
        </p:txBody>
      </p:sp>
      <p:sp>
        <p:nvSpPr>
          <p:cNvPr id="14" name="Text Placeholder 2"/>
          <p:cNvSpPr>
            <a:spLocks noGrp="1"/>
          </p:cNvSpPr>
          <p:nvPr>
            <p:ph type="body" idx="13"/>
          </p:nvPr>
        </p:nvSpPr>
        <p:spPr>
          <a:xfrm>
            <a:off x="972551" y="5560568"/>
            <a:ext cx="5618395" cy="1411529"/>
          </a:xfrm>
        </p:spPr>
        <p:txBody>
          <a:bodyPr anchor="b">
            <a:normAutofit/>
          </a:bodyPr>
          <a:lstStyle>
            <a:lvl1pPr marL="0" indent="0" algn="l">
              <a:spcBef>
                <a:spcPts val="0"/>
              </a:spcBef>
              <a:buNone/>
              <a:defRPr sz="1653">
                <a:solidFill>
                  <a:schemeClr val="tx1"/>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3" name="Text Placeholder 2"/>
          <p:cNvSpPr>
            <a:spLocks noGrp="1"/>
          </p:cNvSpPr>
          <p:nvPr>
            <p:ph type="body" idx="1"/>
          </p:nvPr>
        </p:nvSpPr>
        <p:spPr>
          <a:xfrm>
            <a:off x="972549" y="6970514"/>
            <a:ext cx="5618398" cy="2191487"/>
          </a:xfrm>
        </p:spPr>
        <p:txBody>
          <a:bodyPr anchor="t">
            <a:normAutofit/>
          </a:bodyPr>
          <a:lstStyle>
            <a:lvl1pPr marL="0" indent="0" algn="l">
              <a:buNone/>
              <a:defRPr sz="1322">
                <a:solidFill>
                  <a:schemeClr val="tx1"/>
                </a:solidFill>
              </a:defRPr>
            </a:lvl1pPr>
            <a:lvl2pPr marL="377830" indent="0">
              <a:buNone/>
              <a:defRPr sz="1322">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1056513" y="5346700"/>
            <a:ext cx="545947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8897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972548" y="3882767"/>
            <a:ext cx="5618400" cy="5279236"/>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056510" y="3671541"/>
            <a:ext cx="545947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993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53079" y="1414051"/>
            <a:ext cx="1337866" cy="7747951"/>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972550" y="1414051"/>
            <a:ext cx="4062122" cy="7747948"/>
          </a:xfrm>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5161222" y="1414051"/>
            <a:ext cx="0" cy="7747948"/>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408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F76AE0F-C1D4-6A9A-5902-4AF140A1D8E1}"/>
              </a:ext>
            </a:extLst>
          </p:cNvPr>
          <p:cNvSpPr>
            <a:spLocks noGrp="1"/>
          </p:cNvSpPr>
          <p:nvPr>
            <p:ph type="ctrTitle"/>
          </p:nvPr>
        </p:nvSpPr>
        <p:spPr>
          <a:xfrm>
            <a:off x="944563" y="1750055"/>
            <a:ext cx="5667375" cy="3722887"/>
          </a:xfrm>
        </p:spPr>
        <p:txBody>
          <a:bodyPr anchor="b"/>
          <a:lstStyle>
            <a:lvl1pPr algn="ctr">
              <a:defRPr sz="3719"/>
            </a:lvl1pPr>
          </a:lstStyle>
          <a:p>
            <a:r>
              <a:rPr lang="ru-RU"/>
              <a:t>Образец заголовка</a:t>
            </a:r>
          </a:p>
        </p:txBody>
      </p:sp>
      <p:sp>
        <p:nvSpPr>
          <p:cNvPr id="3" name="Подзаголовок 2">
            <a:extLst>
              <a:ext uri="{FF2B5EF4-FFF2-40B4-BE49-F238E27FC236}">
                <a16:creationId xmlns:a16="http://schemas.microsoft.com/office/drawing/2014/main" id="{5BCDD200-02FF-8B4A-E987-5C83ABA21020}"/>
              </a:ext>
            </a:extLst>
          </p:cNvPr>
          <p:cNvSpPr>
            <a:spLocks noGrp="1"/>
          </p:cNvSpPr>
          <p:nvPr>
            <p:ph type="subTitle" idx="1"/>
          </p:nvPr>
        </p:nvSpPr>
        <p:spPr>
          <a:xfrm>
            <a:off x="944563" y="5616511"/>
            <a:ext cx="5667375" cy="2581762"/>
          </a:xfrm>
        </p:spPr>
        <p:txBody>
          <a:bodyPr/>
          <a:lstStyle>
            <a:lvl1pPr marL="0" indent="0" algn="ctr">
              <a:buNone/>
              <a:defRPr sz="1488"/>
            </a:lvl1pPr>
            <a:lvl2pPr marL="283373" indent="0" algn="ctr">
              <a:buNone/>
              <a:defRPr sz="1240"/>
            </a:lvl2pPr>
            <a:lvl3pPr marL="566745" indent="0" algn="ctr">
              <a:buNone/>
              <a:defRPr sz="1116"/>
            </a:lvl3pPr>
            <a:lvl4pPr marL="850118" indent="0" algn="ctr">
              <a:buNone/>
              <a:defRPr sz="992"/>
            </a:lvl4pPr>
            <a:lvl5pPr marL="1133490" indent="0" algn="ctr">
              <a:buNone/>
              <a:defRPr sz="992"/>
            </a:lvl5pPr>
            <a:lvl6pPr marL="1416863" indent="0" algn="ctr">
              <a:buNone/>
              <a:defRPr sz="992"/>
            </a:lvl6pPr>
            <a:lvl7pPr marL="1700235" indent="0" algn="ctr">
              <a:buNone/>
              <a:defRPr sz="992"/>
            </a:lvl7pPr>
            <a:lvl8pPr marL="1983608" indent="0" algn="ctr">
              <a:buNone/>
              <a:defRPr sz="992"/>
            </a:lvl8pPr>
            <a:lvl9pPr marL="2266980" indent="0" algn="ctr">
              <a:buNone/>
              <a:defRPr sz="992"/>
            </a:lvl9pPr>
          </a:lstStyle>
          <a:p>
            <a:r>
              <a:rPr lang="ru-RU"/>
              <a:t>Образец подзаголовка</a:t>
            </a:r>
          </a:p>
        </p:txBody>
      </p:sp>
      <p:sp>
        <p:nvSpPr>
          <p:cNvPr id="4" name="Дата 3">
            <a:extLst>
              <a:ext uri="{FF2B5EF4-FFF2-40B4-BE49-F238E27FC236}">
                <a16:creationId xmlns:a16="http://schemas.microsoft.com/office/drawing/2014/main" id="{5DE0251F-59AC-C78B-C859-01FA717982BC}"/>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4DE479CA-3762-EAF8-E650-BCEA3C571500}"/>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55BFE57-1289-A729-8EF0-09B3B1434A76}"/>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4797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441FF8-4969-B649-8F03-E231FAD7F669}"/>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E3101C28-EC0A-C3F5-AC25-BDA71FD8286C}"/>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44C2FB9-DB94-9371-4FF4-8EABE345EEC3}"/>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1DA2C11E-19CD-BED2-2D17-A54D0A923E7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DFBEDD5-2C57-7E8C-AAA3-22D1696E60AB}"/>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533208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23380D-A32F-4991-583D-F0FADD473194}"/>
              </a:ext>
            </a:extLst>
          </p:cNvPr>
          <p:cNvSpPr>
            <a:spLocks noGrp="1"/>
          </p:cNvSpPr>
          <p:nvPr>
            <p:ph type="title"/>
          </p:nvPr>
        </p:nvSpPr>
        <p:spPr>
          <a:xfrm>
            <a:off x="515574" y="2665925"/>
            <a:ext cx="6517481" cy="4448157"/>
          </a:xfrm>
        </p:spPr>
        <p:txBody>
          <a:bodyPr anchor="b"/>
          <a:lstStyle>
            <a:lvl1pPr>
              <a:defRPr sz="3719"/>
            </a:lvl1pPr>
          </a:lstStyle>
          <a:p>
            <a:r>
              <a:rPr lang="ru-RU"/>
              <a:t>Образец заголовка</a:t>
            </a:r>
          </a:p>
        </p:txBody>
      </p:sp>
      <p:sp>
        <p:nvSpPr>
          <p:cNvPr id="3" name="Текст 2">
            <a:extLst>
              <a:ext uri="{FF2B5EF4-FFF2-40B4-BE49-F238E27FC236}">
                <a16:creationId xmlns:a16="http://schemas.microsoft.com/office/drawing/2014/main" id="{2E47309C-453A-91D3-CD68-6D0CDA61861E}"/>
              </a:ext>
            </a:extLst>
          </p:cNvPr>
          <p:cNvSpPr>
            <a:spLocks noGrp="1"/>
          </p:cNvSpPr>
          <p:nvPr>
            <p:ph type="body" idx="1"/>
          </p:nvPr>
        </p:nvSpPr>
        <p:spPr>
          <a:xfrm>
            <a:off x="515574" y="7156164"/>
            <a:ext cx="6517481" cy="2339180"/>
          </a:xfrm>
        </p:spPr>
        <p:txBody>
          <a:bodyPr/>
          <a:lstStyle>
            <a:lvl1pPr marL="0" indent="0">
              <a:buNone/>
              <a:defRPr sz="1488">
                <a:solidFill>
                  <a:schemeClr val="tx1">
                    <a:tint val="82000"/>
                  </a:schemeClr>
                </a:solidFill>
              </a:defRPr>
            </a:lvl1pPr>
            <a:lvl2pPr marL="283373" indent="0">
              <a:buNone/>
              <a:defRPr sz="1240">
                <a:solidFill>
                  <a:schemeClr val="tx1">
                    <a:tint val="82000"/>
                  </a:schemeClr>
                </a:solidFill>
              </a:defRPr>
            </a:lvl2pPr>
            <a:lvl3pPr marL="566745" indent="0">
              <a:buNone/>
              <a:defRPr sz="1116">
                <a:solidFill>
                  <a:schemeClr val="tx1">
                    <a:tint val="82000"/>
                  </a:schemeClr>
                </a:solidFill>
              </a:defRPr>
            </a:lvl3pPr>
            <a:lvl4pPr marL="850118" indent="0">
              <a:buNone/>
              <a:defRPr sz="992">
                <a:solidFill>
                  <a:schemeClr val="tx1">
                    <a:tint val="82000"/>
                  </a:schemeClr>
                </a:solidFill>
              </a:defRPr>
            </a:lvl4pPr>
            <a:lvl5pPr marL="1133490" indent="0">
              <a:buNone/>
              <a:defRPr sz="992">
                <a:solidFill>
                  <a:schemeClr val="tx1">
                    <a:tint val="82000"/>
                  </a:schemeClr>
                </a:solidFill>
              </a:defRPr>
            </a:lvl5pPr>
            <a:lvl6pPr marL="1416863" indent="0">
              <a:buNone/>
              <a:defRPr sz="992">
                <a:solidFill>
                  <a:schemeClr val="tx1">
                    <a:tint val="82000"/>
                  </a:schemeClr>
                </a:solidFill>
              </a:defRPr>
            </a:lvl6pPr>
            <a:lvl7pPr marL="1700235" indent="0">
              <a:buNone/>
              <a:defRPr sz="992">
                <a:solidFill>
                  <a:schemeClr val="tx1">
                    <a:tint val="82000"/>
                  </a:schemeClr>
                </a:solidFill>
              </a:defRPr>
            </a:lvl7pPr>
            <a:lvl8pPr marL="1983608" indent="0">
              <a:buNone/>
              <a:defRPr sz="992">
                <a:solidFill>
                  <a:schemeClr val="tx1">
                    <a:tint val="82000"/>
                  </a:schemeClr>
                </a:solidFill>
              </a:defRPr>
            </a:lvl8pPr>
            <a:lvl9pPr marL="2266980" indent="0">
              <a:buNone/>
              <a:defRPr sz="992">
                <a:solidFill>
                  <a:schemeClr val="tx1">
                    <a:tint val="82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4FA16568-C26B-DE96-8362-2A0F0755CCD5}"/>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7EA1E0B4-D652-8375-0239-A55A6C9B08A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2F390C2-34DA-003A-7637-505E051E67C7}"/>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0565363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653E3F-4FF5-FE18-FEB0-0BE68B75766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98F5238-C4AE-41C6-6DC7-C4FC05E1D1C2}"/>
              </a:ext>
            </a:extLst>
          </p:cNvPr>
          <p:cNvSpPr>
            <a:spLocks noGrp="1"/>
          </p:cNvSpPr>
          <p:nvPr>
            <p:ph sz="half" idx="1"/>
          </p:nvPr>
        </p:nvSpPr>
        <p:spPr>
          <a:xfrm>
            <a:off x="519509" y="2846623"/>
            <a:ext cx="3211513" cy="678486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689F575-663E-DE16-F839-DB07F8CBBEB9}"/>
              </a:ext>
            </a:extLst>
          </p:cNvPr>
          <p:cNvSpPr>
            <a:spLocks noGrp="1"/>
          </p:cNvSpPr>
          <p:nvPr>
            <p:ph sz="half" idx="2"/>
          </p:nvPr>
        </p:nvSpPr>
        <p:spPr>
          <a:xfrm>
            <a:off x="3825478" y="2846623"/>
            <a:ext cx="3211513" cy="678486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685C24A-BE52-2E35-485A-E3CD85A1F20B}"/>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6" name="Нижний колонтитул 5">
            <a:extLst>
              <a:ext uri="{FF2B5EF4-FFF2-40B4-BE49-F238E27FC236}">
                <a16:creationId xmlns:a16="http://schemas.microsoft.com/office/drawing/2014/main" id="{B23DB8DE-E868-241B-A8A0-2EACD58D070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73CF9F0-E861-0902-46D4-48D9EFD2F7ED}"/>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3082576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42E470-83D8-7950-E121-AD9B74133320}"/>
              </a:ext>
            </a:extLst>
          </p:cNvPr>
          <p:cNvSpPr>
            <a:spLocks noGrp="1"/>
          </p:cNvSpPr>
          <p:nvPr>
            <p:ph type="title"/>
          </p:nvPr>
        </p:nvSpPr>
        <p:spPr>
          <a:xfrm>
            <a:off x="520494" y="569326"/>
            <a:ext cx="6517481" cy="2066896"/>
          </a:xfrm>
        </p:spPr>
        <p:txBody>
          <a:bodyPr/>
          <a:lstStyle/>
          <a:p>
            <a:r>
              <a:rPr lang="ru-RU"/>
              <a:t>Образец заголовка</a:t>
            </a:r>
          </a:p>
        </p:txBody>
      </p:sp>
      <p:sp>
        <p:nvSpPr>
          <p:cNvPr id="3" name="Текст 2">
            <a:extLst>
              <a:ext uri="{FF2B5EF4-FFF2-40B4-BE49-F238E27FC236}">
                <a16:creationId xmlns:a16="http://schemas.microsoft.com/office/drawing/2014/main" id="{982F3E34-65F4-E4F1-B626-483CAD590CEB}"/>
              </a:ext>
            </a:extLst>
          </p:cNvPr>
          <p:cNvSpPr>
            <a:spLocks noGrp="1"/>
          </p:cNvSpPr>
          <p:nvPr>
            <p:ph type="body" idx="1"/>
          </p:nvPr>
        </p:nvSpPr>
        <p:spPr>
          <a:xfrm>
            <a:off x="520494" y="2621369"/>
            <a:ext cx="3196753" cy="12846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ru-RU"/>
              <a:t>Образец текста</a:t>
            </a:r>
          </a:p>
        </p:txBody>
      </p:sp>
      <p:sp>
        <p:nvSpPr>
          <p:cNvPr id="4" name="Объект 3">
            <a:extLst>
              <a:ext uri="{FF2B5EF4-FFF2-40B4-BE49-F238E27FC236}">
                <a16:creationId xmlns:a16="http://schemas.microsoft.com/office/drawing/2014/main" id="{B4706F2D-5AC0-9698-9BBC-DBC41FDA8D7C}"/>
              </a:ext>
            </a:extLst>
          </p:cNvPr>
          <p:cNvSpPr>
            <a:spLocks noGrp="1"/>
          </p:cNvSpPr>
          <p:nvPr>
            <p:ph sz="half" idx="2"/>
          </p:nvPr>
        </p:nvSpPr>
        <p:spPr>
          <a:xfrm>
            <a:off x="520494" y="3906061"/>
            <a:ext cx="3196753" cy="57452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3F83EC32-06A6-F317-EA5A-0E4208867989}"/>
              </a:ext>
            </a:extLst>
          </p:cNvPr>
          <p:cNvSpPr>
            <a:spLocks noGrp="1"/>
          </p:cNvSpPr>
          <p:nvPr>
            <p:ph type="body" sz="quarter" idx="3"/>
          </p:nvPr>
        </p:nvSpPr>
        <p:spPr>
          <a:xfrm>
            <a:off x="3825478" y="2621369"/>
            <a:ext cx="3212497" cy="1284692"/>
          </a:xfrm>
        </p:spPr>
        <p:txBody>
          <a:bodyPr anchor="b"/>
          <a:lstStyle>
            <a:lvl1pPr marL="0" indent="0">
              <a:buNone/>
              <a:defRPr sz="1488" b="1"/>
            </a:lvl1pPr>
            <a:lvl2pPr marL="283373" indent="0">
              <a:buNone/>
              <a:defRPr sz="1240" b="1"/>
            </a:lvl2pPr>
            <a:lvl3pPr marL="566745" indent="0">
              <a:buNone/>
              <a:defRPr sz="1116" b="1"/>
            </a:lvl3pPr>
            <a:lvl4pPr marL="850118" indent="0">
              <a:buNone/>
              <a:defRPr sz="992" b="1"/>
            </a:lvl4pPr>
            <a:lvl5pPr marL="1133490" indent="0">
              <a:buNone/>
              <a:defRPr sz="992" b="1"/>
            </a:lvl5pPr>
            <a:lvl6pPr marL="1416863" indent="0">
              <a:buNone/>
              <a:defRPr sz="992" b="1"/>
            </a:lvl6pPr>
            <a:lvl7pPr marL="1700235" indent="0">
              <a:buNone/>
              <a:defRPr sz="992" b="1"/>
            </a:lvl7pPr>
            <a:lvl8pPr marL="1983608" indent="0">
              <a:buNone/>
              <a:defRPr sz="992" b="1"/>
            </a:lvl8pPr>
            <a:lvl9pPr marL="2266980" indent="0">
              <a:buNone/>
              <a:defRPr sz="992" b="1"/>
            </a:lvl9pPr>
          </a:lstStyle>
          <a:p>
            <a:pPr lvl="0"/>
            <a:r>
              <a:rPr lang="ru-RU"/>
              <a:t>Образец текста</a:t>
            </a:r>
          </a:p>
        </p:txBody>
      </p:sp>
      <p:sp>
        <p:nvSpPr>
          <p:cNvPr id="6" name="Объект 5">
            <a:extLst>
              <a:ext uri="{FF2B5EF4-FFF2-40B4-BE49-F238E27FC236}">
                <a16:creationId xmlns:a16="http://schemas.microsoft.com/office/drawing/2014/main" id="{338250C5-FA22-E7AD-7ACF-7E8801D1FB58}"/>
              </a:ext>
            </a:extLst>
          </p:cNvPr>
          <p:cNvSpPr>
            <a:spLocks noGrp="1"/>
          </p:cNvSpPr>
          <p:nvPr>
            <p:ph sz="quarter" idx="4"/>
          </p:nvPr>
        </p:nvSpPr>
        <p:spPr>
          <a:xfrm>
            <a:off x="3825478" y="3906061"/>
            <a:ext cx="3212497" cy="57452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7E800387-6A95-0628-EE66-E437F7302CF4}"/>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8" name="Нижний колонтитул 7">
            <a:extLst>
              <a:ext uri="{FF2B5EF4-FFF2-40B4-BE49-F238E27FC236}">
                <a16:creationId xmlns:a16="http://schemas.microsoft.com/office/drawing/2014/main" id="{0C9354D6-74AD-02A8-1921-FB0AAC1C3EE7}"/>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3BFAE27-7F24-CEE9-303B-944E4BFD31D4}"/>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1348391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78328CD-EDAE-E886-AD9A-C2CEAC096493}"/>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6A56A9FB-71EE-52AC-25F3-842008B001B2}"/>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4" name="Нижний колонтитул 3">
            <a:extLst>
              <a:ext uri="{FF2B5EF4-FFF2-40B4-BE49-F238E27FC236}">
                <a16:creationId xmlns:a16="http://schemas.microsoft.com/office/drawing/2014/main" id="{6EC6B895-9567-C973-A1C8-448481A6367D}"/>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8AAEE38-F5AB-87BA-2F2E-8BD04C681C44}"/>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2350948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A2564BAE-120D-4627-4E19-31C09D7E0B93}"/>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3" name="Нижний колонтитул 2">
            <a:extLst>
              <a:ext uri="{FF2B5EF4-FFF2-40B4-BE49-F238E27FC236}">
                <a16:creationId xmlns:a16="http://schemas.microsoft.com/office/drawing/2014/main" id="{C000D43A-CC71-B983-4686-FA57B563018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7C805ED6-2C1C-03FD-7266-53DBA14F90C7}"/>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133373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8F1E6F3-37C8-ED2F-3C66-5DB32561D4F1}"/>
              </a:ext>
            </a:extLst>
          </p:cNvPr>
          <p:cNvSpPr>
            <a:spLocks noGrp="1"/>
          </p:cNvSpPr>
          <p:nvPr>
            <p:ph type="title"/>
          </p:nvPr>
        </p:nvSpPr>
        <p:spPr>
          <a:xfrm>
            <a:off x="520494" y="712893"/>
            <a:ext cx="2437168" cy="2495127"/>
          </a:xfrm>
        </p:spPr>
        <p:txBody>
          <a:bodyPr anchor="b"/>
          <a:lstStyle>
            <a:lvl1pPr>
              <a:defRPr sz="1983"/>
            </a:lvl1pPr>
          </a:lstStyle>
          <a:p>
            <a:r>
              <a:rPr lang="ru-RU"/>
              <a:t>Образец заголовка</a:t>
            </a:r>
          </a:p>
        </p:txBody>
      </p:sp>
      <p:sp>
        <p:nvSpPr>
          <p:cNvPr id="3" name="Объект 2">
            <a:extLst>
              <a:ext uri="{FF2B5EF4-FFF2-40B4-BE49-F238E27FC236}">
                <a16:creationId xmlns:a16="http://schemas.microsoft.com/office/drawing/2014/main" id="{84578733-D7DE-424E-4C24-E7A67F5569B8}"/>
              </a:ext>
            </a:extLst>
          </p:cNvPr>
          <p:cNvSpPr>
            <a:spLocks noGrp="1"/>
          </p:cNvSpPr>
          <p:nvPr>
            <p:ph idx="1"/>
          </p:nvPr>
        </p:nvSpPr>
        <p:spPr>
          <a:xfrm>
            <a:off x="3212497" y="1539652"/>
            <a:ext cx="3825478" cy="7599245"/>
          </a:xfrm>
        </p:spPr>
        <p:txBody>
          <a:bodyPr/>
          <a:lstStyle>
            <a:lvl1pPr>
              <a:defRPr sz="1983"/>
            </a:lvl1pPr>
            <a:lvl2pPr>
              <a:defRPr sz="1735"/>
            </a:lvl2pPr>
            <a:lvl3pPr>
              <a:defRPr sz="1488"/>
            </a:lvl3pPr>
            <a:lvl4pPr>
              <a:defRPr sz="1240"/>
            </a:lvl4pPr>
            <a:lvl5pPr>
              <a:defRPr sz="1240"/>
            </a:lvl5pPr>
            <a:lvl6pPr>
              <a:defRPr sz="1240"/>
            </a:lvl6pPr>
            <a:lvl7pPr>
              <a:defRPr sz="1240"/>
            </a:lvl7pPr>
            <a:lvl8pPr>
              <a:defRPr sz="1240"/>
            </a:lvl8pPr>
            <a:lvl9pPr>
              <a:defRPr sz="124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FE192155-0C3F-8061-6763-8AF5984360C5}"/>
              </a:ext>
            </a:extLst>
          </p:cNvPr>
          <p:cNvSpPr>
            <a:spLocks noGrp="1"/>
          </p:cNvSpPr>
          <p:nvPr>
            <p:ph type="body" sz="half" idx="2"/>
          </p:nvPr>
        </p:nvSpPr>
        <p:spPr>
          <a:xfrm>
            <a:off x="520494" y="3208020"/>
            <a:ext cx="2437168" cy="5943254"/>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ru-RU"/>
              <a:t>Образец текста</a:t>
            </a:r>
          </a:p>
        </p:txBody>
      </p:sp>
      <p:sp>
        <p:nvSpPr>
          <p:cNvPr id="5" name="Дата 4">
            <a:extLst>
              <a:ext uri="{FF2B5EF4-FFF2-40B4-BE49-F238E27FC236}">
                <a16:creationId xmlns:a16="http://schemas.microsoft.com/office/drawing/2014/main" id="{2CD67E35-60E7-BF95-86C8-741BE0053FC3}"/>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6" name="Нижний колонтитул 5">
            <a:extLst>
              <a:ext uri="{FF2B5EF4-FFF2-40B4-BE49-F238E27FC236}">
                <a16:creationId xmlns:a16="http://schemas.microsoft.com/office/drawing/2014/main" id="{E821E91F-7283-B95B-B228-8FF40FE48D1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8B380B9-880F-D50B-2575-82C804606C2C}"/>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40173633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7E18500-62BA-DD89-E951-00A116FB608F}"/>
              </a:ext>
            </a:extLst>
          </p:cNvPr>
          <p:cNvSpPr>
            <a:spLocks noGrp="1"/>
          </p:cNvSpPr>
          <p:nvPr>
            <p:ph type="title"/>
          </p:nvPr>
        </p:nvSpPr>
        <p:spPr>
          <a:xfrm>
            <a:off x="520494" y="712893"/>
            <a:ext cx="2437168" cy="2495127"/>
          </a:xfrm>
        </p:spPr>
        <p:txBody>
          <a:bodyPr anchor="b"/>
          <a:lstStyle>
            <a:lvl1pPr>
              <a:defRPr sz="1983"/>
            </a:lvl1pPr>
          </a:lstStyle>
          <a:p>
            <a:r>
              <a:rPr lang="ru-RU"/>
              <a:t>Образец заголовка</a:t>
            </a:r>
          </a:p>
        </p:txBody>
      </p:sp>
      <p:sp>
        <p:nvSpPr>
          <p:cNvPr id="3" name="Рисунок 2">
            <a:extLst>
              <a:ext uri="{FF2B5EF4-FFF2-40B4-BE49-F238E27FC236}">
                <a16:creationId xmlns:a16="http://schemas.microsoft.com/office/drawing/2014/main" id="{10BA499F-6637-463D-C4D9-731DE21A6985}"/>
              </a:ext>
            </a:extLst>
          </p:cNvPr>
          <p:cNvSpPr>
            <a:spLocks noGrp="1"/>
          </p:cNvSpPr>
          <p:nvPr>
            <p:ph type="pic" idx="1"/>
          </p:nvPr>
        </p:nvSpPr>
        <p:spPr>
          <a:xfrm>
            <a:off x="3212497" y="1539652"/>
            <a:ext cx="3825478" cy="7599245"/>
          </a:xfrm>
        </p:spPr>
        <p:txBody>
          <a:bodyPr/>
          <a:lstStyle>
            <a:lvl1pPr marL="0" indent="0">
              <a:buNone/>
              <a:defRPr sz="1983"/>
            </a:lvl1pPr>
            <a:lvl2pPr marL="283373" indent="0">
              <a:buNone/>
              <a:defRPr sz="1735"/>
            </a:lvl2pPr>
            <a:lvl3pPr marL="566745" indent="0">
              <a:buNone/>
              <a:defRPr sz="1488"/>
            </a:lvl3pPr>
            <a:lvl4pPr marL="850118" indent="0">
              <a:buNone/>
              <a:defRPr sz="1240"/>
            </a:lvl4pPr>
            <a:lvl5pPr marL="1133490" indent="0">
              <a:buNone/>
              <a:defRPr sz="1240"/>
            </a:lvl5pPr>
            <a:lvl6pPr marL="1416863" indent="0">
              <a:buNone/>
              <a:defRPr sz="1240"/>
            </a:lvl6pPr>
            <a:lvl7pPr marL="1700235" indent="0">
              <a:buNone/>
              <a:defRPr sz="1240"/>
            </a:lvl7pPr>
            <a:lvl8pPr marL="1983608" indent="0">
              <a:buNone/>
              <a:defRPr sz="1240"/>
            </a:lvl8pPr>
            <a:lvl9pPr marL="2266980" indent="0">
              <a:buNone/>
              <a:defRPr sz="1240"/>
            </a:lvl9pPr>
          </a:lstStyle>
          <a:p>
            <a:endParaRPr lang="ru-RU"/>
          </a:p>
        </p:txBody>
      </p:sp>
      <p:sp>
        <p:nvSpPr>
          <p:cNvPr id="4" name="Текст 3">
            <a:extLst>
              <a:ext uri="{FF2B5EF4-FFF2-40B4-BE49-F238E27FC236}">
                <a16:creationId xmlns:a16="http://schemas.microsoft.com/office/drawing/2014/main" id="{64E04E4D-1C26-75B5-D9B6-78B1169632FD}"/>
              </a:ext>
            </a:extLst>
          </p:cNvPr>
          <p:cNvSpPr>
            <a:spLocks noGrp="1"/>
          </p:cNvSpPr>
          <p:nvPr>
            <p:ph type="body" sz="half" idx="2"/>
          </p:nvPr>
        </p:nvSpPr>
        <p:spPr>
          <a:xfrm>
            <a:off x="520494" y="3208020"/>
            <a:ext cx="2437168" cy="5943254"/>
          </a:xfrm>
        </p:spPr>
        <p:txBody>
          <a:bodyPr/>
          <a:lstStyle>
            <a:lvl1pPr marL="0" indent="0">
              <a:buNone/>
              <a:defRPr sz="992"/>
            </a:lvl1pPr>
            <a:lvl2pPr marL="283373" indent="0">
              <a:buNone/>
              <a:defRPr sz="868"/>
            </a:lvl2pPr>
            <a:lvl3pPr marL="566745" indent="0">
              <a:buNone/>
              <a:defRPr sz="744"/>
            </a:lvl3pPr>
            <a:lvl4pPr marL="850118" indent="0">
              <a:buNone/>
              <a:defRPr sz="620"/>
            </a:lvl4pPr>
            <a:lvl5pPr marL="1133490" indent="0">
              <a:buNone/>
              <a:defRPr sz="620"/>
            </a:lvl5pPr>
            <a:lvl6pPr marL="1416863" indent="0">
              <a:buNone/>
              <a:defRPr sz="620"/>
            </a:lvl6pPr>
            <a:lvl7pPr marL="1700235" indent="0">
              <a:buNone/>
              <a:defRPr sz="620"/>
            </a:lvl7pPr>
            <a:lvl8pPr marL="1983608" indent="0">
              <a:buNone/>
              <a:defRPr sz="620"/>
            </a:lvl8pPr>
            <a:lvl9pPr marL="2266980" indent="0">
              <a:buNone/>
              <a:defRPr sz="620"/>
            </a:lvl9pPr>
          </a:lstStyle>
          <a:p>
            <a:pPr lvl="0"/>
            <a:r>
              <a:rPr lang="ru-RU"/>
              <a:t>Образец текста</a:t>
            </a:r>
          </a:p>
        </p:txBody>
      </p:sp>
      <p:sp>
        <p:nvSpPr>
          <p:cNvPr id="5" name="Дата 4">
            <a:extLst>
              <a:ext uri="{FF2B5EF4-FFF2-40B4-BE49-F238E27FC236}">
                <a16:creationId xmlns:a16="http://schemas.microsoft.com/office/drawing/2014/main" id="{9050F032-44AD-C783-E9B4-A1E65A190C32}"/>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6" name="Нижний колонтитул 5">
            <a:extLst>
              <a:ext uri="{FF2B5EF4-FFF2-40B4-BE49-F238E27FC236}">
                <a16:creationId xmlns:a16="http://schemas.microsoft.com/office/drawing/2014/main" id="{632BF91E-7813-D954-9502-9F730265D2F2}"/>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6E247C-1838-C252-D082-6B4D561DEAFC}"/>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31222628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9494F5D-2DDF-03F3-071F-8D1C616E7067}"/>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9635A879-8BFD-0889-2221-8E9B5A396A68}"/>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06B051F-0BF2-07EE-7AD3-B15ED4D951F9}"/>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4B37BE27-9E3F-0FEC-12B4-C58EC2881F2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875DB33-8B2D-83EA-5E2D-8B417CF970FD}"/>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25435890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50282463-68BD-9E22-B206-FCC8CEE73B0A}"/>
              </a:ext>
            </a:extLst>
          </p:cNvPr>
          <p:cNvSpPr>
            <a:spLocks noGrp="1"/>
          </p:cNvSpPr>
          <p:nvPr>
            <p:ph type="title" orient="vert"/>
          </p:nvPr>
        </p:nvSpPr>
        <p:spPr>
          <a:xfrm>
            <a:off x="5407620" y="569325"/>
            <a:ext cx="1629370" cy="9062162"/>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4515578E-6476-904C-E3A1-7058E3806F66}"/>
              </a:ext>
            </a:extLst>
          </p:cNvPr>
          <p:cNvSpPr>
            <a:spLocks noGrp="1"/>
          </p:cNvSpPr>
          <p:nvPr>
            <p:ph type="body" orient="vert" idx="1"/>
          </p:nvPr>
        </p:nvSpPr>
        <p:spPr>
          <a:xfrm>
            <a:off x="519509" y="569325"/>
            <a:ext cx="4793655" cy="906216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7B99CB6-B4CA-5D64-2C2C-988A1F5B19C2}"/>
              </a:ext>
            </a:extLst>
          </p:cNvPr>
          <p:cNvSpPr>
            <a:spLocks noGrp="1"/>
          </p:cNvSpPr>
          <p:nvPr>
            <p:ph type="dt" sz="half" idx="10"/>
          </p:nvPr>
        </p:nvSpPr>
        <p:spPr/>
        <p:txBody>
          <a:body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3389168C-93DD-543A-D0F7-F450D1ADE1A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DE2C5AEF-552F-99D1-97B3-F6F3A348B416}"/>
              </a:ext>
            </a:extLst>
          </p:cNvPr>
          <p:cNvSpPr>
            <a:spLocks noGrp="1"/>
          </p:cNvSpPr>
          <p:nvPr>
            <p:ph type="sldNum" sz="quarter" idx="12"/>
          </p:nvPr>
        </p:nvSpPr>
        <p:spPr/>
        <p:txBody>
          <a:bodyPr/>
          <a:lstStyle/>
          <a:p>
            <a:fld id="{0744F0CE-114C-45FF-8C99-8C6366D7BDEC}" type="slidenum">
              <a:rPr lang="ru-RU" smtClean="0"/>
              <a:t>‹#›</a:t>
            </a:fld>
            <a:endParaRPr lang="ru-RU"/>
          </a:p>
        </p:txBody>
      </p:sp>
    </p:spTree>
    <p:extLst>
      <p:ext uri="{BB962C8B-B14F-4D97-AF65-F5344CB8AC3E}">
        <p14:creationId xmlns:p14="http://schemas.microsoft.com/office/powerpoint/2010/main" val="86538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605192" y="3920916"/>
            <a:ext cx="5454539" cy="3528262"/>
          </a:xfrm>
        </p:spPr>
        <p:txBody>
          <a:bodyPr anchor="b">
            <a:normAutofit/>
          </a:bodyPr>
          <a:lstStyle>
            <a:lvl1pPr>
              <a:defRPr sz="4463"/>
            </a:lvl1pPr>
          </a:lstStyle>
          <a:p>
            <a:r>
              <a:rPr lang="ru-RU"/>
              <a:t>Образец заголовка</a:t>
            </a:r>
            <a:endParaRPr lang="en-US" dirty="0"/>
          </a:p>
        </p:txBody>
      </p:sp>
      <p:sp>
        <p:nvSpPr>
          <p:cNvPr id="3" name="Subtitle 2"/>
          <p:cNvSpPr>
            <a:spLocks noGrp="1"/>
          </p:cNvSpPr>
          <p:nvPr>
            <p:ph type="subTitle" idx="1"/>
          </p:nvPr>
        </p:nvSpPr>
        <p:spPr>
          <a:xfrm>
            <a:off x="1605192" y="7449175"/>
            <a:ext cx="5454539" cy="1756167"/>
          </a:xfrm>
        </p:spPr>
        <p:txBody>
          <a:bodyPr anchor="t"/>
          <a:lstStyle>
            <a:lvl1pPr marL="0" indent="0" algn="l">
              <a:buNone/>
              <a:defRPr>
                <a:solidFill>
                  <a:schemeClr val="tx1">
                    <a:lumMod val="65000"/>
                    <a:lumOff val="35000"/>
                  </a:schemeClr>
                </a:solidFill>
              </a:defRPr>
            </a:lvl1pPr>
            <a:lvl2pPr marL="377830" indent="0" algn="ctr">
              <a:buNone/>
              <a:defRPr>
                <a:solidFill>
                  <a:schemeClr val="tx1">
                    <a:tint val="75000"/>
                  </a:schemeClr>
                </a:solidFill>
              </a:defRPr>
            </a:lvl2pPr>
            <a:lvl3pPr marL="755660" indent="0" algn="ctr">
              <a:buNone/>
              <a:defRPr>
                <a:solidFill>
                  <a:schemeClr val="tx1">
                    <a:tint val="75000"/>
                  </a:schemeClr>
                </a:solidFill>
              </a:defRPr>
            </a:lvl3pPr>
            <a:lvl4pPr marL="1133490" indent="0" algn="ctr">
              <a:buNone/>
              <a:defRPr>
                <a:solidFill>
                  <a:schemeClr val="tx1">
                    <a:tint val="75000"/>
                  </a:schemeClr>
                </a:solidFill>
              </a:defRPr>
            </a:lvl4pPr>
            <a:lvl5pPr marL="1511320" indent="0" algn="ctr">
              <a:buNone/>
              <a:defRPr>
                <a:solidFill>
                  <a:schemeClr val="tx1">
                    <a:tint val="75000"/>
                  </a:schemeClr>
                </a:solidFill>
              </a:defRPr>
            </a:lvl5pPr>
            <a:lvl6pPr marL="1889150" indent="0" algn="ctr">
              <a:buNone/>
              <a:defRPr>
                <a:solidFill>
                  <a:schemeClr val="tx1">
                    <a:tint val="75000"/>
                  </a:schemeClr>
                </a:solidFill>
              </a:defRPr>
            </a:lvl6pPr>
            <a:lvl7pPr marL="2266980" indent="0" algn="ctr">
              <a:buNone/>
              <a:defRPr>
                <a:solidFill>
                  <a:schemeClr val="tx1">
                    <a:tint val="75000"/>
                  </a:schemeClr>
                </a:solidFill>
              </a:defRPr>
            </a:lvl7pPr>
            <a:lvl8pPr marL="2644811" indent="0" algn="ctr">
              <a:buNone/>
              <a:defRPr>
                <a:solidFill>
                  <a:schemeClr val="tx1">
                    <a:tint val="75000"/>
                  </a:schemeClr>
                </a:solidFill>
              </a:defRPr>
            </a:lvl8pPr>
            <a:lvl9pPr marL="3022641"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26212" y="6737807"/>
            <a:ext cx="1153203" cy="1218999"/>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349839" y="7062729"/>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7525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607493" y="973149"/>
            <a:ext cx="5445241" cy="1997240"/>
          </a:xfrm>
        </p:spPr>
        <p:txBody>
          <a:bodyPr/>
          <a:lstStyle/>
          <a:p>
            <a:r>
              <a:rPr lang="ru-RU"/>
              <a:t>Образец заголовка</a:t>
            </a:r>
            <a:endParaRPr lang="en-US" dirty="0"/>
          </a:p>
        </p:txBody>
      </p:sp>
      <p:sp>
        <p:nvSpPr>
          <p:cNvPr id="3" name="Content Placeholder 2"/>
          <p:cNvSpPr>
            <a:spLocks noGrp="1"/>
          </p:cNvSpPr>
          <p:nvPr>
            <p:ph idx="1"/>
          </p:nvPr>
        </p:nvSpPr>
        <p:spPr>
          <a:xfrm>
            <a:off x="1605191" y="3326836"/>
            <a:ext cx="5447543" cy="589029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396730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605191" y="3234780"/>
            <a:ext cx="5447543" cy="2290240"/>
          </a:xfrm>
        </p:spPr>
        <p:txBody>
          <a:bodyPr anchor="b"/>
          <a:lstStyle>
            <a:lvl1pPr algn="l">
              <a:defRPr sz="3306" b="0" cap="none"/>
            </a:lvl1pPr>
          </a:lstStyle>
          <a:p>
            <a:r>
              <a:rPr lang="ru-RU"/>
              <a:t>Образец заголовка</a:t>
            </a:r>
            <a:endParaRPr lang="en-US" dirty="0"/>
          </a:p>
        </p:txBody>
      </p:sp>
      <p:sp>
        <p:nvSpPr>
          <p:cNvPr id="3" name="Text Placeholder 2"/>
          <p:cNvSpPr>
            <a:spLocks noGrp="1"/>
          </p:cNvSpPr>
          <p:nvPr>
            <p:ph type="body" idx="1"/>
          </p:nvPr>
        </p:nvSpPr>
        <p:spPr>
          <a:xfrm>
            <a:off x="1605191" y="5584331"/>
            <a:ext cx="5447543" cy="1341587"/>
          </a:xfrm>
        </p:spPr>
        <p:txBody>
          <a:bodyPr anchor="t"/>
          <a:lstStyle>
            <a:lvl1pPr marL="0" indent="0" algn="l">
              <a:buNone/>
              <a:defRPr sz="1653">
                <a:solidFill>
                  <a:schemeClr val="tx1">
                    <a:lumMod val="65000"/>
                    <a:lumOff val="35000"/>
                  </a:schemeClr>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8" y="4937437"/>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22473" y="5058456"/>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03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605191" y="3331679"/>
            <a:ext cx="2642404" cy="587434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410692" y="3331679"/>
            <a:ext cx="2642042" cy="587434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422473" y="1228358"/>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62783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1872062" y="3471887"/>
            <a:ext cx="2375534" cy="898542"/>
          </a:xfrm>
        </p:spPr>
        <p:txBody>
          <a:bodyPr anchor="b">
            <a:noAutofit/>
          </a:bodyPr>
          <a:lstStyle>
            <a:lvl1pPr marL="0" indent="0">
              <a:buNone/>
              <a:defRPr sz="1983" b="0"/>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4" name="Content Placeholder 3"/>
          <p:cNvSpPr>
            <a:spLocks noGrp="1"/>
          </p:cNvSpPr>
          <p:nvPr>
            <p:ph sz="half" idx="2"/>
          </p:nvPr>
        </p:nvSpPr>
        <p:spPr>
          <a:xfrm>
            <a:off x="1605190" y="4370430"/>
            <a:ext cx="2642405" cy="484259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74183" y="3466854"/>
            <a:ext cx="2374413" cy="898542"/>
          </a:xfrm>
        </p:spPr>
        <p:txBody>
          <a:bodyPr anchor="b">
            <a:noAutofit/>
          </a:bodyPr>
          <a:lstStyle>
            <a:lvl1pPr marL="0" indent="0">
              <a:buNone/>
              <a:defRPr sz="1983" b="0"/>
            </a:lvl1pPr>
            <a:lvl2pPr marL="377830" indent="0">
              <a:buNone/>
              <a:defRPr sz="1653" b="1"/>
            </a:lvl2pPr>
            <a:lvl3pPr marL="755660" indent="0">
              <a:buNone/>
              <a:defRPr sz="1488" b="1"/>
            </a:lvl3pPr>
            <a:lvl4pPr marL="1133490" indent="0">
              <a:buNone/>
              <a:defRPr sz="1322" b="1"/>
            </a:lvl4pPr>
            <a:lvl5pPr marL="1511320" indent="0">
              <a:buNone/>
              <a:defRPr sz="1322" b="1"/>
            </a:lvl5pPr>
            <a:lvl6pPr marL="1889150" indent="0">
              <a:buNone/>
              <a:defRPr sz="1322" b="1"/>
            </a:lvl6pPr>
            <a:lvl7pPr marL="2266980" indent="0">
              <a:buNone/>
              <a:defRPr sz="1322" b="1"/>
            </a:lvl7pPr>
            <a:lvl8pPr marL="2644811" indent="0">
              <a:buNone/>
              <a:defRPr sz="1322" b="1"/>
            </a:lvl8pPr>
            <a:lvl9pPr marL="3022641" indent="0">
              <a:buNone/>
              <a:defRPr sz="1322" b="1"/>
            </a:lvl9pPr>
          </a:lstStyle>
          <a:p>
            <a:pPr lvl="0"/>
            <a:r>
              <a:rPr lang="ru-RU"/>
              <a:t>Образец текста</a:t>
            </a:r>
          </a:p>
        </p:txBody>
      </p:sp>
      <p:sp>
        <p:nvSpPr>
          <p:cNvPr id="6" name="Content Placeholder 5"/>
          <p:cNvSpPr>
            <a:spLocks noGrp="1"/>
          </p:cNvSpPr>
          <p:nvPr>
            <p:ph sz="quarter" idx="4"/>
          </p:nvPr>
        </p:nvSpPr>
        <p:spPr>
          <a:xfrm>
            <a:off x="4407723" y="4365397"/>
            <a:ext cx="2640874" cy="4842596"/>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422473" y="1228358"/>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93533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607492" y="973149"/>
            <a:ext cx="5445242" cy="199724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146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08436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05190" y="695567"/>
            <a:ext cx="2173059" cy="1522324"/>
          </a:xfrm>
        </p:spPr>
        <p:txBody>
          <a:bodyPr anchor="b"/>
          <a:lstStyle>
            <a:lvl1pPr algn="l">
              <a:defRPr sz="1653" b="0"/>
            </a:lvl1pPr>
          </a:lstStyle>
          <a:p>
            <a:r>
              <a:rPr lang="ru-RU"/>
              <a:t>Образец заголовка</a:t>
            </a:r>
            <a:endParaRPr lang="en-US" dirty="0"/>
          </a:p>
        </p:txBody>
      </p:sp>
      <p:sp>
        <p:nvSpPr>
          <p:cNvPr id="3" name="Content Placeholder 2"/>
          <p:cNvSpPr>
            <a:spLocks noGrp="1"/>
          </p:cNvSpPr>
          <p:nvPr>
            <p:ph idx="1"/>
          </p:nvPr>
        </p:nvSpPr>
        <p:spPr>
          <a:xfrm>
            <a:off x="3919971" y="695569"/>
            <a:ext cx="3132763" cy="8443331"/>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605190" y="2492652"/>
            <a:ext cx="2173059" cy="6646243"/>
          </a:xfrm>
        </p:spPr>
        <p:txBody>
          <a:bodyPr/>
          <a:lstStyle>
            <a:lvl1pPr marL="0" indent="0">
              <a:buNone/>
              <a:defRPr sz="1157"/>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58041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05191" y="7485380"/>
            <a:ext cx="5447543" cy="883691"/>
          </a:xfrm>
        </p:spPr>
        <p:txBody>
          <a:bodyPr anchor="b">
            <a:normAutofit/>
          </a:bodyPr>
          <a:lstStyle>
            <a:lvl1pPr algn="l">
              <a:defRPr sz="1983"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605191" y="990075"/>
            <a:ext cx="5447543" cy="6010898"/>
          </a:xfrm>
        </p:spPr>
        <p:txBody>
          <a:bodyPr anchor="t">
            <a:normAutofit/>
          </a:bodyPr>
          <a:lstStyle>
            <a:lvl1pPr marL="0" indent="0" algn="ctr">
              <a:buNone/>
              <a:defRPr sz="1322"/>
            </a:lvl1pPr>
            <a:lvl2pPr marL="377830" indent="0">
              <a:buNone/>
              <a:defRPr sz="1322"/>
            </a:lvl2pPr>
            <a:lvl3pPr marL="755660" indent="0">
              <a:buNone/>
              <a:defRPr sz="1322"/>
            </a:lvl3pPr>
            <a:lvl4pPr marL="1133490" indent="0">
              <a:buNone/>
              <a:defRPr sz="1322"/>
            </a:lvl4pPr>
            <a:lvl5pPr marL="1511320" indent="0">
              <a:buNone/>
              <a:defRPr sz="1322"/>
            </a:lvl5pPr>
            <a:lvl6pPr marL="1889150" indent="0">
              <a:buNone/>
              <a:defRPr sz="1322"/>
            </a:lvl6pPr>
            <a:lvl7pPr marL="2266980" indent="0">
              <a:buNone/>
              <a:defRPr sz="1322"/>
            </a:lvl7pPr>
            <a:lvl8pPr marL="2644811" indent="0">
              <a:buNone/>
              <a:defRPr sz="1322"/>
            </a:lvl8pPr>
            <a:lvl9pPr marL="3022641" indent="0">
              <a:buNone/>
              <a:defRPr sz="1322"/>
            </a:lvl9pPr>
          </a:lstStyle>
          <a:p>
            <a:r>
              <a:rPr lang="ru-RU"/>
              <a:t>Вставка рисунка</a:t>
            </a:r>
            <a:endParaRPr lang="en-US" dirty="0"/>
          </a:p>
        </p:txBody>
      </p:sp>
      <p:sp>
        <p:nvSpPr>
          <p:cNvPr id="4" name="Text Placeholder 3"/>
          <p:cNvSpPr>
            <a:spLocks noGrp="1"/>
          </p:cNvSpPr>
          <p:nvPr>
            <p:ph type="body" sz="half" idx="2"/>
          </p:nvPr>
        </p:nvSpPr>
        <p:spPr>
          <a:xfrm>
            <a:off x="1605191" y="8369071"/>
            <a:ext cx="5447543" cy="769825"/>
          </a:xfrm>
        </p:spPr>
        <p:txBody>
          <a:bodyPr>
            <a:normAutofit/>
          </a:bodyPr>
          <a:lstStyle>
            <a:lvl1pPr marL="0" indent="0">
              <a:buNone/>
              <a:defRPr sz="992"/>
            </a:lvl1pPr>
            <a:lvl2pPr marL="377830" indent="0">
              <a:buNone/>
              <a:defRPr sz="992"/>
            </a:lvl2pPr>
            <a:lvl3pPr marL="755660" indent="0">
              <a:buNone/>
              <a:defRPr sz="826"/>
            </a:lvl3pPr>
            <a:lvl4pPr marL="1133490" indent="0">
              <a:buNone/>
              <a:defRPr sz="744"/>
            </a:lvl4pPr>
            <a:lvl5pPr marL="1511320" indent="0">
              <a:buNone/>
              <a:defRPr sz="744"/>
            </a:lvl5pPr>
            <a:lvl6pPr marL="1889150" indent="0">
              <a:buNone/>
              <a:defRPr sz="744"/>
            </a:lvl6pPr>
            <a:lvl7pPr marL="2266980" indent="0">
              <a:buNone/>
              <a:defRPr sz="744"/>
            </a:lvl7pPr>
            <a:lvl8pPr marL="2644811" indent="0">
              <a:buNone/>
              <a:defRPr sz="744"/>
            </a:lvl8pPr>
            <a:lvl9pPr marL="3022641" indent="0">
              <a:buNone/>
              <a:defRPr sz="744"/>
            </a:lvl9pPr>
          </a:lstStyle>
          <a:p>
            <a:pPr lvl="0"/>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6093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605191" y="950525"/>
            <a:ext cx="5447543" cy="4860273"/>
          </a:xfrm>
        </p:spPr>
        <p:txBody>
          <a:bodyPr anchor="ctr">
            <a:normAutofit/>
          </a:bodyPr>
          <a:lstStyle>
            <a:lvl1pPr algn="l">
              <a:defRPr sz="3967" b="0" cap="none"/>
            </a:lvl1pPr>
          </a:lstStyle>
          <a:p>
            <a:r>
              <a:rPr lang="ru-RU"/>
              <a:t>Образец заголовка</a:t>
            </a:r>
            <a:endParaRPr lang="en-US" dirty="0"/>
          </a:p>
        </p:txBody>
      </p:sp>
      <p:sp>
        <p:nvSpPr>
          <p:cNvPr id="3" name="Text Placeholder 2"/>
          <p:cNvSpPr>
            <a:spLocks noGrp="1"/>
          </p:cNvSpPr>
          <p:nvPr>
            <p:ph type="body" idx="1"/>
          </p:nvPr>
        </p:nvSpPr>
        <p:spPr>
          <a:xfrm>
            <a:off x="1605191" y="6789087"/>
            <a:ext cx="5447543" cy="2425995"/>
          </a:xfrm>
        </p:spPr>
        <p:txBody>
          <a:bodyPr anchor="ctr">
            <a:normAutofit/>
          </a:bodyPr>
          <a:lstStyle>
            <a:lvl1pPr marL="0" indent="0" algn="l">
              <a:buNone/>
              <a:defRPr sz="1488">
                <a:solidFill>
                  <a:schemeClr val="tx1">
                    <a:lumMod val="65000"/>
                    <a:lumOff val="35000"/>
                  </a:schemeClr>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4937437"/>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22473" y="5058456"/>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4208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808241" y="950525"/>
            <a:ext cx="5048895" cy="4514991"/>
          </a:xfrm>
        </p:spPr>
        <p:txBody>
          <a:bodyPr anchor="ctr">
            <a:normAutofit/>
          </a:bodyPr>
          <a:lstStyle>
            <a:lvl1pPr algn="l">
              <a:defRPr sz="3967"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1996533" y="5465515"/>
            <a:ext cx="4672310" cy="594078"/>
          </a:xfrm>
        </p:spPr>
        <p:txBody>
          <a:bodyPr anchor="ctr">
            <a:noAutofit/>
          </a:bodyPr>
          <a:lstStyle>
            <a:lvl1pPr marL="0" indent="0">
              <a:buFontTx/>
              <a:buNone/>
              <a:defRPr sz="1322">
                <a:solidFill>
                  <a:schemeClr val="tx1">
                    <a:lumMod val="50000"/>
                    <a:lumOff val="50000"/>
                  </a:schemeClr>
                </a:solidFill>
              </a:defRPr>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3" name="Text Placeholder 2"/>
          <p:cNvSpPr>
            <a:spLocks noGrp="1"/>
          </p:cNvSpPr>
          <p:nvPr>
            <p:ph type="body" idx="1"/>
          </p:nvPr>
        </p:nvSpPr>
        <p:spPr>
          <a:xfrm>
            <a:off x="1605191" y="6789087"/>
            <a:ext cx="5447543" cy="2425995"/>
          </a:xfrm>
        </p:spPr>
        <p:txBody>
          <a:bodyPr anchor="ctr">
            <a:normAutofit/>
          </a:bodyPr>
          <a:lstStyle>
            <a:lvl1pPr marL="0" indent="0" algn="l">
              <a:buNone/>
              <a:defRPr sz="1488">
                <a:solidFill>
                  <a:schemeClr val="tx1">
                    <a:lumMod val="65000"/>
                    <a:lumOff val="35000"/>
                  </a:schemeClr>
                </a:solidFill>
              </a:defRPr>
            </a:lvl1pPr>
            <a:lvl2pPr marL="377830" indent="0">
              <a:buNone/>
              <a:defRPr sz="1488">
                <a:solidFill>
                  <a:schemeClr val="tx1">
                    <a:tint val="75000"/>
                  </a:schemeClr>
                </a:solidFill>
              </a:defRPr>
            </a:lvl2pPr>
            <a:lvl3pPr marL="755660" indent="0">
              <a:buNone/>
              <a:defRPr sz="1322">
                <a:solidFill>
                  <a:schemeClr val="tx1">
                    <a:tint val="75000"/>
                  </a:schemeClr>
                </a:solidFill>
              </a:defRPr>
            </a:lvl3pPr>
            <a:lvl4pPr marL="1133490" indent="0">
              <a:buNone/>
              <a:defRPr sz="1157">
                <a:solidFill>
                  <a:schemeClr val="tx1">
                    <a:tint val="75000"/>
                  </a:schemeClr>
                </a:solidFill>
              </a:defRPr>
            </a:lvl4pPr>
            <a:lvl5pPr marL="1511320" indent="0">
              <a:buNone/>
              <a:defRPr sz="1157">
                <a:solidFill>
                  <a:schemeClr val="tx1">
                    <a:tint val="75000"/>
                  </a:schemeClr>
                </a:solidFill>
              </a:defRPr>
            </a:lvl5pPr>
            <a:lvl6pPr marL="1889150" indent="0">
              <a:buNone/>
              <a:defRPr sz="1157">
                <a:solidFill>
                  <a:schemeClr val="tx1">
                    <a:tint val="75000"/>
                  </a:schemeClr>
                </a:solidFill>
              </a:defRPr>
            </a:lvl6pPr>
            <a:lvl7pPr marL="2266980" indent="0">
              <a:buNone/>
              <a:defRPr sz="1157">
                <a:solidFill>
                  <a:schemeClr val="tx1">
                    <a:tint val="75000"/>
                  </a:schemeClr>
                </a:solidFill>
              </a:defRPr>
            </a:lvl7pPr>
            <a:lvl8pPr marL="2644811" indent="0">
              <a:buNone/>
              <a:defRPr sz="1157">
                <a:solidFill>
                  <a:schemeClr val="tx1">
                    <a:tint val="75000"/>
                  </a:schemeClr>
                </a:solidFill>
              </a:defRPr>
            </a:lvl8pPr>
            <a:lvl9pPr marL="3022641" indent="0">
              <a:buNone/>
              <a:defRPr sz="1157">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48" y="4937437"/>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422473" y="5058456"/>
            <a:ext cx="483419" cy="569325"/>
          </a:xfrm>
        </p:spPr>
        <p:txBody>
          <a:bodyPr/>
          <a:lstStyle/>
          <a:p>
            <a:fld id="{B6F15528-21DE-4FAA-801E-634DDDAF4B2B}" type="slidenum">
              <a:rPr lang="en-US" smtClean="0"/>
              <a:pPr/>
              <a:t>‹#›</a:t>
            </a:fld>
            <a:endParaRPr lang="en-US"/>
          </a:p>
        </p:txBody>
      </p:sp>
      <p:sp>
        <p:nvSpPr>
          <p:cNvPr id="14" name="TextBox 13"/>
          <p:cNvSpPr txBox="1"/>
          <p:nvPr/>
        </p:nvSpPr>
        <p:spPr>
          <a:xfrm>
            <a:off x="1494373" y="1010408"/>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
        <p:nvSpPr>
          <p:cNvPr id="15" name="TextBox 14"/>
          <p:cNvSpPr txBox="1"/>
          <p:nvPr/>
        </p:nvSpPr>
        <p:spPr>
          <a:xfrm>
            <a:off x="6751212" y="4530125"/>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3811047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605191" y="3802100"/>
            <a:ext cx="5447543" cy="4248740"/>
          </a:xfrm>
        </p:spPr>
        <p:txBody>
          <a:bodyPr anchor="b">
            <a:normAutofit/>
          </a:bodyPr>
          <a:lstStyle>
            <a:lvl1pPr algn="l">
              <a:defRPr sz="3967" b="0"/>
            </a:lvl1pPr>
          </a:lstStyle>
          <a:p>
            <a:r>
              <a:rPr lang="ru-RU"/>
              <a:t>Образец заголовка</a:t>
            </a:r>
            <a:endParaRPr lang="en-US" dirty="0"/>
          </a:p>
        </p:txBody>
      </p:sp>
      <p:sp>
        <p:nvSpPr>
          <p:cNvPr id="4" name="Text Placeholder 3"/>
          <p:cNvSpPr>
            <a:spLocks noGrp="1"/>
          </p:cNvSpPr>
          <p:nvPr>
            <p:ph type="body" sz="half" idx="2"/>
          </p:nvPr>
        </p:nvSpPr>
        <p:spPr>
          <a:xfrm>
            <a:off x="1605191" y="8079458"/>
            <a:ext cx="5447543" cy="1137670"/>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52493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1808241" y="950525"/>
            <a:ext cx="5048895" cy="4514991"/>
          </a:xfrm>
        </p:spPr>
        <p:txBody>
          <a:bodyPr anchor="ctr">
            <a:normAutofit/>
          </a:bodyPr>
          <a:lstStyle>
            <a:lvl1pPr algn="l">
              <a:defRPr sz="3967"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605190" y="6772487"/>
            <a:ext cx="5527130" cy="1306971"/>
          </a:xfrm>
        </p:spPr>
        <p:txBody>
          <a:bodyPr anchor="b">
            <a:noAutofit/>
          </a:bodyPr>
          <a:lstStyle>
            <a:lvl1pPr marL="0" indent="0">
              <a:buFontTx/>
              <a:buNone/>
              <a:defRPr sz="1983">
                <a:solidFill>
                  <a:schemeClr val="accent1"/>
                </a:solidFill>
              </a:defRPr>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4" name="Text Placeholder 3"/>
          <p:cNvSpPr>
            <a:spLocks noGrp="1"/>
          </p:cNvSpPr>
          <p:nvPr>
            <p:ph type="body" sz="half" idx="2"/>
          </p:nvPr>
        </p:nvSpPr>
        <p:spPr>
          <a:xfrm>
            <a:off x="1605190" y="8079458"/>
            <a:ext cx="5527130" cy="1137670"/>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
        <p:nvSpPr>
          <p:cNvPr id="11" name="TextBox 10"/>
          <p:cNvSpPr txBox="1"/>
          <p:nvPr/>
        </p:nvSpPr>
        <p:spPr>
          <a:xfrm>
            <a:off x="1494373" y="1010408"/>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
        <p:nvSpPr>
          <p:cNvPr id="12" name="TextBox 11"/>
          <p:cNvSpPr txBox="1"/>
          <p:nvPr/>
        </p:nvSpPr>
        <p:spPr>
          <a:xfrm>
            <a:off x="6751212" y="4530125"/>
            <a:ext cx="377923" cy="911817"/>
          </a:xfrm>
          <a:prstGeom prst="rect">
            <a:avLst/>
          </a:prstGeom>
        </p:spPr>
        <p:txBody>
          <a:bodyPr vert="horz" lIns="75565" tIns="37783" rIns="75565" bIns="37783" rtlCol="0" anchor="ctr">
            <a:noAutofit/>
          </a:bodyPr>
          <a:lstStyle/>
          <a:p>
            <a:pPr lvl="0"/>
            <a:r>
              <a:rPr lang="en-US" sz="6611"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1159690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605191" y="978290"/>
            <a:ext cx="5447542" cy="4490698"/>
          </a:xfrm>
        </p:spPr>
        <p:txBody>
          <a:bodyPr anchor="ctr">
            <a:normAutofit/>
          </a:bodyPr>
          <a:lstStyle>
            <a:lvl1pPr algn="l">
              <a:defRPr sz="3967" b="0"/>
            </a:lvl1pPr>
          </a:lstStyle>
          <a:p>
            <a:r>
              <a:rPr lang="ru-RU"/>
              <a:t>Образец заголовка</a:t>
            </a:r>
            <a:endParaRPr lang="en-US" dirty="0"/>
          </a:p>
        </p:txBody>
      </p:sp>
      <p:sp>
        <p:nvSpPr>
          <p:cNvPr id="21" name="Text Placeholder 9"/>
          <p:cNvSpPr>
            <a:spLocks noGrp="1"/>
          </p:cNvSpPr>
          <p:nvPr>
            <p:ph type="body" sz="quarter" idx="13"/>
          </p:nvPr>
        </p:nvSpPr>
        <p:spPr>
          <a:xfrm>
            <a:off x="1605191" y="6772487"/>
            <a:ext cx="5447543" cy="1306971"/>
          </a:xfrm>
        </p:spPr>
        <p:txBody>
          <a:bodyPr anchor="b">
            <a:noAutofit/>
          </a:bodyPr>
          <a:lstStyle>
            <a:lvl1pPr marL="0" indent="0">
              <a:buFontTx/>
              <a:buNone/>
              <a:defRPr sz="1983">
                <a:solidFill>
                  <a:schemeClr val="accent1"/>
                </a:solidFill>
              </a:defRPr>
            </a:lvl1pPr>
            <a:lvl2pPr marL="377830" indent="0">
              <a:buFontTx/>
              <a:buNone/>
              <a:defRPr/>
            </a:lvl2pPr>
            <a:lvl3pPr marL="755660" indent="0">
              <a:buFontTx/>
              <a:buNone/>
              <a:defRPr/>
            </a:lvl3pPr>
            <a:lvl4pPr marL="1133490" indent="0">
              <a:buFontTx/>
              <a:buNone/>
              <a:defRPr/>
            </a:lvl4pPr>
            <a:lvl5pPr marL="1511320" indent="0">
              <a:buFontTx/>
              <a:buNone/>
              <a:defRPr/>
            </a:lvl5pPr>
          </a:lstStyle>
          <a:p>
            <a:pPr lvl="0"/>
            <a:r>
              <a:rPr lang="ru-RU"/>
              <a:t>Образец текста</a:t>
            </a:r>
          </a:p>
        </p:txBody>
      </p:sp>
      <p:sp>
        <p:nvSpPr>
          <p:cNvPr id="4" name="Text Placeholder 3"/>
          <p:cNvSpPr>
            <a:spLocks noGrp="1"/>
          </p:cNvSpPr>
          <p:nvPr>
            <p:ph type="body" sz="half" idx="2"/>
          </p:nvPr>
        </p:nvSpPr>
        <p:spPr>
          <a:xfrm>
            <a:off x="1605191" y="8079458"/>
            <a:ext cx="5447543" cy="1137670"/>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8" y="7656993"/>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422473" y="7769927"/>
            <a:ext cx="483419" cy="569325"/>
          </a:xfr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48802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7943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84345" y="978289"/>
            <a:ext cx="1368609" cy="823884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605191" y="978289"/>
            <a:ext cx="3897538" cy="8238841"/>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10/5/2025</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48" y="1108936"/>
            <a:ext cx="1122530" cy="792112"/>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1519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4.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7563497" cy="106934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972549" y="1427248"/>
            <a:ext cx="5618398" cy="2033067"/>
          </a:xfrm>
          <a:prstGeom prst="rect">
            <a:avLst/>
          </a:prstGeom>
          <a:effectLst/>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972548" y="3882767"/>
            <a:ext cx="5618400" cy="5371643"/>
          </a:xfrm>
          <a:prstGeom prst="rect">
            <a:avLst/>
          </a:prstGeom>
        </p:spPr>
        <p:txBody>
          <a:bodyPr vert="horz" lIns="91440" tIns="45720" rIns="91440" bIns="45720" rtlCol="0" anchor="t">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253082" y="9294016"/>
            <a:ext cx="948928" cy="435657"/>
          </a:xfrm>
          <a:prstGeom prst="rect">
            <a:avLst/>
          </a:prstGeom>
        </p:spPr>
        <p:txBody>
          <a:bodyPr vert="horz" lIns="91440" tIns="45720" rIns="91440" bIns="45720" rtlCol="0" anchor="ctr"/>
          <a:lstStyle>
            <a:lvl1pPr algn="r">
              <a:defRPr sz="826" b="0" i="0">
                <a:solidFill>
                  <a:schemeClr val="tx1"/>
                </a:solidFill>
                <a:effectLst/>
                <a:latin typeface="+mn-lt"/>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972549" y="9294016"/>
            <a:ext cx="4218440" cy="435657"/>
          </a:xfrm>
          <a:prstGeom prst="rect">
            <a:avLst/>
          </a:prstGeom>
        </p:spPr>
        <p:txBody>
          <a:bodyPr vert="horz" lIns="91440" tIns="45720" rIns="91440" bIns="45720" rtlCol="0" anchor="ctr"/>
          <a:lstStyle>
            <a:lvl1pPr algn="l">
              <a:defRPr sz="826"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6264103" y="9294016"/>
            <a:ext cx="326845" cy="435657"/>
          </a:xfrm>
          <a:prstGeom prst="rect">
            <a:avLst/>
          </a:prstGeom>
        </p:spPr>
        <p:txBody>
          <a:bodyPr vert="horz" lIns="91440" tIns="45720" rIns="91440" bIns="45720" rtlCol="0" anchor="ctr"/>
          <a:lstStyle>
            <a:lvl1pPr algn="r">
              <a:defRPr sz="826"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301813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377830" rtl="0" eaLnBrk="1" latinLnBrk="0" hangingPunct="1">
        <a:spcBef>
          <a:spcPct val="0"/>
        </a:spcBef>
        <a:buNone/>
        <a:defRPr sz="3306"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36144" indent="-236144" algn="l" defTabSz="377830" rtl="0" eaLnBrk="1" latinLnBrk="0" hangingPunct="1">
        <a:spcBef>
          <a:spcPct val="20000"/>
        </a:spcBef>
        <a:spcAft>
          <a:spcPts val="496"/>
        </a:spcAft>
        <a:buClr>
          <a:schemeClr val="accent1"/>
        </a:buClr>
        <a:buSzPct val="115000"/>
        <a:buFont typeface="Arial"/>
        <a:buChar char="•"/>
        <a:defRPr sz="1983" kern="1200" cap="none">
          <a:solidFill>
            <a:schemeClr val="tx1">
              <a:lumMod val="85000"/>
              <a:lumOff val="15000"/>
            </a:schemeClr>
          </a:solidFill>
          <a:effectLst/>
          <a:latin typeface="+mn-lt"/>
          <a:ea typeface="+mn-ea"/>
          <a:cs typeface="+mn-cs"/>
        </a:defRPr>
      </a:lvl1pPr>
      <a:lvl2pPr marL="613974" indent="-236144" algn="l" defTabSz="377830" rtl="0" eaLnBrk="1" latinLnBrk="0" hangingPunct="1">
        <a:spcBef>
          <a:spcPct val="20000"/>
        </a:spcBef>
        <a:spcAft>
          <a:spcPts val="496"/>
        </a:spcAft>
        <a:buClr>
          <a:schemeClr val="accent1"/>
        </a:buClr>
        <a:buSzPct val="115000"/>
        <a:buFont typeface="Arial"/>
        <a:buChar char="•"/>
        <a:defRPr sz="1653" kern="1200" cap="none">
          <a:solidFill>
            <a:schemeClr val="tx1">
              <a:lumMod val="85000"/>
              <a:lumOff val="15000"/>
            </a:schemeClr>
          </a:solidFill>
          <a:effectLst/>
          <a:latin typeface="+mn-lt"/>
          <a:ea typeface="+mn-ea"/>
          <a:cs typeface="+mn-cs"/>
        </a:defRPr>
      </a:lvl2pPr>
      <a:lvl3pPr marL="991804" indent="-236144" algn="l" defTabSz="377830" rtl="0" eaLnBrk="1" latinLnBrk="0" hangingPunct="1">
        <a:spcBef>
          <a:spcPct val="20000"/>
        </a:spcBef>
        <a:spcAft>
          <a:spcPts val="496"/>
        </a:spcAft>
        <a:buClr>
          <a:schemeClr val="accent1"/>
        </a:buClr>
        <a:buSzPct val="115000"/>
        <a:buFont typeface="Arial"/>
        <a:buChar char="•"/>
        <a:defRPr sz="1488" kern="1200" cap="none">
          <a:solidFill>
            <a:schemeClr val="tx1">
              <a:lumMod val="85000"/>
              <a:lumOff val="15000"/>
            </a:schemeClr>
          </a:solidFill>
          <a:effectLst/>
          <a:latin typeface="+mn-lt"/>
          <a:ea typeface="+mn-ea"/>
          <a:cs typeface="+mn-cs"/>
        </a:defRPr>
      </a:lvl3pPr>
      <a:lvl4pPr marL="1275177" indent="-141686" algn="l" defTabSz="377830" rtl="0" eaLnBrk="1" latinLnBrk="0" hangingPunct="1">
        <a:spcBef>
          <a:spcPct val="20000"/>
        </a:spcBef>
        <a:spcAft>
          <a:spcPts val="496"/>
        </a:spcAft>
        <a:buClr>
          <a:schemeClr val="accent1"/>
        </a:buClr>
        <a:buSzPct val="115000"/>
        <a:buFont typeface="Arial"/>
        <a:buChar char="•"/>
        <a:defRPr sz="1322" kern="1200" cap="none">
          <a:solidFill>
            <a:schemeClr val="tx1">
              <a:lumMod val="85000"/>
              <a:lumOff val="15000"/>
            </a:schemeClr>
          </a:solidFill>
          <a:effectLst/>
          <a:latin typeface="+mn-lt"/>
          <a:ea typeface="+mn-ea"/>
          <a:cs typeface="+mn-cs"/>
        </a:defRPr>
      </a:lvl4pPr>
      <a:lvl5pPr marL="1653007" indent="-141686"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5pPr>
      <a:lvl6pPr marL="2078065"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6pPr>
      <a:lvl7pPr marL="2455896"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7pPr>
      <a:lvl8pPr marL="2833726"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8pPr>
      <a:lvl9pPr marL="3211556" indent="-188915" algn="l" defTabSz="377830" rtl="0" eaLnBrk="1" latinLnBrk="0" hangingPunct="1">
        <a:spcBef>
          <a:spcPct val="20000"/>
        </a:spcBef>
        <a:spcAft>
          <a:spcPts val="496"/>
        </a:spcAft>
        <a:buClr>
          <a:schemeClr val="accent1"/>
        </a:buClr>
        <a:buSzPct val="115000"/>
        <a:buFont typeface="Arial"/>
        <a:buChar char="•"/>
        <a:defRPr sz="1157" kern="1200" cap="none">
          <a:solidFill>
            <a:schemeClr val="tx1">
              <a:lumMod val="85000"/>
              <a:lumOff val="15000"/>
            </a:schemeClr>
          </a:solidFill>
          <a:effectLst/>
          <a:latin typeface="+mn-lt"/>
          <a:ea typeface="+mn-ea"/>
          <a:cs typeface="+mn-cs"/>
        </a:defRPr>
      </a:lvl9pPr>
    </p:bodyStyle>
    <p:otherStyle>
      <a:defPPr>
        <a:defRPr lang="en-US"/>
      </a:defPPr>
      <a:lvl1pPr marL="0" algn="l" defTabSz="377830" rtl="0" eaLnBrk="1" latinLnBrk="0" hangingPunct="1">
        <a:defRPr sz="1488" kern="1200">
          <a:solidFill>
            <a:schemeClr val="tx1"/>
          </a:solidFill>
          <a:latin typeface="+mn-lt"/>
          <a:ea typeface="+mn-ea"/>
          <a:cs typeface="+mn-cs"/>
        </a:defRPr>
      </a:lvl1pPr>
      <a:lvl2pPr marL="377830" algn="l" defTabSz="377830" rtl="0" eaLnBrk="1" latinLnBrk="0" hangingPunct="1">
        <a:defRPr sz="1488" kern="1200">
          <a:solidFill>
            <a:schemeClr val="tx1"/>
          </a:solidFill>
          <a:latin typeface="+mn-lt"/>
          <a:ea typeface="+mn-ea"/>
          <a:cs typeface="+mn-cs"/>
        </a:defRPr>
      </a:lvl2pPr>
      <a:lvl3pPr marL="755660" algn="l" defTabSz="377830" rtl="0" eaLnBrk="1" latinLnBrk="0" hangingPunct="1">
        <a:defRPr sz="1488" kern="1200">
          <a:solidFill>
            <a:schemeClr val="tx1"/>
          </a:solidFill>
          <a:latin typeface="+mn-lt"/>
          <a:ea typeface="+mn-ea"/>
          <a:cs typeface="+mn-cs"/>
        </a:defRPr>
      </a:lvl3pPr>
      <a:lvl4pPr marL="1133490" algn="l" defTabSz="377830" rtl="0" eaLnBrk="1" latinLnBrk="0" hangingPunct="1">
        <a:defRPr sz="1488" kern="1200">
          <a:solidFill>
            <a:schemeClr val="tx1"/>
          </a:solidFill>
          <a:latin typeface="+mn-lt"/>
          <a:ea typeface="+mn-ea"/>
          <a:cs typeface="+mn-cs"/>
        </a:defRPr>
      </a:lvl4pPr>
      <a:lvl5pPr marL="1511320" algn="l" defTabSz="377830" rtl="0" eaLnBrk="1" latinLnBrk="0" hangingPunct="1">
        <a:defRPr sz="1488" kern="1200">
          <a:solidFill>
            <a:schemeClr val="tx1"/>
          </a:solidFill>
          <a:latin typeface="+mn-lt"/>
          <a:ea typeface="+mn-ea"/>
          <a:cs typeface="+mn-cs"/>
        </a:defRPr>
      </a:lvl5pPr>
      <a:lvl6pPr marL="1889150" algn="l" defTabSz="377830" rtl="0" eaLnBrk="1" latinLnBrk="0" hangingPunct="1">
        <a:defRPr sz="1488" kern="1200">
          <a:solidFill>
            <a:schemeClr val="tx1"/>
          </a:solidFill>
          <a:latin typeface="+mn-lt"/>
          <a:ea typeface="+mn-ea"/>
          <a:cs typeface="+mn-cs"/>
        </a:defRPr>
      </a:lvl6pPr>
      <a:lvl7pPr marL="2266980" algn="l" defTabSz="377830" rtl="0" eaLnBrk="1" latinLnBrk="0" hangingPunct="1">
        <a:defRPr sz="1488" kern="1200">
          <a:solidFill>
            <a:schemeClr val="tx1"/>
          </a:solidFill>
          <a:latin typeface="+mn-lt"/>
          <a:ea typeface="+mn-ea"/>
          <a:cs typeface="+mn-cs"/>
        </a:defRPr>
      </a:lvl7pPr>
      <a:lvl8pPr marL="2644811" algn="l" defTabSz="377830" rtl="0" eaLnBrk="1" latinLnBrk="0" hangingPunct="1">
        <a:defRPr sz="1488" kern="1200">
          <a:solidFill>
            <a:schemeClr val="tx1"/>
          </a:solidFill>
          <a:latin typeface="+mn-lt"/>
          <a:ea typeface="+mn-ea"/>
          <a:cs typeface="+mn-cs"/>
        </a:defRPr>
      </a:lvl8pPr>
      <a:lvl9pPr marL="3022641" algn="l" defTabSz="377830" rtl="0" eaLnBrk="1" latinLnBrk="0" hangingPunct="1">
        <a:defRPr sz="1488"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4000" r="-11000" b="-5000"/>
          </a:stretch>
        </a:blip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F45A52-BD60-2368-C5E0-92541BED259A}"/>
              </a:ext>
            </a:extLst>
          </p:cNvPr>
          <p:cNvSpPr>
            <a:spLocks noGrp="1"/>
          </p:cNvSpPr>
          <p:nvPr>
            <p:ph type="title"/>
          </p:nvPr>
        </p:nvSpPr>
        <p:spPr>
          <a:xfrm>
            <a:off x="519510" y="569326"/>
            <a:ext cx="6517481" cy="2066896"/>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02E5076-B335-B684-2CBF-602CE4481B0D}"/>
              </a:ext>
            </a:extLst>
          </p:cNvPr>
          <p:cNvSpPr>
            <a:spLocks noGrp="1"/>
          </p:cNvSpPr>
          <p:nvPr>
            <p:ph type="body" idx="1"/>
          </p:nvPr>
        </p:nvSpPr>
        <p:spPr>
          <a:xfrm>
            <a:off x="519510" y="2846623"/>
            <a:ext cx="6517481" cy="678486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7CF5444F-EABA-7A9C-3D31-ECA8E1C73E4A}"/>
              </a:ext>
            </a:extLst>
          </p:cNvPr>
          <p:cNvSpPr>
            <a:spLocks noGrp="1"/>
          </p:cNvSpPr>
          <p:nvPr>
            <p:ph type="dt" sz="half" idx="2"/>
          </p:nvPr>
        </p:nvSpPr>
        <p:spPr>
          <a:xfrm>
            <a:off x="519509" y="9911198"/>
            <a:ext cx="1700213" cy="569325"/>
          </a:xfrm>
          <a:prstGeom prst="rect">
            <a:avLst/>
          </a:prstGeom>
        </p:spPr>
        <p:txBody>
          <a:bodyPr vert="horz" lIns="91440" tIns="45720" rIns="91440" bIns="45720" rtlCol="0" anchor="ctr"/>
          <a:lstStyle>
            <a:lvl1pPr algn="l">
              <a:defRPr sz="744">
                <a:solidFill>
                  <a:schemeClr val="tx1">
                    <a:tint val="82000"/>
                  </a:schemeClr>
                </a:solidFill>
              </a:defRPr>
            </a:lvl1pPr>
          </a:lstStyle>
          <a:p>
            <a:fld id="{A87FFACC-3F0C-438C-9E98-AFA0E14A6C5C}" type="datetimeFigureOut">
              <a:rPr lang="ru-RU" smtClean="0"/>
              <a:t>05.10.2025</a:t>
            </a:fld>
            <a:endParaRPr lang="ru-RU"/>
          </a:p>
        </p:txBody>
      </p:sp>
      <p:sp>
        <p:nvSpPr>
          <p:cNvPr id="5" name="Нижний колонтитул 4">
            <a:extLst>
              <a:ext uri="{FF2B5EF4-FFF2-40B4-BE49-F238E27FC236}">
                <a16:creationId xmlns:a16="http://schemas.microsoft.com/office/drawing/2014/main" id="{0393C25A-2E19-93CA-24EC-3A1A4780C230}"/>
              </a:ext>
            </a:extLst>
          </p:cNvPr>
          <p:cNvSpPr>
            <a:spLocks noGrp="1"/>
          </p:cNvSpPr>
          <p:nvPr>
            <p:ph type="ftr" sz="quarter" idx="3"/>
          </p:nvPr>
        </p:nvSpPr>
        <p:spPr>
          <a:xfrm>
            <a:off x="2503091" y="9911198"/>
            <a:ext cx="2550319" cy="569325"/>
          </a:xfrm>
          <a:prstGeom prst="rect">
            <a:avLst/>
          </a:prstGeom>
        </p:spPr>
        <p:txBody>
          <a:bodyPr vert="horz" lIns="91440" tIns="45720" rIns="91440" bIns="45720" rtlCol="0" anchor="ctr"/>
          <a:lstStyle>
            <a:lvl1pPr algn="ctr">
              <a:defRPr sz="744">
                <a:solidFill>
                  <a:schemeClr val="tx1">
                    <a:tint val="82000"/>
                  </a:schemeClr>
                </a:solidFill>
              </a:defRPr>
            </a:lvl1pPr>
          </a:lstStyle>
          <a:p>
            <a:endParaRPr lang="ru-RU"/>
          </a:p>
        </p:txBody>
      </p:sp>
      <p:sp>
        <p:nvSpPr>
          <p:cNvPr id="6" name="Номер слайда 5">
            <a:extLst>
              <a:ext uri="{FF2B5EF4-FFF2-40B4-BE49-F238E27FC236}">
                <a16:creationId xmlns:a16="http://schemas.microsoft.com/office/drawing/2014/main" id="{035D6C80-5FC8-4727-6980-F13D51B24317}"/>
              </a:ext>
            </a:extLst>
          </p:cNvPr>
          <p:cNvSpPr>
            <a:spLocks noGrp="1"/>
          </p:cNvSpPr>
          <p:nvPr>
            <p:ph type="sldNum" sz="quarter" idx="4"/>
          </p:nvPr>
        </p:nvSpPr>
        <p:spPr>
          <a:xfrm>
            <a:off x="5336778" y="9911198"/>
            <a:ext cx="1700213" cy="569325"/>
          </a:xfrm>
          <a:prstGeom prst="rect">
            <a:avLst/>
          </a:prstGeom>
        </p:spPr>
        <p:txBody>
          <a:bodyPr vert="horz" lIns="91440" tIns="45720" rIns="91440" bIns="45720" rtlCol="0" anchor="ctr"/>
          <a:lstStyle>
            <a:lvl1pPr algn="r">
              <a:defRPr sz="744">
                <a:solidFill>
                  <a:schemeClr val="tx1">
                    <a:tint val="82000"/>
                  </a:schemeClr>
                </a:solidFill>
              </a:defRPr>
            </a:lvl1pPr>
          </a:lstStyle>
          <a:p>
            <a:fld id="{0744F0CE-114C-45FF-8C99-8C6366D7BDEC}" type="slidenum">
              <a:rPr lang="ru-RU" smtClean="0"/>
              <a:t>‹#›</a:t>
            </a:fld>
            <a:endParaRPr lang="ru-RU"/>
          </a:p>
        </p:txBody>
      </p:sp>
    </p:spTree>
    <p:extLst>
      <p:ext uri="{BB962C8B-B14F-4D97-AF65-F5344CB8AC3E}">
        <p14:creationId xmlns:p14="http://schemas.microsoft.com/office/powerpoint/2010/main" val="11640298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566745" rtl="0" eaLnBrk="1" latinLnBrk="0" hangingPunct="1">
        <a:lnSpc>
          <a:spcPct val="90000"/>
        </a:lnSpc>
        <a:spcBef>
          <a:spcPct val="0"/>
        </a:spcBef>
        <a:buNone/>
        <a:defRPr sz="2727" kern="1200">
          <a:solidFill>
            <a:schemeClr val="tx1"/>
          </a:solidFill>
          <a:latin typeface="+mj-lt"/>
          <a:ea typeface="+mj-ea"/>
          <a:cs typeface="+mj-cs"/>
        </a:defRPr>
      </a:lvl1pPr>
    </p:titleStyle>
    <p:bodyStyle>
      <a:lvl1pPr marL="141686" indent="-141686" algn="l" defTabSz="566745" rtl="0" eaLnBrk="1" latinLnBrk="0" hangingPunct="1">
        <a:lnSpc>
          <a:spcPct val="90000"/>
        </a:lnSpc>
        <a:spcBef>
          <a:spcPts val="620"/>
        </a:spcBef>
        <a:buFont typeface="Arial" panose="020B0604020202020204" pitchFamily="34" charset="0"/>
        <a:buChar char="•"/>
        <a:defRPr sz="1735" kern="1200">
          <a:solidFill>
            <a:schemeClr val="tx1"/>
          </a:solidFill>
          <a:latin typeface="+mn-lt"/>
          <a:ea typeface="+mn-ea"/>
          <a:cs typeface="+mn-cs"/>
        </a:defRPr>
      </a:lvl1pPr>
      <a:lvl2pPr marL="425059" indent="-141686" algn="l" defTabSz="566745" rtl="0" eaLnBrk="1" latinLnBrk="0" hangingPunct="1">
        <a:lnSpc>
          <a:spcPct val="90000"/>
        </a:lnSpc>
        <a:spcBef>
          <a:spcPts val="310"/>
        </a:spcBef>
        <a:buFont typeface="Arial" panose="020B0604020202020204" pitchFamily="34" charset="0"/>
        <a:buChar char="•"/>
        <a:defRPr sz="1488" kern="1200">
          <a:solidFill>
            <a:schemeClr val="tx1"/>
          </a:solidFill>
          <a:latin typeface="+mn-lt"/>
          <a:ea typeface="+mn-ea"/>
          <a:cs typeface="+mn-cs"/>
        </a:defRPr>
      </a:lvl2pPr>
      <a:lvl3pPr marL="708431" indent="-141686" algn="l" defTabSz="566745" rtl="0" eaLnBrk="1" latinLnBrk="0" hangingPunct="1">
        <a:lnSpc>
          <a:spcPct val="90000"/>
        </a:lnSpc>
        <a:spcBef>
          <a:spcPts val="310"/>
        </a:spcBef>
        <a:buFont typeface="Arial" panose="020B0604020202020204" pitchFamily="34" charset="0"/>
        <a:buChar char="•"/>
        <a:defRPr sz="1240" kern="1200">
          <a:solidFill>
            <a:schemeClr val="tx1"/>
          </a:solidFill>
          <a:latin typeface="+mn-lt"/>
          <a:ea typeface="+mn-ea"/>
          <a:cs typeface="+mn-cs"/>
        </a:defRPr>
      </a:lvl3pPr>
      <a:lvl4pPr marL="99180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4pPr>
      <a:lvl5pPr marL="127517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5pPr>
      <a:lvl6pPr marL="1558549"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1922"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5294"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8667" indent="-141686" algn="l" defTabSz="566745"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ru-RU"/>
      </a:defPPr>
      <a:lvl1pPr marL="0" algn="l" defTabSz="566745" rtl="0" eaLnBrk="1" latinLnBrk="0" hangingPunct="1">
        <a:defRPr sz="1116" kern="1200">
          <a:solidFill>
            <a:schemeClr val="tx1"/>
          </a:solidFill>
          <a:latin typeface="+mn-lt"/>
          <a:ea typeface="+mn-ea"/>
          <a:cs typeface="+mn-cs"/>
        </a:defRPr>
      </a:lvl1pPr>
      <a:lvl2pPr marL="283373" algn="l" defTabSz="566745" rtl="0" eaLnBrk="1" latinLnBrk="0" hangingPunct="1">
        <a:defRPr sz="1116" kern="1200">
          <a:solidFill>
            <a:schemeClr val="tx1"/>
          </a:solidFill>
          <a:latin typeface="+mn-lt"/>
          <a:ea typeface="+mn-ea"/>
          <a:cs typeface="+mn-cs"/>
        </a:defRPr>
      </a:lvl2pPr>
      <a:lvl3pPr marL="566745" algn="l" defTabSz="566745" rtl="0" eaLnBrk="1" latinLnBrk="0" hangingPunct="1">
        <a:defRPr sz="1116" kern="1200">
          <a:solidFill>
            <a:schemeClr val="tx1"/>
          </a:solidFill>
          <a:latin typeface="+mn-lt"/>
          <a:ea typeface="+mn-ea"/>
          <a:cs typeface="+mn-cs"/>
        </a:defRPr>
      </a:lvl3pPr>
      <a:lvl4pPr marL="850118" algn="l" defTabSz="566745" rtl="0" eaLnBrk="1" latinLnBrk="0" hangingPunct="1">
        <a:defRPr sz="1116" kern="1200">
          <a:solidFill>
            <a:schemeClr val="tx1"/>
          </a:solidFill>
          <a:latin typeface="+mn-lt"/>
          <a:ea typeface="+mn-ea"/>
          <a:cs typeface="+mn-cs"/>
        </a:defRPr>
      </a:lvl4pPr>
      <a:lvl5pPr marL="1133490" algn="l" defTabSz="566745" rtl="0" eaLnBrk="1" latinLnBrk="0" hangingPunct="1">
        <a:defRPr sz="1116" kern="1200">
          <a:solidFill>
            <a:schemeClr val="tx1"/>
          </a:solidFill>
          <a:latin typeface="+mn-lt"/>
          <a:ea typeface="+mn-ea"/>
          <a:cs typeface="+mn-cs"/>
        </a:defRPr>
      </a:lvl5pPr>
      <a:lvl6pPr marL="1416863" algn="l" defTabSz="566745" rtl="0" eaLnBrk="1" latinLnBrk="0" hangingPunct="1">
        <a:defRPr sz="1116" kern="1200">
          <a:solidFill>
            <a:schemeClr val="tx1"/>
          </a:solidFill>
          <a:latin typeface="+mn-lt"/>
          <a:ea typeface="+mn-ea"/>
          <a:cs typeface="+mn-cs"/>
        </a:defRPr>
      </a:lvl6pPr>
      <a:lvl7pPr marL="1700235" algn="l" defTabSz="566745" rtl="0" eaLnBrk="1" latinLnBrk="0" hangingPunct="1">
        <a:defRPr sz="1116" kern="1200">
          <a:solidFill>
            <a:schemeClr val="tx1"/>
          </a:solidFill>
          <a:latin typeface="+mn-lt"/>
          <a:ea typeface="+mn-ea"/>
          <a:cs typeface="+mn-cs"/>
        </a:defRPr>
      </a:lvl7pPr>
      <a:lvl8pPr marL="1983608" algn="l" defTabSz="566745" rtl="0" eaLnBrk="1" latinLnBrk="0" hangingPunct="1">
        <a:defRPr sz="1116" kern="1200">
          <a:solidFill>
            <a:schemeClr val="tx1"/>
          </a:solidFill>
          <a:latin typeface="+mn-lt"/>
          <a:ea typeface="+mn-ea"/>
          <a:cs typeface="+mn-cs"/>
        </a:defRPr>
      </a:lvl8pPr>
      <a:lvl9pPr marL="2266980" algn="l" defTabSz="566745" rtl="0" eaLnBrk="1" latinLnBrk="0" hangingPunct="1">
        <a:defRPr sz="111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356447"/>
            <a:ext cx="1637242" cy="10351342"/>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16876" y="444"/>
            <a:ext cx="1613336" cy="10685554"/>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51130" cy="10693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607492" y="973149"/>
            <a:ext cx="5445242" cy="199724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605191" y="3326836"/>
            <a:ext cx="5447543" cy="605959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423025" y="9566195"/>
            <a:ext cx="633328" cy="577193"/>
          </a:xfrm>
          <a:prstGeom prst="rect">
            <a:avLst/>
          </a:prstGeom>
        </p:spPr>
        <p:txBody>
          <a:bodyPr vert="horz" lIns="91440" tIns="45720" rIns="91440" bIns="45720" rtlCol="0" anchor="ctr"/>
          <a:lstStyle>
            <a:lvl1pPr algn="r">
              <a:defRPr sz="744">
                <a:solidFill>
                  <a:schemeClr val="tx1">
                    <a:tint val="75000"/>
                  </a:schemeClr>
                </a:solidFill>
              </a:defRPr>
            </a:lvl1pPr>
          </a:lstStyle>
          <a:p>
            <a:fld id="{1D8BD707-D9CF-40AE-B4C6-C98DA3205C09}" type="datetimeFigureOut">
              <a:rPr lang="en-US" smtClean="0"/>
              <a:pPr/>
              <a:t>10/5/2025</a:t>
            </a:fld>
            <a:endParaRPr lang="en-US"/>
          </a:p>
        </p:txBody>
      </p:sp>
      <p:sp>
        <p:nvSpPr>
          <p:cNvPr id="5" name="Footer Placeholder 4"/>
          <p:cNvSpPr>
            <a:spLocks noGrp="1"/>
          </p:cNvSpPr>
          <p:nvPr>
            <p:ph type="ftr" sz="quarter" idx="3"/>
          </p:nvPr>
        </p:nvSpPr>
        <p:spPr>
          <a:xfrm>
            <a:off x="1605190" y="9567318"/>
            <a:ext cx="4724042" cy="569325"/>
          </a:xfrm>
          <a:prstGeom prst="rect">
            <a:avLst/>
          </a:prstGeom>
        </p:spPr>
        <p:txBody>
          <a:bodyPr vert="horz" lIns="91440" tIns="45720" rIns="91440" bIns="45720" rtlCol="0" anchor="ctr"/>
          <a:lstStyle>
            <a:lvl1pPr algn="l">
              <a:defRPr sz="744">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422473" y="1228358"/>
            <a:ext cx="483419" cy="569325"/>
          </a:xfrm>
          <a:prstGeom prst="rect">
            <a:avLst/>
          </a:prstGeom>
        </p:spPr>
        <p:txBody>
          <a:bodyPr vert="horz" lIns="91440" tIns="45720" rIns="91440" bIns="45720" rtlCol="0" anchor="ctr"/>
          <a:lstStyle>
            <a:lvl1pPr algn="r">
              <a:defRPr sz="1653">
                <a:solidFill>
                  <a:srgbClr val="FEFFFF"/>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321080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377830" rtl="0" eaLnBrk="1" latinLnBrk="0" hangingPunct="1">
        <a:spcBef>
          <a:spcPct val="0"/>
        </a:spcBef>
        <a:buNone/>
        <a:defRPr sz="2975"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3373" indent="-283373" algn="l" defTabSz="377830" rtl="0" eaLnBrk="1" latinLnBrk="0" hangingPunct="1">
        <a:spcBef>
          <a:spcPts val="826"/>
        </a:spcBef>
        <a:spcAft>
          <a:spcPts val="0"/>
        </a:spcAft>
        <a:buClr>
          <a:schemeClr val="accent1"/>
        </a:buClr>
        <a:buFont typeface="Wingdings 3" charset="2"/>
        <a:buChar char=""/>
        <a:defRPr sz="1488" kern="1200">
          <a:solidFill>
            <a:schemeClr val="tx1">
              <a:lumMod val="75000"/>
              <a:lumOff val="25000"/>
            </a:schemeClr>
          </a:solidFill>
          <a:latin typeface="+mn-lt"/>
          <a:ea typeface="+mn-ea"/>
          <a:cs typeface="+mn-cs"/>
        </a:defRPr>
      </a:lvl1pPr>
      <a:lvl2pPr marL="613974" indent="-236144" algn="l" defTabSz="377830" rtl="0" eaLnBrk="1" latinLnBrk="0" hangingPunct="1">
        <a:spcBef>
          <a:spcPts val="826"/>
        </a:spcBef>
        <a:spcAft>
          <a:spcPts val="0"/>
        </a:spcAft>
        <a:buClr>
          <a:schemeClr val="accent1"/>
        </a:buClr>
        <a:buFont typeface="Wingdings 3" charset="2"/>
        <a:buChar char=""/>
        <a:defRPr sz="1322" kern="1200">
          <a:solidFill>
            <a:schemeClr val="tx1">
              <a:lumMod val="75000"/>
              <a:lumOff val="25000"/>
            </a:schemeClr>
          </a:solidFill>
          <a:latin typeface="+mn-lt"/>
          <a:ea typeface="+mn-ea"/>
          <a:cs typeface="+mn-cs"/>
        </a:defRPr>
      </a:lvl2pPr>
      <a:lvl3pPr marL="944575" indent="-188915" algn="l" defTabSz="377830" rtl="0" eaLnBrk="1" latinLnBrk="0" hangingPunct="1">
        <a:spcBef>
          <a:spcPts val="826"/>
        </a:spcBef>
        <a:spcAft>
          <a:spcPts val="0"/>
        </a:spcAft>
        <a:buClr>
          <a:schemeClr val="accent1"/>
        </a:buClr>
        <a:buFont typeface="Wingdings 3" charset="2"/>
        <a:buChar char=""/>
        <a:defRPr sz="1157" kern="1200">
          <a:solidFill>
            <a:schemeClr val="tx1">
              <a:lumMod val="75000"/>
              <a:lumOff val="25000"/>
            </a:schemeClr>
          </a:solidFill>
          <a:latin typeface="+mn-lt"/>
          <a:ea typeface="+mn-ea"/>
          <a:cs typeface="+mn-cs"/>
        </a:defRPr>
      </a:lvl3pPr>
      <a:lvl4pPr marL="1322405"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4pPr>
      <a:lvl5pPr marL="1700235"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5pPr>
      <a:lvl6pPr marL="2078065"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6pPr>
      <a:lvl7pPr marL="2455896"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7pPr>
      <a:lvl8pPr marL="2833726"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8pPr>
      <a:lvl9pPr marL="3211556" indent="-188915" algn="l" defTabSz="377830" rtl="0" eaLnBrk="1" latinLnBrk="0" hangingPunct="1">
        <a:spcBef>
          <a:spcPts val="826"/>
        </a:spcBef>
        <a:spcAft>
          <a:spcPts val="0"/>
        </a:spcAft>
        <a:buClr>
          <a:schemeClr val="accent1"/>
        </a:buClr>
        <a:buFont typeface="Wingdings 3" charset="2"/>
        <a:buChar char=""/>
        <a:defRPr sz="992" kern="1200">
          <a:solidFill>
            <a:schemeClr val="tx1">
              <a:lumMod val="75000"/>
              <a:lumOff val="25000"/>
            </a:schemeClr>
          </a:solidFill>
          <a:latin typeface="+mn-lt"/>
          <a:ea typeface="+mn-ea"/>
          <a:cs typeface="+mn-cs"/>
        </a:defRPr>
      </a:lvl9pPr>
    </p:bodyStyle>
    <p:otherStyle>
      <a:defPPr>
        <a:defRPr lang="en-US"/>
      </a:defPPr>
      <a:lvl1pPr marL="0" algn="l" defTabSz="377830" rtl="0" eaLnBrk="1" latinLnBrk="0" hangingPunct="1">
        <a:defRPr sz="1488" kern="1200">
          <a:solidFill>
            <a:schemeClr val="tx1"/>
          </a:solidFill>
          <a:latin typeface="+mn-lt"/>
          <a:ea typeface="+mn-ea"/>
          <a:cs typeface="+mn-cs"/>
        </a:defRPr>
      </a:lvl1pPr>
      <a:lvl2pPr marL="377830" algn="l" defTabSz="377830" rtl="0" eaLnBrk="1" latinLnBrk="0" hangingPunct="1">
        <a:defRPr sz="1488" kern="1200">
          <a:solidFill>
            <a:schemeClr val="tx1"/>
          </a:solidFill>
          <a:latin typeface="+mn-lt"/>
          <a:ea typeface="+mn-ea"/>
          <a:cs typeface="+mn-cs"/>
        </a:defRPr>
      </a:lvl2pPr>
      <a:lvl3pPr marL="755660" algn="l" defTabSz="377830" rtl="0" eaLnBrk="1" latinLnBrk="0" hangingPunct="1">
        <a:defRPr sz="1488" kern="1200">
          <a:solidFill>
            <a:schemeClr val="tx1"/>
          </a:solidFill>
          <a:latin typeface="+mn-lt"/>
          <a:ea typeface="+mn-ea"/>
          <a:cs typeface="+mn-cs"/>
        </a:defRPr>
      </a:lvl3pPr>
      <a:lvl4pPr marL="1133490" algn="l" defTabSz="377830" rtl="0" eaLnBrk="1" latinLnBrk="0" hangingPunct="1">
        <a:defRPr sz="1488" kern="1200">
          <a:solidFill>
            <a:schemeClr val="tx1"/>
          </a:solidFill>
          <a:latin typeface="+mn-lt"/>
          <a:ea typeface="+mn-ea"/>
          <a:cs typeface="+mn-cs"/>
        </a:defRPr>
      </a:lvl4pPr>
      <a:lvl5pPr marL="1511320" algn="l" defTabSz="377830" rtl="0" eaLnBrk="1" latinLnBrk="0" hangingPunct="1">
        <a:defRPr sz="1488" kern="1200">
          <a:solidFill>
            <a:schemeClr val="tx1"/>
          </a:solidFill>
          <a:latin typeface="+mn-lt"/>
          <a:ea typeface="+mn-ea"/>
          <a:cs typeface="+mn-cs"/>
        </a:defRPr>
      </a:lvl5pPr>
      <a:lvl6pPr marL="1889150" algn="l" defTabSz="377830" rtl="0" eaLnBrk="1" latinLnBrk="0" hangingPunct="1">
        <a:defRPr sz="1488" kern="1200">
          <a:solidFill>
            <a:schemeClr val="tx1"/>
          </a:solidFill>
          <a:latin typeface="+mn-lt"/>
          <a:ea typeface="+mn-ea"/>
          <a:cs typeface="+mn-cs"/>
        </a:defRPr>
      </a:lvl6pPr>
      <a:lvl7pPr marL="2266980" algn="l" defTabSz="377830" rtl="0" eaLnBrk="1" latinLnBrk="0" hangingPunct="1">
        <a:defRPr sz="1488" kern="1200">
          <a:solidFill>
            <a:schemeClr val="tx1"/>
          </a:solidFill>
          <a:latin typeface="+mn-lt"/>
          <a:ea typeface="+mn-ea"/>
          <a:cs typeface="+mn-cs"/>
        </a:defRPr>
      </a:lvl7pPr>
      <a:lvl8pPr marL="2644811" algn="l" defTabSz="377830" rtl="0" eaLnBrk="1" latinLnBrk="0" hangingPunct="1">
        <a:defRPr sz="1488" kern="1200">
          <a:solidFill>
            <a:schemeClr val="tx1"/>
          </a:solidFill>
          <a:latin typeface="+mn-lt"/>
          <a:ea typeface="+mn-ea"/>
          <a:cs typeface="+mn-cs"/>
        </a:defRPr>
      </a:lvl8pPr>
      <a:lvl9pPr marL="3022641" algn="l" defTabSz="377830"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liveworksheets.com/worksheet/kk/informatika/216483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gif"/><Relationship Id="rId2" Type="http://schemas.openxmlformats.org/officeDocument/2006/relationships/image" Target="../media/image12.gif"/><Relationship Id="rId1" Type="http://schemas.openxmlformats.org/officeDocument/2006/relationships/slideLayout" Target="../slideLayouts/slideLayout35.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8.svg"/><Relationship Id="rId26" Type="http://schemas.openxmlformats.org/officeDocument/2006/relationships/image" Target="../media/image45.png"/><Relationship Id="rId3" Type="http://schemas.openxmlformats.org/officeDocument/2006/relationships/image" Target="../media/image19.svg"/><Relationship Id="rId21" Type="http://schemas.openxmlformats.org/officeDocument/2006/relationships/image" Target="../media/image41.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7.png"/><Relationship Id="rId25" Type="http://schemas.openxmlformats.org/officeDocument/2006/relationships/hyperlink" Target="https://learningapps.org/26893570" TargetMode="External"/><Relationship Id="rId2" Type="http://schemas.openxmlformats.org/officeDocument/2006/relationships/image" Target="../media/image18.png"/><Relationship Id="rId16" Type="http://schemas.openxmlformats.org/officeDocument/2006/relationships/image" Target="../media/image36.svg"/><Relationship Id="rId20" Type="http://schemas.openxmlformats.org/officeDocument/2006/relationships/image" Target="../media/image40.svg"/><Relationship Id="rId29"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4.png"/><Relationship Id="rId5" Type="http://schemas.openxmlformats.org/officeDocument/2006/relationships/image" Target="../media/image21.svg"/><Relationship Id="rId15" Type="http://schemas.openxmlformats.org/officeDocument/2006/relationships/image" Target="../media/image35.png"/><Relationship Id="rId23" Type="http://schemas.openxmlformats.org/officeDocument/2006/relationships/image" Target="../media/image43.svg"/><Relationship Id="rId28" Type="http://schemas.openxmlformats.org/officeDocument/2006/relationships/image" Target="../media/image33.png"/><Relationship Id="rId10" Type="http://schemas.openxmlformats.org/officeDocument/2006/relationships/image" Target="../media/image26.png"/><Relationship Id="rId19" Type="http://schemas.openxmlformats.org/officeDocument/2006/relationships/image" Target="../media/image39.png"/><Relationship Id="rId31" Type="http://schemas.openxmlformats.org/officeDocument/2006/relationships/image" Target="../media/image48.sv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hyperlink" Target="https://learningapps.org/26932523" TargetMode="External"/><Relationship Id="rId22" Type="http://schemas.openxmlformats.org/officeDocument/2006/relationships/image" Target="../media/image42.png"/><Relationship Id="rId27" Type="http://schemas.openxmlformats.org/officeDocument/2006/relationships/image" Target="../media/image46.png"/><Relationship Id="rId30"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Прямоугольник: скругленные углы 22">
            <a:extLst>
              <a:ext uri="{FF2B5EF4-FFF2-40B4-BE49-F238E27FC236}">
                <a16:creationId xmlns:a16="http://schemas.microsoft.com/office/drawing/2014/main" id="{F6D542EF-2DA8-1516-96DE-C8DB03E08337}"/>
              </a:ext>
            </a:extLst>
          </p:cNvPr>
          <p:cNvSpPr/>
          <p:nvPr/>
        </p:nvSpPr>
        <p:spPr>
          <a:xfrm>
            <a:off x="3778249" y="8079240"/>
            <a:ext cx="3788833" cy="25639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Сабақта белсенді бол!</a:t>
            </a: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sp>
        <p:nvSpPr>
          <p:cNvPr id="18" name="Прямоугольник: скругленные углы 17">
            <a:extLst>
              <a:ext uri="{FF2B5EF4-FFF2-40B4-BE49-F238E27FC236}">
                <a16:creationId xmlns:a16="http://schemas.microsoft.com/office/drawing/2014/main" id="{531A3CFF-7411-43A8-517D-00036023986C}"/>
              </a:ext>
            </a:extLst>
          </p:cNvPr>
          <p:cNvSpPr/>
          <p:nvPr/>
        </p:nvSpPr>
        <p:spPr>
          <a:xfrm>
            <a:off x="152400" y="8131525"/>
            <a:ext cx="3473450" cy="2563915"/>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Бүгінгі күндеріңе сәттілік!</a:t>
            </a:r>
            <a:endParaRPr kumimoji="0" lang="ru-RU" sz="4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p:txBody>
      </p:sp>
      <p:pic>
        <p:nvPicPr>
          <p:cNvPr id="8" name="Picture 5">
            <a:extLst>
              <a:ext uri="{FF2B5EF4-FFF2-40B4-BE49-F238E27FC236}">
                <a16:creationId xmlns:a16="http://schemas.microsoft.com/office/drawing/2014/main" id="{716228B7-8DDD-48BE-58AD-321C9033A501}"/>
              </a:ext>
            </a:extLst>
          </p:cNvPr>
          <p:cNvPicPr>
            <a:picLocks noChangeAspect="1"/>
          </p:cNvPicPr>
          <p:nvPr/>
        </p:nvPicPr>
        <p:blipFill>
          <a:blip r:embed="rId4"/>
          <a:srcRect/>
          <a:stretch>
            <a:fillRect/>
          </a:stretch>
        </p:blipFill>
        <p:spPr>
          <a:xfrm>
            <a:off x="-73349" y="6032501"/>
            <a:ext cx="3862181" cy="4835170"/>
          </a:xfrm>
          <a:prstGeom prst="rect">
            <a:avLst/>
          </a:prstGeom>
        </p:spPr>
      </p:pic>
      <p:pic>
        <p:nvPicPr>
          <p:cNvPr id="10" name="Picture 5">
            <a:extLst>
              <a:ext uri="{FF2B5EF4-FFF2-40B4-BE49-F238E27FC236}">
                <a16:creationId xmlns:a16="http://schemas.microsoft.com/office/drawing/2014/main" id="{68E0C919-B1C5-B4AE-912E-90D25C1AB311}"/>
              </a:ext>
            </a:extLst>
          </p:cNvPr>
          <p:cNvPicPr>
            <a:picLocks noChangeAspect="1"/>
          </p:cNvPicPr>
          <p:nvPr/>
        </p:nvPicPr>
        <p:blipFill>
          <a:blip r:embed="rId4"/>
          <a:srcRect/>
          <a:stretch>
            <a:fillRect/>
          </a:stretch>
        </p:blipFill>
        <p:spPr>
          <a:xfrm>
            <a:off x="3625850" y="6032500"/>
            <a:ext cx="4056546" cy="4835170"/>
          </a:xfrm>
          <a:prstGeom prst="rect">
            <a:avLst/>
          </a:prstGeom>
        </p:spPr>
      </p:pic>
      <p:pic>
        <p:nvPicPr>
          <p:cNvPr id="14" name="kling_20251001_Image_to_Video_teacher_is_3922_0">
            <a:hlinkClick r:id="" action="ppaction://media"/>
            <a:extLst>
              <a:ext uri="{FF2B5EF4-FFF2-40B4-BE49-F238E27FC236}">
                <a16:creationId xmlns:a16="http://schemas.microsoft.com/office/drawing/2014/main" id="{3A985659-1CD4-D7AD-D4C9-46C3A4A95AB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2332" y="71412"/>
            <a:ext cx="4953000" cy="6289969"/>
          </a:xfrm>
          <a:prstGeom prst="rect">
            <a:avLst/>
          </a:prstGeom>
        </p:spPr>
      </p:pic>
    </p:spTree>
    <p:extLst>
      <p:ext uri="{BB962C8B-B14F-4D97-AF65-F5344CB8AC3E}">
        <p14:creationId xmlns:p14="http://schemas.microsoft.com/office/powerpoint/2010/main" val="104798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10"/>
                                        </p:tgtEl>
                                        <p:attrNameLst>
                                          <p:attrName>ppt_w</p:attrName>
                                        </p:attrNameLst>
                                      </p:cBhvr>
                                      <p:tavLst>
                                        <p:tav tm="0">
                                          <p:val>
                                            <p:strVal val="ppt_w"/>
                                          </p:val>
                                        </p:tav>
                                        <p:tav tm="100000">
                                          <p:val>
                                            <p:fltVal val="0"/>
                                          </p:val>
                                        </p:tav>
                                      </p:tavLst>
                                    </p:anim>
                                    <p:anim calcmode="lin" valueType="num">
                                      <p:cBhvr>
                                        <p:cTn id="20" dur="500"/>
                                        <p:tgtEl>
                                          <p:spTgt spid="10"/>
                                        </p:tgtEl>
                                        <p:attrNameLst>
                                          <p:attrName>ppt_h</p:attrName>
                                        </p:attrNameLst>
                                      </p:cBhvr>
                                      <p:tavLst>
                                        <p:tav tm="0">
                                          <p:val>
                                            <p:strVal val="ppt_h"/>
                                          </p:val>
                                        </p:tav>
                                        <p:tav tm="100000">
                                          <p:val>
                                            <p:fltVal val="0"/>
                                          </p:val>
                                        </p:tav>
                                      </p:tavLst>
                                    </p:anim>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video>
              <p:cMediaNode vol="80000">
                <p:cTn id="23" repeatCount="indefinite" fill="hold" display="0">
                  <p:stCondLst>
                    <p:cond delay="indefinite"/>
                  </p:stCondLst>
                </p:cTn>
                <p:tgtEl>
                  <p:spTgt spid="14"/>
                </p:tgtEl>
              </p:cMediaNode>
            </p:video>
            <p:seq concurrent="1" nextAc="seek">
              <p:cTn id="24" restart="whenNotActive" fill="hold" evtFilter="cancelBubble" nodeType="interactiveSeq">
                <p:stCondLst>
                  <p:cond evt="onClick" delay="0">
                    <p:tgtEl>
                      <p:spTgt spid="1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0C2D8B-4246-70A5-F85A-62E08577C424}"/>
              </a:ext>
            </a:extLst>
          </p:cNvPr>
          <p:cNvSpPr>
            <a:spLocks noGrp="1"/>
          </p:cNvSpPr>
          <p:nvPr>
            <p:ph type="ctrTitle"/>
          </p:nvPr>
        </p:nvSpPr>
        <p:spPr>
          <a:xfrm>
            <a:off x="1206500" y="6565900"/>
            <a:ext cx="5143500" cy="2363109"/>
          </a:xfrm>
        </p:spPr>
        <p:txBody>
          <a:bodyPr/>
          <a:lstStyle/>
          <a:p>
            <a:r>
              <a:rPr lang="ru-KZ" sz="3600" b="1" i="1" dirty="0" err="1">
                <a:solidFill>
                  <a:srgbClr val="FF0000"/>
                </a:solidFill>
                <a:latin typeface="Times New Roman" panose="02020603050405020304" pitchFamily="18" charset="0"/>
                <a:cs typeface="Times New Roman" panose="02020603050405020304" pitchFamily="18" charset="0"/>
              </a:rPr>
              <a:t>Өткенді</a:t>
            </a:r>
            <a:r>
              <a:rPr lang="ru-KZ" sz="3600" b="1" i="1" dirty="0">
                <a:solidFill>
                  <a:srgbClr val="FF0000"/>
                </a:solidFill>
                <a:latin typeface="Times New Roman" panose="02020603050405020304" pitchFamily="18" charset="0"/>
                <a:cs typeface="Times New Roman" panose="02020603050405020304" pitchFamily="18" charset="0"/>
              </a:rPr>
              <a:t> </a:t>
            </a:r>
            <a:r>
              <a:rPr lang="ru-KZ" sz="3600" b="1" i="1" dirty="0" err="1">
                <a:solidFill>
                  <a:srgbClr val="FF0000"/>
                </a:solidFill>
                <a:latin typeface="Times New Roman" panose="02020603050405020304" pitchFamily="18" charset="0"/>
                <a:cs typeface="Times New Roman" panose="02020603050405020304" pitchFamily="18" charset="0"/>
              </a:rPr>
              <a:t>қайталау</a:t>
            </a:r>
            <a:r>
              <a:rPr lang="ru-KZ" sz="3600" b="1" i="1" dirty="0">
                <a:solidFill>
                  <a:srgbClr val="FF0000"/>
                </a:solidFill>
                <a:latin typeface="Times New Roman" panose="02020603050405020304" pitchFamily="18" charset="0"/>
                <a:cs typeface="Times New Roman" panose="02020603050405020304" pitchFamily="18" charset="0"/>
              </a:rPr>
              <a:t>: </a:t>
            </a:r>
            <a:br>
              <a:rPr lang="ru-KZ" sz="3600" b="1" i="1" dirty="0">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a:t>
            </a:r>
            <a:r>
              <a:rPr lang="ru-KZ" sz="3600" b="1" i="1" dirty="0" err="1">
                <a:latin typeface="Times New Roman" panose="02020603050405020304" pitchFamily="18" charset="0"/>
                <a:cs typeface="Times New Roman" panose="02020603050405020304" pitchFamily="18" charset="0"/>
              </a:rPr>
              <a:t>Шифрлау</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дегеніміз</a:t>
            </a:r>
            <a:r>
              <a:rPr lang="ru-KZ" sz="3600" b="1" i="1" dirty="0">
                <a:latin typeface="Times New Roman" panose="02020603050405020304" pitchFamily="18" charset="0"/>
                <a:cs typeface="Times New Roman" panose="02020603050405020304" pitchFamily="18" charset="0"/>
              </a:rPr>
              <a:t> не? </a:t>
            </a:r>
            <a:br>
              <a:rPr lang="ru-KZ" sz="3600" b="1" i="1" dirty="0">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a:t>
            </a:r>
            <a:r>
              <a:rPr lang="ru-KZ" sz="3600" b="1" i="1" dirty="0" err="1">
                <a:latin typeface="Times New Roman" panose="02020603050405020304" pitchFamily="18" charset="0"/>
                <a:cs typeface="Times New Roman" panose="02020603050405020304" pitchFamily="18" charset="0"/>
              </a:rPr>
              <a:t>Ақпаратты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қорғауда</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оның</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маңызы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қандай</a:t>
            </a:r>
            <a:r>
              <a:rPr lang="ru-KZ" sz="3600" b="1" i="1" dirty="0">
                <a:latin typeface="Times New Roman" panose="02020603050405020304" pitchFamily="18" charset="0"/>
                <a:cs typeface="Times New Roman" panose="02020603050405020304" pitchFamily="18" charset="0"/>
              </a:rPr>
              <a:t>?</a:t>
            </a:r>
            <a:br>
              <a:rPr lang="ru-KZ" sz="3600" b="1" i="1" dirty="0">
                <a:latin typeface="Times New Roman" panose="02020603050405020304" pitchFamily="18" charset="0"/>
                <a:cs typeface="Times New Roman" panose="02020603050405020304" pitchFamily="18" charset="0"/>
              </a:rPr>
            </a:br>
            <a:r>
              <a:rPr lang="ru-KZ" sz="3600" b="1" i="1" dirty="0" err="1">
                <a:solidFill>
                  <a:srgbClr val="FF0000"/>
                </a:solidFill>
                <a:latin typeface="Times New Roman" panose="02020603050405020304" pitchFamily="18" charset="0"/>
                <a:cs typeface="Times New Roman" panose="02020603050405020304" pitchFamily="18" charset="0"/>
              </a:rPr>
              <a:t>Миға</a:t>
            </a:r>
            <a:r>
              <a:rPr lang="ru-KZ" sz="3600" b="1" i="1" dirty="0">
                <a:solidFill>
                  <a:srgbClr val="FF0000"/>
                </a:solidFill>
                <a:latin typeface="Times New Roman" panose="02020603050405020304" pitchFamily="18" charset="0"/>
                <a:cs typeface="Times New Roman" panose="02020603050405020304" pitchFamily="18" charset="0"/>
              </a:rPr>
              <a:t> </a:t>
            </a:r>
            <a:r>
              <a:rPr lang="ru-KZ" sz="3600" b="1" i="1" dirty="0" err="1">
                <a:solidFill>
                  <a:srgbClr val="FF0000"/>
                </a:solidFill>
                <a:latin typeface="Times New Roman" panose="02020603050405020304" pitchFamily="18" charset="0"/>
                <a:cs typeface="Times New Roman" panose="02020603050405020304" pitchFamily="18" charset="0"/>
              </a:rPr>
              <a:t>шабуыл</a:t>
            </a:r>
            <a:r>
              <a:rPr lang="ru-KZ" sz="3600" b="1" i="1" dirty="0">
                <a:solidFill>
                  <a:srgbClr val="FF0000"/>
                </a:solidFill>
                <a:latin typeface="Times New Roman" panose="02020603050405020304" pitchFamily="18" charset="0"/>
                <a:cs typeface="Times New Roman" panose="02020603050405020304" pitchFamily="18" charset="0"/>
              </a:rPr>
              <a:t>: </a:t>
            </a:r>
            <a:br>
              <a:rPr lang="ru-KZ" sz="3600" b="1" i="1" dirty="0">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-Компьютер </a:t>
            </a:r>
            <a:r>
              <a:rPr lang="ru-KZ" sz="3600" b="1" i="1" dirty="0" err="1">
                <a:latin typeface="Times New Roman" panose="02020603050405020304" pitchFamily="18" charset="0"/>
                <a:cs typeface="Times New Roman" panose="02020603050405020304" pitchFamily="18" charset="0"/>
              </a:rPr>
              <a:t>ақпаратты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қалай</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таниды</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деп</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ойласың</a:t>
            </a:r>
            <a:r>
              <a:rPr lang="ru-KZ" sz="3600" b="1" i="1" dirty="0">
                <a:latin typeface="Times New Roman" panose="02020603050405020304" pitchFamily="18" charset="0"/>
                <a:cs typeface="Times New Roman" panose="02020603050405020304" pitchFamily="18" charset="0"/>
              </a:rPr>
              <a:t>?</a:t>
            </a:r>
            <a:br>
              <a:rPr lang="ru-KZ" sz="3600" b="1" i="1" dirty="0">
                <a:latin typeface="Times New Roman" panose="02020603050405020304" pitchFamily="18" charset="0"/>
                <a:cs typeface="Times New Roman" panose="02020603050405020304" pitchFamily="18" charset="0"/>
              </a:rPr>
            </a:br>
            <a:r>
              <a:rPr lang="ru-KZ" sz="3600" b="1" i="1" dirty="0">
                <a:latin typeface="Times New Roman" panose="02020603050405020304" pitchFamily="18" charset="0"/>
                <a:cs typeface="Times New Roman" panose="02020603050405020304" pitchFamily="18" charset="0"/>
              </a:rPr>
              <a:t>-</a:t>
            </a:r>
            <a:r>
              <a:rPr lang="ru-KZ" sz="3600" b="1" i="1" dirty="0" err="1">
                <a:latin typeface="Times New Roman" panose="02020603050405020304" pitchFamily="18" charset="0"/>
                <a:cs typeface="Times New Roman" panose="02020603050405020304" pitchFamily="18" charset="0"/>
              </a:rPr>
              <a:t>Біз</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математикада</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қандай</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санау</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жүйесін</a:t>
            </a:r>
            <a:r>
              <a:rPr lang="ru-KZ" sz="3600" b="1" i="1" dirty="0">
                <a:latin typeface="Times New Roman" panose="02020603050405020304" pitchFamily="18" charset="0"/>
                <a:cs typeface="Times New Roman" panose="02020603050405020304" pitchFamily="18" charset="0"/>
              </a:rPr>
              <a:t> </a:t>
            </a:r>
            <a:r>
              <a:rPr lang="ru-KZ" sz="3600" b="1" i="1" dirty="0" err="1">
                <a:latin typeface="Times New Roman" panose="02020603050405020304" pitchFamily="18" charset="0"/>
                <a:cs typeface="Times New Roman" panose="02020603050405020304" pitchFamily="18" charset="0"/>
              </a:rPr>
              <a:t>қолданамыз</a:t>
            </a:r>
            <a:r>
              <a:rPr lang="ru-KZ" sz="3600" b="1" i="1" dirty="0">
                <a:latin typeface="Times New Roman" panose="02020603050405020304" pitchFamily="18" charset="0"/>
                <a:cs typeface="Times New Roman" panose="02020603050405020304" pitchFamily="18" charset="0"/>
              </a:rPr>
              <a:t>?</a:t>
            </a:r>
            <a:br>
              <a:rPr lang="ru-KZ" sz="3600" b="1" i="1" dirty="0">
                <a:latin typeface="Times New Roman" panose="02020603050405020304" pitchFamily="18" charset="0"/>
                <a:cs typeface="Times New Roman" panose="02020603050405020304" pitchFamily="18" charset="0"/>
              </a:rPr>
            </a:br>
            <a:endParaRPr lang="ru-KZ" sz="36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9499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1A213C1-A24B-F137-DAB0-7F359188748A}"/>
              </a:ext>
            </a:extLst>
          </p:cNvPr>
          <p:cNvSpPr>
            <a:spLocks noGrp="1"/>
          </p:cNvSpPr>
          <p:nvPr>
            <p:ph type="ctrTitle"/>
          </p:nvPr>
        </p:nvSpPr>
        <p:spPr>
          <a:xfrm>
            <a:off x="82550" y="2374900"/>
            <a:ext cx="7391400" cy="1786468"/>
          </a:xfrm>
        </p:spPr>
        <p:txBody>
          <a:bodyPr>
            <a:normAutofit fontScale="90000"/>
          </a:bodyPr>
          <a:lstStyle/>
          <a:p>
            <a:r>
              <a:rPr lang="kk-KZ" sz="3200" dirty="0">
                <a:latin typeface="Times New Roman" panose="02020603050405020304" pitchFamily="18" charset="0"/>
                <a:cs typeface="Times New Roman" panose="02020603050405020304" pitchFamily="18" charset="0"/>
              </a:rPr>
              <a:t>Сабақтың тақырыбы: </a:t>
            </a:r>
            <a:br>
              <a:rPr lang="kk-KZ" sz="3200" dirty="0">
                <a:latin typeface="Times New Roman" panose="02020603050405020304" pitchFamily="18" charset="0"/>
                <a:cs typeface="Times New Roman" panose="02020603050405020304" pitchFamily="18" charset="0"/>
              </a:rPr>
            </a:br>
            <a:r>
              <a:rPr lang="ru-KZ" dirty="0" err="1">
                <a:latin typeface="Times New Roman" panose="02020603050405020304" pitchFamily="18" charset="0"/>
                <a:cs typeface="Times New Roman" panose="02020603050405020304" pitchFamily="18" charset="0"/>
              </a:rPr>
              <a:t>Екілік</a:t>
            </a:r>
            <a:r>
              <a:rPr lang="ru-KZ" dirty="0">
                <a:latin typeface="Times New Roman" panose="02020603050405020304" pitchFamily="18" charset="0"/>
                <a:cs typeface="Times New Roman" panose="02020603050405020304" pitchFamily="18" charset="0"/>
              </a:rPr>
              <a:t> </a:t>
            </a:r>
            <a:r>
              <a:rPr lang="ru-KZ" dirty="0" err="1">
                <a:latin typeface="Times New Roman" panose="02020603050405020304" pitchFamily="18" charset="0"/>
                <a:cs typeface="Times New Roman" panose="02020603050405020304" pitchFamily="18" charset="0"/>
              </a:rPr>
              <a:t>ақпаратты</a:t>
            </a:r>
            <a:r>
              <a:rPr lang="ru-KZ" dirty="0">
                <a:latin typeface="Times New Roman" panose="02020603050405020304" pitchFamily="18" charset="0"/>
                <a:cs typeface="Times New Roman" panose="02020603050405020304" pitchFamily="18" charset="0"/>
              </a:rPr>
              <a:t> </a:t>
            </a:r>
            <a:r>
              <a:rPr lang="ru-KZ" dirty="0" err="1">
                <a:latin typeface="Times New Roman" panose="02020603050405020304" pitchFamily="18" charset="0"/>
                <a:cs typeface="Times New Roman" panose="02020603050405020304" pitchFamily="18" charset="0"/>
              </a:rPr>
              <a:t>ұсыну</a:t>
            </a:r>
            <a:br>
              <a:rPr lang="kk-KZ" dirty="0">
                <a:latin typeface="Times New Roman" panose="02020603050405020304" pitchFamily="18" charset="0"/>
                <a:cs typeface="Times New Roman" panose="02020603050405020304" pitchFamily="18" charset="0"/>
              </a:rPr>
            </a:br>
            <a:r>
              <a:rPr lang="kk-KZ" sz="2700" dirty="0">
                <a:solidFill>
                  <a:srgbClr val="FF0000"/>
                </a:solidFill>
                <a:latin typeface="Times New Roman" panose="02020603050405020304" pitchFamily="18" charset="0"/>
                <a:cs typeface="Times New Roman" panose="02020603050405020304" pitchFamily="18" charset="0"/>
              </a:rPr>
              <a:t>Сабақтың мақсаты: </a:t>
            </a:r>
            <a:br>
              <a:rPr lang="kk-KZ" sz="2700" dirty="0">
                <a:solidFill>
                  <a:srgbClr val="FF0000"/>
                </a:solidFill>
                <a:latin typeface="Times New Roman" panose="02020603050405020304" pitchFamily="18" charset="0"/>
                <a:cs typeface="Times New Roman" panose="02020603050405020304" pitchFamily="18" charset="0"/>
              </a:rPr>
            </a:br>
            <a:r>
              <a:rPr lang="kk-KZ" sz="2700" dirty="0">
                <a:solidFill>
                  <a:srgbClr val="FF0000"/>
                </a:solidFill>
                <a:latin typeface="Times New Roman" panose="02020603050405020304" pitchFamily="18" charset="0"/>
                <a:cs typeface="Times New Roman" panose="02020603050405020304" pitchFamily="18" charset="0"/>
              </a:rPr>
              <a:t>-  Ақпараттың екілік түрде қалай ұсынылатынын түсіну</a:t>
            </a:r>
            <a:br>
              <a:rPr lang="kk-KZ" sz="2700" dirty="0">
                <a:solidFill>
                  <a:srgbClr val="FF0000"/>
                </a:solidFill>
                <a:latin typeface="Times New Roman" panose="02020603050405020304" pitchFamily="18" charset="0"/>
                <a:cs typeface="Times New Roman" panose="02020603050405020304" pitchFamily="18" charset="0"/>
              </a:rPr>
            </a:br>
            <a:r>
              <a:rPr lang="kk-KZ" sz="2700" dirty="0">
                <a:solidFill>
                  <a:srgbClr val="FF0000"/>
                </a:solidFill>
                <a:latin typeface="Times New Roman" panose="02020603050405020304" pitchFamily="18" charset="0"/>
                <a:cs typeface="Times New Roman" panose="02020603050405020304" pitchFamily="18" charset="0"/>
              </a:rPr>
              <a:t>- Символ, сан, мәтін, дыбыс, сурет сияқты ақпарат түрлерінің екілік кодқа айналатынын білу</a:t>
            </a:r>
            <a:br>
              <a:rPr lang="kk-KZ" sz="2700" dirty="0">
                <a:solidFill>
                  <a:srgbClr val="FF0000"/>
                </a:solidFill>
                <a:latin typeface="Times New Roman" panose="02020603050405020304" pitchFamily="18" charset="0"/>
                <a:cs typeface="Times New Roman" panose="02020603050405020304" pitchFamily="18" charset="0"/>
              </a:rPr>
            </a:br>
            <a:br>
              <a:rPr lang="kk-KZ" sz="3600" dirty="0"/>
            </a:br>
            <a:r>
              <a:rPr lang="kk-KZ" sz="3600" dirty="0"/>
              <a:t> </a:t>
            </a:r>
            <a:r>
              <a:rPr lang="kk-KZ" sz="2700" dirty="0">
                <a:latin typeface="Times New Roman" panose="02020603050405020304" pitchFamily="18" charset="0"/>
                <a:cs typeface="Times New Roman" panose="02020603050405020304" pitchFamily="18" charset="0"/>
              </a:rPr>
              <a:t>Қоршаған ортадан алған ақпаратты компьютерде қалай көрсетуге болады? Ақпаратты компьютерде көрсету үшін екілік кодтау әдісі қолданылады. Өткен тақырыптарда қоршаған ортадан қабылдаған ақпаратты ұсыну түрлерімен таныстық. Ұсыну түрлеріне қарай ақпаратты екілік кодтаудың негізгі       3 түрі бар</a:t>
            </a:r>
            <a:endParaRPr lang="ru-KZ" dirty="0">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1061C982-084F-E55A-25A1-3C919523C779}"/>
              </a:ext>
            </a:extLst>
          </p:cNvPr>
          <p:cNvPicPr>
            <a:picLocks noChangeAspect="1"/>
          </p:cNvPicPr>
          <p:nvPr/>
        </p:nvPicPr>
        <p:blipFill>
          <a:blip r:embed="rId2"/>
          <a:stretch>
            <a:fillRect/>
          </a:stretch>
        </p:blipFill>
        <p:spPr>
          <a:xfrm>
            <a:off x="98425" y="6532033"/>
            <a:ext cx="7359650" cy="4021667"/>
          </a:xfrm>
          <a:prstGeom prst="rect">
            <a:avLst/>
          </a:prstGeom>
        </p:spPr>
      </p:pic>
    </p:spTree>
    <p:extLst>
      <p:ext uri="{BB962C8B-B14F-4D97-AF65-F5344CB8AC3E}">
        <p14:creationId xmlns:p14="http://schemas.microsoft.com/office/powerpoint/2010/main" val="136250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96F2694-089D-7AC7-C298-B921D5D313F7}"/>
              </a:ext>
            </a:extLst>
          </p:cNvPr>
          <p:cNvSpPr>
            <a:spLocks noGrp="1"/>
          </p:cNvSpPr>
          <p:nvPr>
            <p:ph type="title"/>
          </p:nvPr>
        </p:nvSpPr>
        <p:spPr>
          <a:xfrm>
            <a:off x="273050" y="393700"/>
            <a:ext cx="7162800" cy="1362075"/>
          </a:xfrm>
        </p:spPr>
        <p:txBody>
          <a:bodyPr>
            <a:noAutofit/>
          </a:bodyPr>
          <a:lstStyle/>
          <a:p>
            <a:pPr>
              <a:lnSpc>
                <a:spcPct val="150000"/>
              </a:lnSpc>
            </a:pPr>
            <a:r>
              <a:rPr lang="ru-KZ" sz="1800" i="1" dirty="0" err="1">
                <a:solidFill>
                  <a:srgbClr val="FF0000"/>
                </a:solidFill>
                <a:latin typeface="Times New Roman" panose="02020603050405020304" pitchFamily="18" charset="0"/>
                <a:cs typeface="Times New Roman" panose="02020603050405020304" pitchFamily="18" charset="0"/>
              </a:rPr>
              <a:t>Екілік</a:t>
            </a:r>
            <a:r>
              <a:rPr lang="ru-KZ" sz="1800" i="1" dirty="0">
                <a:solidFill>
                  <a:srgbClr val="FF0000"/>
                </a:solidFill>
                <a:latin typeface="Times New Roman" panose="02020603050405020304" pitchFamily="18" charset="0"/>
                <a:cs typeface="Times New Roman" panose="02020603050405020304" pitchFamily="18" charset="0"/>
              </a:rPr>
              <a:t> </a:t>
            </a:r>
            <a:r>
              <a:rPr lang="ru-KZ" sz="1800" i="1" dirty="0" err="1">
                <a:solidFill>
                  <a:srgbClr val="FF0000"/>
                </a:solidFill>
                <a:latin typeface="Times New Roman" panose="02020603050405020304" pitchFamily="18" charset="0"/>
                <a:cs typeface="Times New Roman" panose="02020603050405020304" pitchFamily="18" charset="0"/>
              </a:rPr>
              <a:t>жүйе</a:t>
            </a:r>
            <a:r>
              <a:rPr lang="ru-KZ" sz="1800" i="1" dirty="0">
                <a:solidFill>
                  <a:srgbClr val="FF0000"/>
                </a:solidFill>
                <a:latin typeface="Times New Roman" panose="02020603050405020304" pitchFamily="18" charset="0"/>
                <a:cs typeface="Times New Roman" panose="02020603050405020304" pitchFamily="18" charset="0"/>
              </a:rPr>
              <a:t> </a:t>
            </a:r>
            <a:r>
              <a:rPr lang="ru-KZ" sz="1800" i="1" dirty="0" err="1">
                <a:solidFill>
                  <a:srgbClr val="FF0000"/>
                </a:solidFill>
                <a:latin typeface="Times New Roman" panose="02020603050405020304" pitchFamily="18" charset="0"/>
                <a:cs typeface="Times New Roman" panose="02020603050405020304" pitchFamily="18" charset="0"/>
              </a:rPr>
              <a:t>дегеніміз</a:t>
            </a:r>
            <a:r>
              <a:rPr lang="ru-KZ" sz="1800" i="1" dirty="0">
                <a:solidFill>
                  <a:srgbClr val="FF0000"/>
                </a:solidFill>
                <a:latin typeface="Times New Roman" panose="02020603050405020304" pitchFamily="18" charset="0"/>
                <a:cs typeface="Times New Roman" panose="02020603050405020304" pitchFamily="18" charset="0"/>
              </a:rPr>
              <a:t> не?</a:t>
            </a:r>
            <a:br>
              <a:rPr lang="kk-KZ" sz="1800" i="1" dirty="0">
                <a:solidFill>
                  <a:srgbClr val="FF0000"/>
                </a:solidFill>
                <a:latin typeface="Times New Roman" panose="02020603050405020304" pitchFamily="18" charset="0"/>
                <a:cs typeface="Times New Roman" panose="02020603050405020304" pitchFamily="18" charset="0"/>
              </a:rPr>
            </a:br>
            <a:r>
              <a:rPr lang="ru-KZ" sz="1800" i="1" dirty="0" err="1">
                <a:latin typeface="Times New Roman" panose="02020603050405020304" pitchFamily="18" charset="0"/>
                <a:cs typeface="Times New Roman" panose="02020603050405020304" pitchFamily="18" charset="0"/>
              </a:rPr>
              <a:t>Екілік</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жүйе</a:t>
            </a:r>
            <a:r>
              <a:rPr lang="ru-KZ" sz="1800" i="1" dirty="0">
                <a:latin typeface="Times New Roman" panose="02020603050405020304" pitchFamily="18" charset="0"/>
                <a:cs typeface="Times New Roman" panose="02020603050405020304" pitchFamily="18" charset="0"/>
              </a:rPr>
              <a:t> — тек </a:t>
            </a:r>
            <a:r>
              <a:rPr lang="ru-KZ" sz="1800" i="1" dirty="0" err="1">
                <a:latin typeface="Times New Roman" panose="02020603050405020304" pitchFamily="18" charset="0"/>
                <a:cs typeface="Times New Roman" panose="02020603050405020304" pitchFamily="18" charset="0"/>
              </a:rPr>
              <a:t>екі</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цифрдан</a:t>
            </a:r>
            <a:r>
              <a:rPr lang="ru-KZ" sz="1800" i="1" dirty="0">
                <a:latin typeface="Times New Roman" panose="02020603050405020304" pitchFamily="18" charset="0"/>
                <a:cs typeface="Times New Roman" panose="02020603050405020304" pitchFamily="18" charset="0"/>
              </a:rPr>
              <a:t> (0 </a:t>
            </a:r>
            <a:r>
              <a:rPr lang="ru-KZ" sz="1800" i="1" dirty="0" err="1">
                <a:latin typeface="Times New Roman" panose="02020603050405020304" pitchFamily="18" charset="0"/>
                <a:cs typeface="Times New Roman" panose="02020603050405020304" pitchFamily="18" charset="0"/>
              </a:rPr>
              <a:t>және</a:t>
            </a:r>
            <a:r>
              <a:rPr lang="ru-KZ" sz="1800" i="1" dirty="0">
                <a:latin typeface="Times New Roman" panose="02020603050405020304" pitchFamily="18" charset="0"/>
                <a:cs typeface="Times New Roman" panose="02020603050405020304" pitchFamily="18" charset="0"/>
              </a:rPr>
              <a:t> 1) </a:t>
            </a:r>
            <a:r>
              <a:rPr lang="ru-KZ" sz="1800" i="1" dirty="0" err="1">
                <a:latin typeface="Times New Roman" panose="02020603050405020304" pitchFamily="18" charset="0"/>
                <a:cs typeface="Times New Roman" panose="02020603050405020304" pitchFamily="18" charset="0"/>
              </a:rPr>
              <a:t>тұратын</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сандық</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жүйе.Компьютерлер</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барлық</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ақпаратты</a:t>
            </a:r>
            <a:r>
              <a:rPr lang="ru-KZ" sz="1800" i="1" dirty="0">
                <a:latin typeface="Times New Roman" panose="02020603050405020304" pitchFamily="18" charset="0"/>
                <a:cs typeface="Times New Roman" panose="02020603050405020304" pitchFamily="18" charset="0"/>
              </a:rPr>
              <a:t> осы </a:t>
            </a:r>
            <a:r>
              <a:rPr lang="ru-KZ" sz="1800" i="1" dirty="0" err="1">
                <a:latin typeface="Times New Roman" panose="02020603050405020304" pitchFamily="18" charset="0"/>
                <a:cs typeface="Times New Roman" panose="02020603050405020304" pitchFamily="18" charset="0"/>
              </a:rPr>
              <a:t>жүйе</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арқылы</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өңдейді</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сақтайды</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және</a:t>
            </a:r>
            <a:r>
              <a:rPr lang="ru-KZ" sz="1800" i="1" dirty="0">
                <a:latin typeface="Times New Roman" panose="02020603050405020304" pitchFamily="18" charset="0"/>
                <a:cs typeface="Times New Roman" panose="02020603050405020304" pitchFamily="18" charset="0"/>
              </a:rPr>
              <a:t> </a:t>
            </a:r>
            <a:r>
              <a:rPr lang="ru-KZ" sz="1800" i="1" dirty="0" err="1">
                <a:latin typeface="Times New Roman" panose="02020603050405020304" pitchFamily="18" charset="0"/>
                <a:cs typeface="Times New Roman" panose="02020603050405020304" pitchFamily="18" charset="0"/>
              </a:rPr>
              <a:t>жеткізеді</a:t>
            </a:r>
            <a:r>
              <a:rPr lang="ru-KZ" sz="1800" i="1" dirty="0">
                <a:latin typeface="Times New Roman" panose="02020603050405020304" pitchFamily="18" charset="0"/>
                <a:cs typeface="Times New Roman" panose="02020603050405020304" pitchFamily="18" charset="0"/>
              </a:rPr>
              <a:t>.</a:t>
            </a:r>
            <a:br>
              <a:rPr lang="kk-KZ" sz="1800" i="1" dirty="0">
                <a:latin typeface="Times New Roman" panose="02020603050405020304" pitchFamily="18" charset="0"/>
                <a:cs typeface="Times New Roman" panose="02020603050405020304" pitchFamily="18" charset="0"/>
              </a:rPr>
            </a:br>
            <a:r>
              <a:rPr lang="ru-KZ" sz="1800" i="1" dirty="0" err="1">
                <a:solidFill>
                  <a:srgbClr val="FF0000"/>
                </a:solidFill>
                <a:latin typeface="Times New Roman" panose="02020603050405020304" pitchFamily="18" charset="0"/>
                <a:cs typeface="Times New Roman" panose="02020603050405020304" pitchFamily="18" charset="0"/>
              </a:rPr>
              <a:t>Әрбір</a:t>
            </a:r>
            <a:r>
              <a:rPr lang="ru-KZ" sz="1800" i="1" dirty="0">
                <a:solidFill>
                  <a:srgbClr val="FF0000"/>
                </a:solidFill>
                <a:latin typeface="Times New Roman" panose="02020603050405020304" pitchFamily="18" charset="0"/>
                <a:cs typeface="Times New Roman" panose="02020603050405020304" pitchFamily="18" charset="0"/>
              </a:rPr>
              <a:t> цифр — бит </a:t>
            </a:r>
            <a:r>
              <a:rPr lang="ru-KZ" sz="1800" i="1" dirty="0" err="1">
                <a:solidFill>
                  <a:srgbClr val="FF0000"/>
                </a:solidFill>
                <a:latin typeface="Times New Roman" panose="02020603050405020304" pitchFamily="18" charset="0"/>
                <a:cs typeface="Times New Roman" panose="02020603050405020304" pitchFamily="18" charset="0"/>
              </a:rPr>
              <a:t>деп</a:t>
            </a:r>
            <a:r>
              <a:rPr lang="ru-KZ" sz="1800" i="1" dirty="0">
                <a:solidFill>
                  <a:srgbClr val="FF0000"/>
                </a:solidFill>
                <a:latin typeface="Times New Roman" panose="02020603050405020304" pitchFamily="18" charset="0"/>
                <a:cs typeface="Times New Roman" panose="02020603050405020304" pitchFamily="18" charset="0"/>
              </a:rPr>
              <a:t> </a:t>
            </a:r>
            <a:r>
              <a:rPr lang="ru-KZ" sz="1800" i="1" dirty="0" err="1">
                <a:solidFill>
                  <a:srgbClr val="FF0000"/>
                </a:solidFill>
                <a:latin typeface="Times New Roman" panose="02020603050405020304" pitchFamily="18" charset="0"/>
                <a:cs typeface="Times New Roman" panose="02020603050405020304" pitchFamily="18" charset="0"/>
              </a:rPr>
              <a:t>аталады</a:t>
            </a:r>
            <a:r>
              <a:rPr lang="ru-KZ" sz="1800" i="1" dirty="0">
                <a:solidFill>
                  <a:srgbClr val="FF0000"/>
                </a:solidFill>
                <a:latin typeface="Times New Roman" panose="02020603050405020304" pitchFamily="18" charset="0"/>
                <a:cs typeface="Times New Roman" panose="02020603050405020304" pitchFamily="18" charset="0"/>
              </a:rPr>
              <a:t>. 8 бит = 1 байт.</a:t>
            </a:r>
            <a:br>
              <a:rPr lang="kk-KZ" sz="1800" i="1" dirty="0">
                <a:solidFill>
                  <a:srgbClr val="FF0000"/>
                </a:solidFill>
                <a:latin typeface="Times New Roman" panose="02020603050405020304" pitchFamily="18" charset="0"/>
                <a:cs typeface="Times New Roman" panose="02020603050405020304" pitchFamily="18" charset="0"/>
              </a:rPr>
            </a:br>
            <a:r>
              <a:rPr lang="kk-KZ" sz="1800" i="1" dirty="0">
                <a:solidFill>
                  <a:srgbClr val="FF0000"/>
                </a:solidFill>
                <a:latin typeface="Times New Roman" panose="02020603050405020304" pitchFamily="18" charset="0"/>
                <a:cs typeface="Times New Roman" panose="02020603050405020304" pitchFamily="18" charset="0"/>
              </a:rPr>
              <a:t>Ақпаратты кодтау  </a:t>
            </a:r>
            <a:r>
              <a:rPr lang="kk-KZ" sz="1800" i="1" dirty="0">
                <a:latin typeface="Times New Roman" panose="02020603050405020304" pitchFamily="18" charset="0"/>
                <a:cs typeface="Times New Roman" panose="02020603050405020304" pitchFamily="18" charset="0"/>
              </a:rPr>
              <a:t>Ақпаратты екілік түрде ұсыну — оны 0 және 1 таңбалары арқылы </a:t>
            </a:r>
            <a:r>
              <a:rPr lang="kk-KZ" sz="1800" i="1" dirty="0" err="1">
                <a:latin typeface="Times New Roman" panose="02020603050405020304" pitchFamily="18" charset="0"/>
                <a:cs typeface="Times New Roman" panose="02020603050405020304" pitchFamily="18" charset="0"/>
              </a:rPr>
              <a:t>кодтау.Бұл</a:t>
            </a:r>
            <a:r>
              <a:rPr lang="kk-KZ" sz="1800" i="1" dirty="0">
                <a:latin typeface="Times New Roman" panose="02020603050405020304" pitchFamily="18" charset="0"/>
                <a:cs typeface="Times New Roman" panose="02020603050405020304" pitchFamily="18" charset="0"/>
              </a:rPr>
              <a:t> процесс кодтау деп аталады.</a:t>
            </a:r>
            <a:br>
              <a:rPr lang="kk-KZ" sz="1800" i="1" dirty="0">
                <a:latin typeface="Times New Roman" panose="02020603050405020304" pitchFamily="18" charset="0"/>
                <a:cs typeface="Times New Roman" panose="02020603050405020304" pitchFamily="18" charset="0"/>
              </a:rPr>
            </a:br>
            <a:r>
              <a:rPr lang="en-US" sz="1800" i="1" dirty="0">
                <a:solidFill>
                  <a:srgbClr val="FF0000"/>
                </a:solidFill>
                <a:latin typeface="Times New Roman" panose="02020603050405020304" pitchFamily="18" charset="0"/>
                <a:cs typeface="Times New Roman" panose="02020603050405020304" pitchFamily="18" charset="0"/>
              </a:rPr>
              <a:t>ASCII </a:t>
            </a:r>
            <a:r>
              <a:rPr lang="en-US" sz="1800" i="1" dirty="0">
                <a:latin typeface="Times New Roman" panose="02020603050405020304" pitchFamily="18" charset="0"/>
                <a:cs typeface="Times New Roman" panose="02020603050405020304" pitchFamily="18" charset="0"/>
              </a:rPr>
              <a:t>— </a:t>
            </a:r>
            <a:r>
              <a:rPr lang="kk-KZ" sz="1800" i="1" dirty="0">
                <a:latin typeface="Times New Roman" panose="02020603050405020304" pitchFamily="18" charset="0"/>
                <a:cs typeface="Times New Roman" panose="02020603050405020304" pitchFamily="18" charset="0"/>
              </a:rPr>
              <a:t>мәтіндік символдарды екілік кодпен ұсынуға арналған халықаралық </a:t>
            </a:r>
            <a:r>
              <a:rPr lang="kk-KZ" sz="1800" i="1" dirty="0" err="1">
                <a:latin typeface="Times New Roman" panose="02020603050405020304" pitchFamily="18" charset="0"/>
                <a:cs typeface="Times New Roman" panose="02020603050405020304" pitchFamily="18" charset="0"/>
              </a:rPr>
              <a:t>стандарт.Әрбір</a:t>
            </a:r>
            <a:r>
              <a:rPr lang="kk-KZ" sz="1800" i="1" dirty="0">
                <a:latin typeface="Times New Roman" panose="02020603050405020304" pitchFamily="18" charset="0"/>
                <a:cs typeface="Times New Roman" panose="02020603050405020304" pitchFamily="18" charset="0"/>
              </a:rPr>
              <a:t> әріп, сан немесе таңба — 8 биттік екілік кодпен беріледі.  </a:t>
            </a:r>
            <a:r>
              <a:rPr lang="kk-KZ" sz="1800" i="1" dirty="0">
                <a:solidFill>
                  <a:srgbClr val="FF0000"/>
                </a:solidFill>
                <a:latin typeface="Times New Roman" panose="02020603050405020304" pitchFamily="18" charset="0"/>
                <a:cs typeface="Times New Roman" panose="02020603050405020304" pitchFamily="18" charset="0"/>
              </a:rPr>
              <a:t>Мысалы:</a:t>
            </a:r>
            <a:r>
              <a:rPr lang="en-US" sz="1800" i="1" dirty="0">
                <a:solidFill>
                  <a:srgbClr val="FF0000"/>
                </a:solidFill>
                <a:latin typeface="Times New Roman" panose="02020603050405020304" pitchFamily="18" charset="0"/>
                <a:cs typeface="Times New Roman" panose="02020603050405020304" pitchFamily="18" charset="0"/>
              </a:rPr>
              <a:t>A → 65 → 01000001a → 97 → 01100001</a:t>
            </a:r>
            <a:br>
              <a:rPr lang="kk-KZ" sz="1800" i="1" dirty="0">
                <a:solidFill>
                  <a:srgbClr val="FF0000"/>
                </a:solidFill>
                <a:latin typeface="Times New Roman" panose="02020603050405020304" pitchFamily="18" charset="0"/>
                <a:cs typeface="Times New Roman" panose="02020603050405020304" pitchFamily="18" charset="0"/>
              </a:rPr>
            </a:br>
            <a:r>
              <a:rPr lang="kk-KZ" sz="1800" i="1" dirty="0">
                <a:latin typeface="Times New Roman" panose="02020603050405020304" pitchFamily="18" charset="0"/>
                <a:cs typeface="Times New Roman" panose="02020603050405020304" pitchFamily="18" charset="0"/>
              </a:rPr>
              <a:t>Екілік кодты бастапқы түріне қайта айналдыру — </a:t>
            </a:r>
            <a:r>
              <a:rPr lang="kk-KZ" sz="1800" i="1" dirty="0" err="1">
                <a:latin typeface="Times New Roman" panose="02020603050405020304" pitchFamily="18" charset="0"/>
                <a:cs typeface="Times New Roman" panose="02020603050405020304" pitchFamily="18" charset="0"/>
              </a:rPr>
              <a:t>декодтау.Бұл</a:t>
            </a:r>
            <a:r>
              <a:rPr lang="kk-KZ" sz="1800" i="1" dirty="0">
                <a:latin typeface="Times New Roman" panose="02020603050405020304" pitchFamily="18" charset="0"/>
                <a:cs typeface="Times New Roman" panose="02020603050405020304" pitchFamily="18" charset="0"/>
              </a:rPr>
              <a:t> процесс компьютердің ақпаратты түсінуі мен көрсетуіне мүмкіндік береді.</a:t>
            </a:r>
            <a:br>
              <a:rPr lang="kk-KZ" sz="1800" i="1" dirty="0">
                <a:latin typeface="Times New Roman" panose="02020603050405020304" pitchFamily="18" charset="0"/>
                <a:cs typeface="Times New Roman" panose="02020603050405020304" pitchFamily="18" charset="0"/>
              </a:rPr>
            </a:br>
            <a:r>
              <a:rPr lang="kk-KZ" sz="1800" i="1" dirty="0">
                <a:solidFill>
                  <a:srgbClr val="FF0000"/>
                </a:solidFill>
                <a:latin typeface="Times New Roman" panose="02020603050405020304" pitchFamily="18" charset="0"/>
                <a:cs typeface="Times New Roman" panose="02020603050405020304" pitchFamily="18" charset="0"/>
              </a:rPr>
              <a:t>Компьютерлік жүйелердің негізі </a:t>
            </a:r>
            <a:r>
              <a:rPr lang="kk-KZ" sz="1800" i="1" dirty="0">
                <a:latin typeface="Times New Roman" panose="02020603050405020304" pitchFamily="18" charset="0"/>
                <a:cs typeface="Times New Roman" panose="02020603050405020304" pitchFamily="18" charset="0"/>
              </a:rPr>
              <a:t>— екілік </a:t>
            </a:r>
            <a:r>
              <a:rPr lang="kk-KZ" sz="1800" i="1" dirty="0" err="1">
                <a:latin typeface="Times New Roman" panose="02020603050405020304" pitchFamily="18" charset="0"/>
                <a:cs typeface="Times New Roman" panose="02020603050405020304" pitchFamily="18" charset="0"/>
              </a:rPr>
              <a:t>кодтау.Ол</a:t>
            </a:r>
            <a:r>
              <a:rPr lang="kk-KZ" sz="1800" i="1" dirty="0">
                <a:latin typeface="Times New Roman" panose="02020603050405020304" pitchFamily="18" charset="0"/>
                <a:cs typeface="Times New Roman" panose="02020603050405020304" pitchFamily="18" charset="0"/>
              </a:rPr>
              <a:t> </a:t>
            </a:r>
            <a:r>
              <a:rPr lang="kk-KZ" sz="1800" i="1" dirty="0" err="1">
                <a:latin typeface="Times New Roman" panose="02020603050405020304" pitchFamily="18" charset="0"/>
                <a:cs typeface="Times New Roman" panose="02020603050405020304" pitchFamily="18" charset="0"/>
              </a:rPr>
              <a:t>арқылы:Мәтіндер</a:t>
            </a:r>
            <a:r>
              <a:rPr lang="kk-KZ" sz="1800" i="1" dirty="0">
                <a:latin typeface="Times New Roman" panose="02020603050405020304" pitchFamily="18" charset="0"/>
                <a:cs typeface="Times New Roman" panose="02020603050405020304" pitchFamily="18" charset="0"/>
              </a:rPr>
              <a:t>, сандар, суреттер, дыбыстар </a:t>
            </a:r>
            <a:r>
              <a:rPr lang="kk-KZ" sz="1800" i="1" dirty="0" err="1">
                <a:latin typeface="Times New Roman" panose="02020603050405020304" pitchFamily="18" charset="0"/>
                <a:cs typeface="Times New Roman" panose="02020603050405020304" pitchFamily="18" charset="0"/>
              </a:rPr>
              <a:t>өңделеді.Желі</a:t>
            </a:r>
            <a:r>
              <a:rPr lang="kk-KZ" sz="1800" i="1" dirty="0">
                <a:latin typeface="Times New Roman" panose="02020603050405020304" pitchFamily="18" charset="0"/>
                <a:cs typeface="Times New Roman" panose="02020603050405020304" pitchFamily="18" charset="0"/>
              </a:rPr>
              <a:t> арқылы ақпарат </a:t>
            </a:r>
            <a:r>
              <a:rPr lang="kk-KZ" sz="1800" i="1" dirty="0" err="1">
                <a:latin typeface="Times New Roman" panose="02020603050405020304" pitchFamily="18" charset="0"/>
                <a:cs typeface="Times New Roman" panose="02020603050405020304" pitchFamily="18" charset="0"/>
              </a:rPr>
              <a:t>жіберіледі.Жасанды</a:t>
            </a:r>
            <a:r>
              <a:rPr lang="kk-KZ" sz="1800" i="1" dirty="0">
                <a:latin typeface="Times New Roman" panose="02020603050405020304" pitchFamily="18" charset="0"/>
                <a:cs typeface="Times New Roman" panose="02020603050405020304" pitchFamily="18" charset="0"/>
              </a:rPr>
              <a:t> интеллект пен алгоритмдер жұмыс істейді.</a:t>
            </a:r>
            <a:endParaRPr lang="ru-KZ"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0269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06C63E9-632A-433C-8C22-2EC4F16A5800}"/>
              </a:ext>
            </a:extLst>
          </p:cNvPr>
          <p:cNvSpPr>
            <a:spLocks noGrp="1"/>
          </p:cNvSpPr>
          <p:nvPr>
            <p:ph type="title"/>
          </p:nvPr>
        </p:nvSpPr>
        <p:spPr>
          <a:xfrm>
            <a:off x="631825" y="2298700"/>
            <a:ext cx="6140450" cy="2362200"/>
          </a:xfrm>
        </p:spPr>
        <p:txBody>
          <a:bodyPr>
            <a:normAutofit fontScale="90000"/>
          </a:bodyPr>
          <a:lstStyle/>
          <a:p>
            <a:r>
              <a:rPr lang="ru-RU" b="1" dirty="0" err="1">
                <a:latin typeface="Times New Roman" panose="02020603050405020304" pitchFamily="18" charset="0"/>
                <a:cs typeface="Times New Roman" panose="02020603050405020304" pitchFamily="18" charset="0"/>
              </a:rPr>
              <a:t>Білімді</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бекіту</a:t>
            </a:r>
            <a:r>
              <a:rPr lang="ru-RU" b="1" dirty="0">
                <a:latin typeface="Times New Roman" panose="02020603050405020304" pitchFamily="18" charset="0"/>
                <a:cs typeface="Times New Roman" panose="02020603050405020304" pitchFamily="18" charset="0"/>
              </a:rPr>
              <a:t> </a:t>
            </a:r>
            <a:br>
              <a:rPr lang="ru-RU" b="1" dirty="0">
                <a:latin typeface="Times New Roman" panose="02020603050405020304" pitchFamily="18" charset="0"/>
                <a:cs typeface="Times New Roman" panose="02020603050405020304" pitchFamily="18" charset="0"/>
              </a:rPr>
            </a:br>
            <a:r>
              <a:rPr lang="ru-RU" b="1" dirty="0" err="1">
                <a:latin typeface="Times New Roman" panose="02020603050405020304" pitchFamily="18" charset="0"/>
                <a:cs typeface="Times New Roman" panose="02020603050405020304" pitchFamily="18" charset="0"/>
              </a:rPr>
              <a:t>Практикалық</a:t>
            </a:r>
            <a:r>
              <a:rPr lang="ru-RU" b="1" dirty="0">
                <a:latin typeface="Times New Roman" panose="02020603050405020304" pitchFamily="18" charset="0"/>
                <a:cs typeface="Times New Roman" panose="02020603050405020304" pitchFamily="18" charset="0"/>
              </a:rPr>
              <a:t> </a:t>
            </a:r>
            <a:r>
              <a:rPr lang="ru-RU" b="1" dirty="0" err="1">
                <a:latin typeface="Times New Roman" panose="02020603050405020304" pitchFamily="18" charset="0"/>
                <a:cs typeface="Times New Roman" panose="02020603050405020304" pitchFamily="18" charset="0"/>
              </a:rPr>
              <a:t>тапсырма</a:t>
            </a:r>
            <a:r>
              <a:rPr lang="ru-RU" b="1" dirty="0">
                <a:latin typeface="Times New Roman" panose="02020603050405020304" pitchFamily="18" charset="0"/>
                <a:cs typeface="Times New Roman" panose="02020603050405020304" pitchFamily="18" charset="0"/>
              </a:rPr>
              <a:t>:</a:t>
            </a:r>
            <a:br>
              <a:rPr lang="ru-RU" b="1"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hlinkClick r:id="rId2"/>
              </a:rPr>
              <a:t>https://www.liveworksheets.com/worksheet/kk/informatika/2164834</a:t>
            </a: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br>
              <a:rPr lang="ru-RU" dirty="0">
                <a:latin typeface="Times New Roman" panose="02020603050405020304" pitchFamily="18" charset="0"/>
                <a:cs typeface="Times New Roman" panose="02020603050405020304" pitchFamily="18" charset="0"/>
              </a:rPr>
            </a:br>
            <a:br>
              <a:rPr lang="ru-RU" dirty="0"/>
            </a:br>
            <a:endParaRPr lang="ru-KZ" dirty="0"/>
          </a:p>
        </p:txBody>
      </p:sp>
      <p:pic>
        <p:nvPicPr>
          <p:cNvPr id="5" name="Рисунок 4">
            <a:extLst>
              <a:ext uri="{FF2B5EF4-FFF2-40B4-BE49-F238E27FC236}">
                <a16:creationId xmlns:a16="http://schemas.microsoft.com/office/drawing/2014/main" id="{09CF0863-6073-2E74-B1D7-D1AFE332556E}"/>
              </a:ext>
            </a:extLst>
          </p:cNvPr>
          <p:cNvPicPr>
            <a:picLocks noChangeAspect="1"/>
          </p:cNvPicPr>
          <p:nvPr/>
        </p:nvPicPr>
        <p:blipFill>
          <a:blip r:embed="rId3"/>
          <a:stretch>
            <a:fillRect/>
          </a:stretch>
        </p:blipFill>
        <p:spPr>
          <a:xfrm>
            <a:off x="909637" y="4279900"/>
            <a:ext cx="5737225" cy="6248400"/>
          </a:xfrm>
          <a:prstGeom prst="rect">
            <a:avLst/>
          </a:prstGeom>
        </p:spPr>
      </p:pic>
    </p:spTree>
    <p:extLst>
      <p:ext uri="{BB962C8B-B14F-4D97-AF65-F5344CB8AC3E}">
        <p14:creationId xmlns:p14="http://schemas.microsoft.com/office/powerpoint/2010/main" val="2480464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1598666-1862-F1EC-368F-483157620B59}"/>
              </a:ext>
            </a:extLst>
          </p:cNvPr>
          <p:cNvPicPr>
            <a:picLocks noChangeAspect="1"/>
          </p:cNvPicPr>
          <p:nvPr/>
        </p:nvPicPr>
        <p:blipFill>
          <a:blip r:embed="rId2"/>
          <a:srcRect/>
          <a:stretch>
            <a:fillRect/>
          </a:stretch>
        </p:blipFill>
        <p:spPr>
          <a:xfrm>
            <a:off x="4319986" y="1447800"/>
            <a:ext cx="2466380" cy="2345952"/>
          </a:xfrm>
          <a:prstGeom prst="rect">
            <a:avLst/>
          </a:prstGeom>
        </p:spPr>
      </p:pic>
      <p:pic>
        <p:nvPicPr>
          <p:cNvPr id="3" name="Рисунок 2">
            <a:extLst>
              <a:ext uri="{FF2B5EF4-FFF2-40B4-BE49-F238E27FC236}">
                <a16:creationId xmlns:a16="http://schemas.microsoft.com/office/drawing/2014/main" id="{E2F5A6A6-3D6B-188A-1FBA-26FE6DD3C8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132" y="2331904"/>
            <a:ext cx="2125266" cy="2125266"/>
          </a:xfrm>
          <a:prstGeom prst="rect">
            <a:avLst/>
          </a:prstGeom>
        </p:spPr>
      </p:pic>
      <p:pic>
        <p:nvPicPr>
          <p:cNvPr id="4" name="Picture 3">
            <a:extLst>
              <a:ext uri="{FF2B5EF4-FFF2-40B4-BE49-F238E27FC236}">
                <a16:creationId xmlns:a16="http://schemas.microsoft.com/office/drawing/2014/main" id="{4EA983CB-9F21-B54F-62ED-AA87A1DE36D5}"/>
              </a:ext>
            </a:extLst>
          </p:cNvPr>
          <p:cNvPicPr>
            <a:picLocks noChangeAspect="1"/>
          </p:cNvPicPr>
          <p:nvPr/>
        </p:nvPicPr>
        <p:blipFill>
          <a:blip r:embed="rId4"/>
          <a:srcRect/>
          <a:stretch>
            <a:fillRect/>
          </a:stretch>
        </p:blipFill>
        <p:spPr>
          <a:xfrm>
            <a:off x="4322103" y="4494927"/>
            <a:ext cx="2466381" cy="2404722"/>
          </a:xfrm>
          <a:prstGeom prst="rect">
            <a:avLst/>
          </a:prstGeom>
        </p:spPr>
      </p:pic>
      <p:pic>
        <p:nvPicPr>
          <p:cNvPr id="5" name="Picture 10">
            <a:extLst>
              <a:ext uri="{FF2B5EF4-FFF2-40B4-BE49-F238E27FC236}">
                <a16:creationId xmlns:a16="http://schemas.microsoft.com/office/drawing/2014/main" id="{36CCA6F7-999A-E6FE-5619-6BFAAD4537C5}"/>
              </a:ext>
            </a:extLst>
          </p:cNvPr>
          <p:cNvPicPr>
            <a:picLocks noChangeAspect="1"/>
          </p:cNvPicPr>
          <p:nvPr/>
        </p:nvPicPr>
        <p:blipFill>
          <a:blip r:embed="rId5"/>
          <a:srcRect/>
          <a:stretch>
            <a:fillRect/>
          </a:stretch>
        </p:blipFill>
        <p:spPr>
          <a:xfrm>
            <a:off x="4319986" y="7175500"/>
            <a:ext cx="3058196" cy="2345952"/>
          </a:xfrm>
          <a:prstGeom prst="rect">
            <a:avLst/>
          </a:prstGeom>
        </p:spPr>
      </p:pic>
      <p:pic>
        <p:nvPicPr>
          <p:cNvPr id="6" name="Picture 2">
            <a:extLst>
              <a:ext uri="{FF2B5EF4-FFF2-40B4-BE49-F238E27FC236}">
                <a16:creationId xmlns:a16="http://schemas.microsoft.com/office/drawing/2014/main" id="{F51552F3-7B6F-28C0-F637-D98F3E4E21F2}"/>
              </a:ext>
            </a:extLst>
          </p:cNvPr>
          <p:cNvPicPr>
            <a:picLocks noChangeAspect="1"/>
          </p:cNvPicPr>
          <p:nvPr/>
        </p:nvPicPr>
        <p:blipFill>
          <a:blip r:embed="rId6"/>
          <a:srcRect/>
          <a:stretch>
            <a:fillRect/>
          </a:stretch>
        </p:blipFill>
        <p:spPr>
          <a:xfrm>
            <a:off x="986164" y="7063355"/>
            <a:ext cx="2248234" cy="2169545"/>
          </a:xfrm>
          <a:prstGeom prst="rect">
            <a:avLst/>
          </a:prstGeom>
        </p:spPr>
      </p:pic>
      <p:pic>
        <p:nvPicPr>
          <p:cNvPr id="7" name="Picture 4">
            <a:extLst>
              <a:ext uri="{FF2B5EF4-FFF2-40B4-BE49-F238E27FC236}">
                <a16:creationId xmlns:a16="http://schemas.microsoft.com/office/drawing/2014/main" id="{BB259E8A-8A1C-47AC-C466-DBFC25BED7DD}"/>
              </a:ext>
            </a:extLst>
          </p:cNvPr>
          <p:cNvPicPr>
            <a:picLocks noChangeAspect="1"/>
          </p:cNvPicPr>
          <p:nvPr/>
        </p:nvPicPr>
        <p:blipFill>
          <a:blip r:embed="rId7"/>
          <a:srcRect/>
          <a:stretch>
            <a:fillRect/>
          </a:stretch>
        </p:blipFill>
        <p:spPr>
          <a:xfrm>
            <a:off x="591075" y="4712650"/>
            <a:ext cx="2643323" cy="1969276"/>
          </a:xfrm>
          <a:prstGeom prst="rect">
            <a:avLst/>
          </a:prstGeom>
        </p:spPr>
      </p:pic>
      <p:sp>
        <p:nvSpPr>
          <p:cNvPr id="8" name="Прямоугольник 7">
            <a:extLst>
              <a:ext uri="{FF2B5EF4-FFF2-40B4-BE49-F238E27FC236}">
                <a16:creationId xmlns:a16="http://schemas.microsoft.com/office/drawing/2014/main" id="{E26B0247-0E11-A88F-8885-CAA1E6485FC0}"/>
              </a:ext>
            </a:extLst>
          </p:cNvPr>
          <p:cNvSpPr/>
          <p:nvPr/>
        </p:nvSpPr>
        <p:spPr>
          <a:xfrm>
            <a:off x="135693" y="761099"/>
            <a:ext cx="3949175" cy="160043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4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rPr>
              <a:t>Іс әрекетті</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kk-KZ"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rPr>
              <a:t> </a:t>
            </a:r>
            <a:r>
              <a:rPr kumimoji="0" lang="kk-KZ" sz="36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rPr>
              <a:t>қайтала</a:t>
            </a:r>
            <a:endParaRPr kumimoji="0" lang="ru-RU" sz="54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A02B93"/>
                </a:outerShdw>
              </a:effectLst>
              <a:uLnTx/>
              <a:uFillTx/>
              <a:latin typeface="Aptos" panose="02110004020202020204"/>
              <a:ea typeface="+mn-ea"/>
              <a:cs typeface="+mn-cs"/>
            </a:endParaRPr>
          </a:p>
        </p:txBody>
      </p:sp>
    </p:spTree>
    <p:extLst>
      <p:ext uri="{BB962C8B-B14F-4D97-AF65-F5344CB8AC3E}">
        <p14:creationId xmlns:p14="http://schemas.microsoft.com/office/powerpoint/2010/main" val="1605903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7EBEF"/>
        </a:solidFill>
        <a:effectLst/>
      </p:bgPr>
    </p:bg>
    <p:spTree>
      <p:nvGrpSpPr>
        <p:cNvPr id="1" name=""/>
        <p:cNvGrpSpPr/>
        <p:nvPr/>
      </p:nvGrpSpPr>
      <p:grpSpPr>
        <a:xfrm>
          <a:off x="0" y="0"/>
          <a:ext cx="0" cy="0"/>
          <a:chOff x="0" y="0"/>
          <a:chExt cx="0" cy="0"/>
        </a:xfrm>
      </p:grpSpPr>
      <p:sp>
        <p:nvSpPr>
          <p:cNvPr id="2" name="Freeform 2"/>
          <p:cNvSpPr/>
          <p:nvPr/>
        </p:nvSpPr>
        <p:spPr>
          <a:xfrm>
            <a:off x="6077129" y="32935"/>
            <a:ext cx="1440135" cy="1437517"/>
          </a:xfrm>
          <a:custGeom>
            <a:avLst/>
            <a:gdLst/>
            <a:ahLst/>
            <a:cxnLst/>
            <a:rect l="l" t="t" r="r" b="b"/>
            <a:pathLst>
              <a:path w="1440135" h="1437517">
                <a:moveTo>
                  <a:pt x="0" y="0"/>
                </a:moveTo>
                <a:lnTo>
                  <a:pt x="1440135" y="0"/>
                </a:lnTo>
                <a:lnTo>
                  <a:pt x="1440135" y="1437517"/>
                </a:lnTo>
                <a:lnTo>
                  <a:pt x="0" y="1437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0861" y="549478"/>
            <a:ext cx="7060938" cy="9981633"/>
            <a:chOff x="0" y="0"/>
            <a:chExt cx="2530481" cy="3577192"/>
          </a:xfrm>
        </p:grpSpPr>
        <p:sp>
          <p:nvSpPr>
            <p:cNvPr id="4" name="Freeform 4"/>
            <p:cNvSpPr/>
            <p:nvPr/>
          </p:nvSpPr>
          <p:spPr>
            <a:xfrm>
              <a:off x="0" y="0"/>
              <a:ext cx="2530481" cy="3577192"/>
            </a:xfrm>
            <a:custGeom>
              <a:avLst/>
              <a:gdLst/>
              <a:ahLst/>
              <a:cxnLst/>
              <a:rect l="l" t="t" r="r" b="b"/>
              <a:pathLst>
                <a:path w="2530481" h="3577192">
                  <a:moveTo>
                    <a:pt x="36183" y="0"/>
                  </a:moveTo>
                  <a:lnTo>
                    <a:pt x="2494298" y="0"/>
                  </a:lnTo>
                  <a:cubicBezTo>
                    <a:pt x="2503895" y="0"/>
                    <a:pt x="2513098" y="3812"/>
                    <a:pt x="2519883" y="10598"/>
                  </a:cubicBezTo>
                  <a:cubicBezTo>
                    <a:pt x="2526669" y="17383"/>
                    <a:pt x="2530481" y="26586"/>
                    <a:pt x="2530481" y="36183"/>
                  </a:cubicBezTo>
                  <a:lnTo>
                    <a:pt x="2530481" y="3541009"/>
                  </a:lnTo>
                  <a:cubicBezTo>
                    <a:pt x="2530481" y="3550605"/>
                    <a:pt x="2526669" y="3559809"/>
                    <a:pt x="2519883" y="3566594"/>
                  </a:cubicBezTo>
                  <a:cubicBezTo>
                    <a:pt x="2513098" y="3573380"/>
                    <a:pt x="2503895" y="3577192"/>
                    <a:pt x="2494298" y="3577192"/>
                  </a:cubicBezTo>
                  <a:lnTo>
                    <a:pt x="36183" y="3577192"/>
                  </a:lnTo>
                  <a:cubicBezTo>
                    <a:pt x="26586" y="3577192"/>
                    <a:pt x="17383" y="3573380"/>
                    <a:pt x="10598" y="3566594"/>
                  </a:cubicBezTo>
                  <a:cubicBezTo>
                    <a:pt x="3812" y="3559809"/>
                    <a:pt x="0" y="3550605"/>
                    <a:pt x="0" y="3541009"/>
                  </a:cubicBezTo>
                  <a:lnTo>
                    <a:pt x="0" y="36183"/>
                  </a:lnTo>
                  <a:cubicBezTo>
                    <a:pt x="0" y="26586"/>
                    <a:pt x="3812" y="17383"/>
                    <a:pt x="10598" y="10598"/>
                  </a:cubicBezTo>
                  <a:cubicBezTo>
                    <a:pt x="17383" y="3812"/>
                    <a:pt x="26586" y="0"/>
                    <a:pt x="36183" y="0"/>
                  </a:cubicBezTo>
                  <a:close/>
                </a:path>
              </a:pathLst>
            </a:custGeom>
            <a:solidFill>
              <a:srgbClr val="FFFFFF"/>
            </a:solidFill>
          </p:spPr>
        </p:sp>
        <p:sp>
          <p:nvSpPr>
            <p:cNvPr id="5" name="TextBox 5"/>
            <p:cNvSpPr txBox="1"/>
            <p:nvPr/>
          </p:nvSpPr>
          <p:spPr>
            <a:xfrm>
              <a:off x="0" y="-28575"/>
              <a:ext cx="2530481" cy="3605767"/>
            </a:xfrm>
            <a:prstGeom prst="rect">
              <a:avLst/>
            </a:prstGeom>
          </p:spPr>
          <p:txBody>
            <a:bodyPr lIns="50800" tIns="50800" rIns="50800" bIns="50800" rtlCol="0" anchor="ctr"/>
            <a:lstStyle/>
            <a:p>
              <a:pPr algn="ctr">
                <a:lnSpc>
                  <a:spcPts val="1960"/>
                </a:lnSpc>
                <a:spcBef>
                  <a:spcPct val="0"/>
                </a:spcBef>
              </a:pPr>
              <a:endParaRPr/>
            </a:p>
          </p:txBody>
        </p:sp>
      </p:grpSp>
      <p:sp>
        <p:nvSpPr>
          <p:cNvPr id="6" name="Freeform 6"/>
          <p:cNvSpPr/>
          <p:nvPr/>
        </p:nvSpPr>
        <p:spPr>
          <a:xfrm>
            <a:off x="6452225" y="9452347"/>
            <a:ext cx="964002" cy="1078764"/>
          </a:xfrm>
          <a:custGeom>
            <a:avLst/>
            <a:gdLst/>
            <a:ahLst/>
            <a:cxnLst/>
            <a:rect l="l" t="t" r="r" b="b"/>
            <a:pathLst>
              <a:path w="964002" h="1078764">
                <a:moveTo>
                  <a:pt x="0" y="0"/>
                </a:moveTo>
                <a:lnTo>
                  <a:pt x="964001" y="0"/>
                </a:lnTo>
                <a:lnTo>
                  <a:pt x="964001" y="1078764"/>
                </a:lnTo>
                <a:lnTo>
                  <a:pt x="0" y="1078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32729" y="32935"/>
            <a:ext cx="608336" cy="612162"/>
          </a:xfrm>
          <a:custGeom>
            <a:avLst/>
            <a:gdLst/>
            <a:ahLst/>
            <a:cxnLst/>
            <a:rect l="l" t="t" r="r" b="b"/>
            <a:pathLst>
              <a:path w="608336" h="612162">
                <a:moveTo>
                  <a:pt x="608336" y="0"/>
                </a:moveTo>
                <a:lnTo>
                  <a:pt x="0" y="0"/>
                </a:lnTo>
                <a:lnTo>
                  <a:pt x="0" y="612162"/>
                </a:lnTo>
                <a:lnTo>
                  <a:pt x="608336" y="612162"/>
                </a:lnTo>
                <a:lnTo>
                  <a:pt x="60833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6903599" y="253781"/>
            <a:ext cx="656401" cy="603675"/>
          </a:xfrm>
          <a:custGeom>
            <a:avLst/>
            <a:gdLst/>
            <a:ahLst/>
            <a:cxnLst/>
            <a:rect l="l" t="t" r="r" b="b"/>
            <a:pathLst>
              <a:path w="656401" h="603675">
                <a:moveTo>
                  <a:pt x="0" y="0"/>
                </a:moveTo>
                <a:lnTo>
                  <a:pt x="656401" y="0"/>
                </a:lnTo>
                <a:lnTo>
                  <a:pt x="656401" y="603676"/>
                </a:lnTo>
                <a:lnTo>
                  <a:pt x="0" y="6036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77665">
            <a:off x="172484" y="9550455"/>
            <a:ext cx="1104982" cy="1042827"/>
          </a:xfrm>
          <a:custGeom>
            <a:avLst/>
            <a:gdLst/>
            <a:ahLst/>
            <a:cxnLst/>
            <a:rect l="l" t="t" r="r" b="b"/>
            <a:pathLst>
              <a:path w="1104982" h="1042827">
                <a:moveTo>
                  <a:pt x="0" y="0"/>
                </a:moveTo>
                <a:lnTo>
                  <a:pt x="1104982" y="0"/>
                </a:lnTo>
                <a:lnTo>
                  <a:pt x="1104982" y="1042826"/>
                </a:lnTo>
                <a:lnTo>
                  <a:pt x="0" y="1042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9245" y="9792541"/>
            <a:ext cx="1163639" cy="573357"/>
          </a:xfrm>
          <a:custGeom>
            <a:avLst/>
            <a:gdLst/>
            <a:ahLst/>
            <a:cxnLst/>
            <a:rect l="l" t="t" r="r" b="b"/>
            <a:pathLst>
              <a:path w="1163639" h="573357">
                <a:moveTo>
                  <a:pt x="0" y="0"/>
                </a:moveTo>
                <a:lnTo>
                  <a:pt x="1163640" y="0"/>
                </a:lnTo>
                <a:lnTo>
                  <a:pt x="1163640" y="573357"/>
                </a:lnTo>
                <a:lnTo>
                  <a:pt x="0" y="5733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271796" y="756000"/>
            <a:ext cx="453180" cy="363233"/>
          </a:xfrm>
          <a:custGeom>
            <a:avLst/>
            <a:gdLst/>
            <a:ahLst/>
            <a:cxnLst/>
            <a:rect l="l" t="t" r="r" b="b"/>
            <a:pathLst>
              <a:path w="453180" h="363233">
                <a:moveTo>
                  <a:pt x="0" y="0"/>
                </a:moveTo>
                <a:lnTo>
                  <a:pt x="453179" y="0"/>
                </a:lnTo>
                <a:lnTo>
                  <a:pt x="453179" y="363233"/>
                </a:lnTo>
                <a:lnTo>
                  <a:pt x="0" y="363233"/>
                </a:lnTo>
                <a:lnTo>
                  <a:pt x="0" y="0"/>
                </a:lnTo>
                <a:close/>
              </a:path>
            </a:pathLst>
          </a:custGeom>
          <a:blipFill>
            <a:blip r:embed="rId14"/>
            <a:stretch>
              <a:fillRect/>
            </a:stretch>
          </a:blipFill>
        </p:spPr>
      </p:sp>
      <p:sp>
        <p:nvSpPr>
          <p:cNvPr id="12" name="Freeform 12"/>
          <p:cNvSpPr/>
          <p:nvPr/>
        </p:nvSpPr>
        <p:spPr>
          <a:xfrm>
            <a:off x="271796" y="2862386"/>
            <a:ext cx="6814538" cy="3541291"/>
          </a:xfrm>
          <a:custGeom>
            <a:avLst/>
            <a:gdLst/>
            <a:ahLst/>
            <a:cxnLst/>
            <a:rect l="l" t="t" r="r" b="b"/>
            <a:pathLst>
              <a:path w="6814538" h="3541291">
                <a:moveTo>
                  <a:pt x="0" y="0"/>
                </a:moveTo>
                <a:lnTo>
                  <a:pt x="6814538" y="0"/>
                </a:lnTo>
                <a:lnTo>
                  <a:pt x="6814538" y="3541291"/>
                </a:lnTo>
                <a:lnTo>
                  <a:pt x="0" y="3541291"/>
                </a:lnTo>
                <a:lnTo>
                  <a:pt x="0" y="0"/>
                </a:lnTo>
                <a:close/>
              </a:path>
            </a:pathLst>
          </a:custGeom>
          <a:blipFill>
            <a:blip r:embed="rId15"/>
            <a:stretch>
              <a:fillRect l="-1234" t="-3206" b="-3206"/>
            </a:stretch>
          </a:blipFill>
        </p:spPr>
      </p:sp>
      <p:sp>
        <p:nvSpPr>
          <p:cNvPr id="13" name="Freeform 13"/>
          <p:cNvSpPr/>
          <p:nvPr/>
        </p:nvSpPr>
        <p:spPr>
          <a:xfrm>
            <a:off x="6130622" y="1605803"/>
            <a:ext cx="882971" cy="1121233"/>
          </a:xfrm>
          <a:custGeom>
            <a:avLst/>
            <a:gdLst/>
            <a:ahLst/>
            <a:cxnLst/>
            <a:rect l="l" t="t" r="r" b="b"/>
            <a:pathLst>
              <a:path w="882971" h="1121233">
                <a:moveTo>
                  <a:pt x="0" y="0"/>
                </a:moveTo>
                <a:lnTo>
                  <a:pt x="882971" y="0"/>
                </a:lnTo>
                <a:lnTo>
                  <a:pt x="882971" y="1121232"/>
                </a:lnTo>
                <a:lnTo>
                  <a:pt x="0" y="1121232"/>
                </a:lnTo>
                <a:lnTo>
                  <a:pt x="0" y="0"/>
                </a:lnTo>
                <a:close/>
              </a:path>
            </a:pathLst>
          </a:custGeom>
          <a:blipFill>
            <a:blip r:embed="rId16"/>
            <a:stretch>
              <a:fillRect/>
            </a:stretch>
          </a:blipFill>
        </p:spPr>
      </p:sp>
      <p:sp>
        <p:nvSpPr>
          <p:cNvPr id="14" name="Freeform 14"/>
          <p:cNvSpPr/>
          <p:nvPr/>
        </p:nvSpPr>
        <p:spPr>
          <a:xfrm>
            <a:off x="1192159" y="7953014"/>
            <a:ext cx="4884970" cy="2538558"/>
          </a:xfrm>
          <a:custGeom>
            <a:avLst/>
            <a:gdLst/>
            <a:ahLst/>
            <a:cxnLst/>
            <a:rect l="l" t="t" r="r" b="b"/>
            <a:pathLst>
              <a:path w="4884970" h="2538558">
                <a:moveTo>
                  <a:pt x="0" y="0"/>
                </a:moveTo>
                <a:lnTo>
                  <a:pt x="4884970" y="0"/>
                </a:lnTo>
                <a:lnTo>
                  <a:pt x="4884970" y="2538558"/>
                </a:lnTo>
                <a:lnTo>
                  <a:pt x="0" y="2538558"/>
                </a:lnTo>
                <a:lnTo>
                  <a:pt x="0" y="0"/>
                </a:lnTo>
                <a:close/>
              </a:path>
            </a:pathLst>
          </a:custGeom>
          <a:blipFill>
            <a:blip r:embed="rId15"/>
            <a:stretch>
              <a:fillRect l="-1234" t="-3206" b="-3206"/>
            </a:stretch>
          </a:blipFill>
        </p:spPr>
      </p:sp>
      <p:sp>
        <p:nvSpPr>
          <p:cNvPr id="15" name="Freeform 15"/>
          <p:cNvSpPr/>
          <p:nvPr/>
        </p:nvSpPr>
        <p:spPr>
          <a:xfrm>
            <a:off x="5883671" y="6814125"/>
            <a:ext cx="1129922" cy="911000"/>
          </a:xfrm>
          <a:custGeom>
            <a:avLst/>
            <a:gdLst/>
            <a:ahLst/>
            <a:cxnLst/>
            <a:rect l="l" t="t" r="r" b="b"/>
            <a:pathLst>
              <a:path w="1129922" h="911000">
                <a:moveTo>
                  <a:pt x="0" y="0"/>
                </a:moveTo>
                <a:lnTo>
                  <a:pt x="1129922" y="0"/>
                </a:lnTo>
                <a:lnTo>
                  <a:pt x="1129922" y="911000"/>
                </a:lnTo>
                <a:lnTo>
                  <a:pt x="0" y="9110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TextBox 16"/>
          <p:cNvSpPr txBox="1"/>
          <p:nvPr/>
        </p:nvSpPr>
        <p:spPr>
          <a:xfrm>
            <a:off x="724975" y="750790"/>
            <a:ext cx="6288618" cy="1978246"/>
          </a:xfrm>
          <a:prstGeom prst="rect">
            <a:avLst/>
          </a:prstGeom>
        </p:spPr>
        <p:txBody>
          <a:bodyPr lIns="0" tIns="0" rIns="0" bIns="0" rtlCol="0" anchor="t">
            <a:spAutoFit/>
          </a:bodyPr>
          <a:lstStyle/>
          <a:p>
            <a:pPr algn="ctr">
              <a:lnSpc>
                <a:spcPts val="1786"/>
              </a:lnSpc>
              <a:spcBef>
                <a:spcPct val="0"/>
              </a:spcBef>
            </a:pPr>
            <a:r>
              <a:rPr lang="en-US" sz="1275" b="1" i="1">
                <a:solidFill>
                  <a:srgbClr val="004AAD"/>
                </a:solidFill>
                <a:latin typeface="Open Sans Bold Italics"/>
                <a:ea typeface="Open Sans Bold Italics"/>
                <a:cs typeface="Open Sans Bold Italics"/>
                <a:sym typeface="Open Sans Bold Italics"/>
              </a:rPr>
              <a:t>1.Жағдаят: Аружан досына WhatsApp арқылы сурет жібергісі келеді. Бірақ ол таңғалады: «Мен суретті жіберемін, ал телефон оны қалай түсінеді? Ол суретті көрмейді ғой, тек 0 мен 1-ді ғана біледі!»</a:t>
            </a:r>
          </a:p>
          <a:p>
            <a:pPr algn="l">
              <a:lnSpc>
                <a:spcPts val="1786"/>
              </a:lnSpc>
              <a:spcBef>
                <a:spcPct val="0"/>
              </a:spcBef>
            </a:pPr>
            <a:r>
              <a:rPr lang="en-US" sz="1275" b="1" i="1">
                <a:solidFill>
                  <a:srgbClr val="FF3131"/>
                </a:solidFill>
                <a:latin typeface="Open Sans Bold Italics"/>
                <a:ea typeface="Open Sans Bold Italics"/>
                <a:cs typeface="Open Sans Bold Italics"/>
                <a:sym typeface="Open Sans Bold Italics"/>
              </a:rPr>
              <a:t>Міндет: Аружанға көмектес. Төмендегі сұрақтарға жауап бер:</a:t>
            </a:r>
          </a:p>
          <a:p>
            <a:pPr algn="l">
              <a:lnSpc>
                <a:spcPts val="1786"/>
              </a:lnSpc>
              <a:spcBef>
                <a:spcPct val="0"/>
              </a:spcBef>
            </a:pPr>
            <a:r>
              <a:rPr lang="en-US" sz="1275" b="1" i="1">
                <a:solidFill>
                  <a:srgbClr val="004AAD"/>
                </a:solidFill>
                <a:latin typeface="Open Sans Bold Italics"/>
                <a:ea typeface="Open Sans Bold Italics"/>
                <a:cs typeface="Open Sans Bold Italics"/>
                <a:sym typeface="Open Sans Bold Italics"/>
              </a:rPr>
              <a:t>Компьютер суретті қалай қабылдайды?</a:t>
            </a:r>
          </a:p>
          <a:p>
            <a:pPr algn="l">
              <a:lnSpc>
                <a:spcPts val="1786"/>
              </a:lnSpc>
              <a:spcBef>
                <a:spcPct val="0"/>
              </a:spcBef>
            </a:pPr>
            <a:r>
              <a:rPr lang="en-US" sz="1275" b="1" i="1">
                <a:solidFill>
                  <a:srgbClr val="004AAD"/>
                </a:solidFill>
                <a:latin typeface="Open Sans Bold Italics"/>
                <a:ea typeface="Open Sans Bold Italics"/>
                <a:cs typeface="Open Sans Bold Italics"/>
                <a:sym typeface="Open Sans Bold Italics"/>
              </a:rPr>
              <a:t>Суреттегі түстер мен пиксельдер қандай түрде сақталады?</a:t>
            </a:r>
          </a:p>
          <a:p>
            <a:pPr algn="l">
              <a:lnSpc>
                <a:spcPts val="1786"/>
              </a:lnSpc>
              <a:spcBef>
                <a:spcPct val="0"/>
              </a:spcBef>
            </a:pPr>
            <a:r>
              <a:rPr lang="en-US" sz="1275" b="1" i="1">
                <a:solidFill>
                  <a:srgbClr val="004AAD"/>
                </a:solidFill>
                <a:latin typeface="Open Sans Bold Italics"/>
                <a:ea typeface="Open Sans Bold Italics"/>
                <a:cs typeface="Open Sans Bold Italics"/>
                <a:sym typeface="Open Sans Bold Italics"/>
              </a:rPr>
              <a:t>Сурет қандай ақпарат түріне жатады?</a:t>
            </a:r>
          </a:p>
          <a:p>
            <a:pPr algn="l">
              <a:lnSpc>
                <a:spcPts val="1786"/>
              </a:lnSpc>
              <a:spcBef>
                <a:spcPct val="0"/>
              </a:spcBef>
            </a:pPr>
            <a:r>
              <a:rPr lang="en-US" sz="1275" b="1" i="1">
                <a:solidFill>
                  <a:srgbClr val="004AAD"/>
                </a:solidFill>
                <a:latin typeface="Open Sans Bold Italics"/>
                <a:ea typeface="Open Sans Bold Italics"/>
                <a:cs typeface="Open Sans Bold Italics"/>
                <a:sym typeface="Open Sans Bold Italics"/>
              </a:rPr>
              <a:t>Бұл ақпарат екілік кодқа қалай айналады?</a:t>
            </a:r>
          </a:p>
          <a:p>
            <a:pPr algn="l">
              <a:lnSpc>
                <a:spcPts val="1786"/>
              </a:lnSpc>
              <a:spcBef>
                <a:spcPct val="0"/>
              </a:spcBef>
            </a:pPr>
            <a:r>
              <a:rPr lang="en-US" sz="1275" b="1" i="1">
                <a:solidFill>
                  <a:srgbClr val="004AAD"/>
                </a:solidFill>
                <a:latin typeface="Open Sans Bold Italics"/>
                <a:ea typeface="Open Sans Bold Italics"/>
                <a:cs typeface="Open Sans Bold Italics"/>
                <a:sym typeface="Open Sans Bold Italics"/>
              </a:rPr>
              <a:t>Егер сурет көлемі үлкен болса, не болады?</a:t>
            </a:r>
          </a:p>
        </p:txBody>
      </p:sp>
      <p:sp>
        <p:nvSpPr>
          <p:cNvPr id="17" name="TextBox 17"/>
          <p:cNvSpPr txBox="1"/>
          <p:nvPr/>
        </p:nvSpPr>
        <p:spPr>
          <a:xfrm>
            <a:off x="406513" y="6508452"/>
            <a:ext cx="6679821" cy="1311212"/>
          </a:xfrm>
          <a:prstGeom prst="rect">
            <a:avLst/>
          </a:prstGeom>
        </p:spPr>
        <p:txBody>
          <a:bodyPr lIns="0" tIns="0" rIns="0" bIns="0" rtlCol="0" anchor="t">
            <a:spAutoFit/>
          </a:bodyPr>
          <a:lstStyle/>
          <a:p>
            <a:pPr algn="l">
              <a:lnSpc>
                <a:spcPts val="1756"/>
              </a:lnSpc>
              <a:spcBef>
                <a:spcPct val="0"/>
              </a:spcBef>
            </a:pPr>
            <a:r>
              <a:rPr lang="en-US" sz="1254" b="1">
                <a:solidFill>
                  <a:srgbClr val="004AAD"/>
                </a:solidFill>
                <a:latin typeface="Open Sans Bold"/>
                <a:ea typeface="Open Sans Bold"/>
                <a:cs typeface="Open Sans Bold"/>
                <a:sym typeface="Open Sans Bold"/>
              </a:rPr>
              <a:t>2. ЖИ-ге өз есіміңді немесе қысқа сөзді жазып, оны екілік кодқа айналдыруды сұра Мысалы: «Сәлем» сөзін екілік кодқа айналдырып берші»</a:t>
            </a:r>
          </a:p>
          <a:p>
            <a:pPr algn="l">
              <a:lnSpc>
                <a:spcPts val="1756"/>
              </a:lnSpc>
              <a:spcBef>
                <a:spcPct val="0"/>
              </a:spcBef>
            </a:pPr>
            <a:r>
              <a:rPr lang="en-US" sz="1254" b="1">
                <a:solidFill>
                  <a:srgbClr val="004AAD"/>
                </a:solidFill>
                <a:latin typeface="Open Sans Bold"/>
                <a:ea typeface="Open Sans Bold"/>
                <a:cs typeface="Open Sans Bold"/>
                <a:sym typeface="Open Sans Bold"/>
              </a:rPr>
              <a:t>ЖИ ұсынған кодты дәптерге жаз</a:t>
            </a:r>
          </a:p>
          <a:p>
            <a:pPr algn="l">
              <a:lnSpc>
                <a:spcPts val="1756"/>
              </a:lnSpc>
              <a:spcBef>
                <a:spcPct val="0"/>
              </a:spcBef>
            </a:pPr>
            <a:r>
              <a:rPr lang="en-US" sz="1254" b="1">
                <a:solidFill>
                  <a:srgbClr val="004AAD"/>
                </a:solidFill>
                <a:latin typeface="Open Sans Bold"/>
                <a:ea typeface="Open Sans Bold"/>
                <a:cs typeface="Open Sans Bold"/>
                <a:sym typeface="Open Sans Bold"/>
              </a:rPr>
              <a:t>Әр әріптің ASCII коды мен екілік баламасын салыстыр</a:t>
            </a:r>
          </a:p>
          <a:p>
            <a:pPr algn="l">
              <a:lnSpc>
                <a:spcPts val="1756"/>
              </a:lnSpc>
              <a:spcBef>
                <a:spcPct val="0"/>
              </a:spcBef>
            </a:pPr>
            <a:r>
              <a:rPr lang="en-US" sz="1254" b="1">
                <a:solidFill>
                  <a:srgbClr val="004AAD"/>
                </a:solidFill>
                <a:latin typeface="Open Sans Bold"/>
                <a:ea typeface="Open Sans Bold"/>
                <a:cs typeface="Open Sans Bold"/>
                <a:sym typeface="Open Sans Bold"/>
              </a:rPr>
              <a:t>ЖИ-ден: «Бұл кодты компьютер қалай қолданады?» деп сұра</a:t>
            </a:r>
          </a:p>
          <a:p>
            <a:pPr algn="l">
              <a:lnSpc>
                <a:spcPts val="1756"/>
              </a:lnSpc>
              <a:spcBef>
                <a:spcPct val="0"/>
              </a:spcBef>
            </a:pPr>
            <a:r>
              <a:rPr lang="en-US" sz="1254" b="1">
                <a:solidFill>
                  <a:srgbClr val="004AAD"/>
                </a:solidFill>
                <a:latin typeface="Open Sans Bold"/>
                <a:ea typeface="Open Sans Bold"/>
                <a:cs typeface="Open Sans Bold"/>
                <a:sym typeface="Open Sans Bold"/>
              </a:rPr>
              <a:t>Жауапты талдап, қорытынды жаса</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7EBEF"/>
        </a:solidFill>
        <a:effectLst/>
      </p:bgPr>
    </p:bg>
    <p:spTree>
      <p:nvGrpSpPr>
        <p:cNvPr id="1" name=""/>
        <p:cNvGrpSpPr/>
        <p:nvPr/>
      </p:nvGrpSpPr>
      <p:grpSpPr>
        <a:xfrm>
          <a:off x="0" y="0"/>
          <a:ext cx="0" cy="0"/>
          <a:chOff x="0" y="0"/>
          <a:chExt cx="0" cy="0"/>
        </a:xfrm>
      </p:grpSpPr>
      <p:sp>
        <p:nvSpPr>
          <p:cNvPr id="2" name="Freeform 2"/>
          <p:cNvSpPr/>
          <p:nvPr/>
        </p:nvSpPr>
        <p:spPr>
          <a:xfrm>
            <a:off x="6077129" y="32935"/>
            <a:ext cx="1440135" cy="1437517"/>
          </a:xfrm>
          <a:custGeom>
            <a:avLst/>
            <a:gdLst/>
            <a:ahLst/>
            <a:cxnLst/>
            <a:rect l="l" t="t" r="r" b="b"/>
            <a:pathLst>
              <a:path w="1440135" h="1437517">
                <a:moveTo>
                  <a:pt x="0" y="0"/>
                </a:moveTo>
                <a:lnTo>
                  <a:pt x="1440135" y="0"/>
                </a:lnTo>
                <a:lnTo>
                  <a:pt x="1440135" y="1437517"/>
                </a:lnTo>
                <a:lnTo>
                  <a:pt x="0" y="14375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a:off x="170861" y="549478"/>
            <a:ext cx="7060938" cy="9981633"/>
            <a:chOff x="0" y="0"/>
            <a:chExt cx="2530481" cy="3577192"/>
          </a:xfrm>
        </p:grpSpPr>
        <p:sp>
          <p:nvSpPr>
            <p:cNvPr id="4" name="Freeform 4"/>
            <p:cNvSpPr/>
            <p:nvPr/>
          </p:nvSpPr>
          <p:spPr>
            <a:xfrm>
              <a:off x="0" y="0"/>
              <a:ext cx="2530481" cy="3577192"/>
            </a:xfrm>
            <a:custGeom>
              <a:avLst/>
              <a:gdLst/>
              <a:ahLst/>
              <a:cxnLst/>
              <a:rect l="l" t="t" r="r" b="b"/>
              <a:pathLst>
                <a:path w="2530481" h="3577192">
                  <a:moveTo>
                    <a:pt x="36183" y="0"/>
                  </a:moveTo>
                  <a:lnTo>
                    <a:pt x="2494298" y="0"/>
                  </a:lnTo>
                  <a:cubicBezTo>
                    <a:pt x="2503895" y="0"/>
                    <a:pt x="2513098" y="3812"/>
                    <a:pt x="2519883" y="10598"/>
                  </a:cubicBezTo>
                  <a:cubicBezTo>
                    <a:pt x="2526669" y="17383"/>
                    <a:pt x="2530481" y="26586"/>
                    <a:pt x="2530481" y="36183"/>
                  </a:cubicBezTo>
                  <a:lnTo>
                    <a:pt x="2530481" y="3541009"/>
                  </a:lnTo>
                  <a:cubicBezTo>
                    <a:pt x="2530481" y="3550605"/>
                    <a:pt x="2526669" y="3559809"/>
                    <a:pt x="2519883" y="3566594"/>
                  </a:cubicBezTo>
                  <a:cubicBezTo>
                    <a:pt x="2513098" y="3573380"/>
                    <a:pt x="2503895" y="3577192"/>
                    <a:pt x="2494298" y="3577192"/>
                  </a:cubicBezTo>
                  <a:lnTo>
                    <a:pt x="36183" y="3577192"/>
                  </a:lnTo>
                  <a:cubicBezTo>
                    <a:pt x="26586" y="3577192"/>
                    <a:pt x="17383" y="3573380"/>
                    <a:pt x="10598" y="3566594"/>
                  </a:cubicBezTo>
                  <a:cubicBezTo>
                    <a:pt x="3812" y="3559809"/>
                    <a:pt x="0" y="3550605"/>
                    <a:pt x="0" y="3541009"/>
                  </a:cubicBezTo>
                  <a:lnTo>
                    <a:pt x="0" y="36183"/>
                  </a:lnTo>
                  <a:cubicBezTo>
                    <a:pt x="0" y="26586"/>
                    <a:pt x="3812" y="17383"/>
                    <a:pt x="10598" y="10598"/>
                  </a:cubicBezTo>
                  <a:cubicBezTo>
                    <a:pt x="17383" y="3812"/>
                    <a:pt x="26586" y="0"/>
                    <a:pt x="36183" y="0"/>
                  </a:cubicBezTo>
                  <a:close/>
                </a:path>
              </a:pathLst>
            </a:custGeom>
            <a:solidFill>
              <a:srgbClr val="FFFFFF"/>
            </a:solidFill>
          </p:spPr>
        </p:sp>
        <p:sp>
          <p:nvSpPr>
            <p:cNvPr id="5" name="TextBox 5"/>
            <p:cNvSpPr txBox="1"/>
            <p:nvPr/>
          </p:nvSpPr>
          <p:spPr>
            <a:xfrm>
              <a:off x="0" y="-28575"/>
              <a:ext cx="2530481" cy="3605767"/>
            </a:xfrm>
            <a:prstGeom prst="rect">
              <a:avLst/>
            </a:prstGeom>
          </p:spPr>
          <p:txBody>
            <a:bodyPr lIns="50800" tIns="50800" rIns="50800" bIns="50800" rtlCol="0" anchor="ctr"/>
            <a:lstStyle/>
            <a:p>
              <a:pPr algn="ctr">
                <a:lnSpc>
                  <a:spcPts val="1960"/>
                </a:lnSpc>
                <a:spcBef>
                  <a:spcPct val="0"/>
                </a:spcBef>
              </a:pPr>
              <a:endParaRPr/>
            </a:p>
          </p:txBody>
        </p:sp>
      </p:grpSp>
      <p:sp>
        <p:nvSpPr>
          <p:cNvPr id="6" name="Freeform 6"/>
          <p:cNvSpPr/>
          <p:nvPr/>
        </p:nvSpPr>
        <p:spPr>
          <a:xfrm>
            <a:off x="6452225" y="9452347"/>
            <a:ext cx="964002" cy="1078764"/>
          </a:xfrm>
          <a:custGeom>
            <a:avLst/>
            <a:gdLst/>
            <a:ahLst/>
            <a:cxnLst/>
            <a:rect l="l" t="t" r="r" b="b"/>
            <a:pathLst>
              <a:path w="964002" h="1078764">
                <a:moveTo>
                  <a:pt x="0" y="0"/>
                </a:moveTo>
                <a:lnTo>
                  <a:pt x="964001" y="0"/>
                </a:lnTo>
                <a:lnTo>
                  <a:pt x="964001" y="1078764"/>
                </a:lnTo>
                <a:lnTo>
                  <a:pt x="0" y="107876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32729" y="32935"/>
            <a:ext cx="608336" cy="612162"/>
          </a:xfrm>
          <a:custGeom>
            <a:avLst/>
            <a:gdLst/>
            <a:ahLst/>
            <a:cxnLst/>
            <a:rect l="l" t="t" r="r" b="b"/>
            <a:pathLst>
              <a:path w="608336" h="612162">
                <a:moveTo>
                  <a:pt x="608336" y="0"/>
                </a:moveTo>
                <a:lnTo>
                  <a:pt x="0" y="0"/>
                </a:lnTo>
                <a:lnTo>
                  <a:pt x="0" y="612162"/>
                </a:lnTo>
                <a:lnTo>
                  <a:pt x="608336" y="612162"/>
                </a:lnTo>
                <a:lnTo>
                  <a:pt x="60833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6903599" y="253781"/>
            <a:ext cx="656401" cy="603675"/>
          </a:xfrm>
          <a:custGeom>
            <a:avLst/>
            <a:gdLst/>
            <a:ahLst/>
            <a:cxnLst/>
            <a:rect l="l" t="t" r="r" b="b"/>
            <a:pathLst>
              <a:path w="656401" h="603675">
                <a:moveTo>
                  <a:pt x="0" y="0"/>
                </a:moveTo>
                <a:lnTo>
                  <a:pt x="656401" y="0"/>
                </a:lnTo>
                <a:lnTo>
                  <a:pt x="656401" y="603676"/>
                </a:lnTo>
                <a:lnTo>
                  <a:pt x="0" y="6036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77665">
            <a:off x="172484" y="9550455"/>
            <a:ext cx="1104982" cy="1042827"/>
          </a:xfrm>
          <a:custGeom>
            <a:avLst/>
            <a:gdLst/>
            <a:ahLst/>
            <a:cxnLst/>
            <a:rect l="l" t="t" r="r" b="b"/>
            <a:pathLst>
              <a:path w="1104982" h="1042827">
                <a:moveTo>
                  <a:pt x="0" y="0"/>
                </a:moveTo>
                <a:lnTo>
                  <a:pt x="1104982" y="0"/>
                </a:lnTo>
                <a:lnTo>
                  <a:pt x="1104982" y="1042826"/>
                </a:lnTo>
                <a:lnTo>
                  <a:pt x="0" y="104282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59245" y="9792541"/>
            <a:ext cx="1163639" cy="573357"/>
          </a:xfrm>
          <a:custGeom>
            <a:avLst/>
            <a:gdLst/>
            <a:ahLst/>
            <a:cxnLst/>
            <a:rect l="l" t="t" r="r" b="b"/>
            <a:pathLst>
              <a:path w="1163639" h="573357">
                <a:moveTo>
                  <a:pt x="0" y="0"/>
                </a:moveTo>
                <a:lnTo>
                  <a:pt x="1163640" y="0"/>
                </a:lnTo>
                <a:lnTo>
                  <a:pt x="1163640" y="573357"/>
                </a:lnTo>
                <a:lnTo>
                  <a:pt x="0" y="5733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a:hlinkClick r:id="rId14" tooltip="https://learningapps.org/26932523"/>
          </p:cNvPr>
          <p:cNvSpPr/>
          <p:nvPr/>
        </p:nvSpPr>
        <p:spPr>
          <a:xfrm>
            <a:off x="5683957" y="748716"/>
            <a:ext cx="525893" cy="481849"/>
          </a:xfrm>
          <a:custGeom>
            <a:avLst/>
            <a:gdLst/>
            <a:ahLst/>
            <a:cxnLst/>
            <a:rect l="l" t="t" r="r" b="b"/>
            <a:pathLst>
              <a:path w="525893" h="481849">
                <a:moveTo>
                  <a:pt x="0" y="0"/>
                </a:moveTo>
                <a:lnTo>
                  <a:pt x="525893" y="0"/>
                </a:lnTo>
                <a:lnTo>
                  <a:pt x="525893" y="481850"/>
                </a:lnTo>
                <a:lnTo>
                  <a:pt x="0" y="4818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flipH="1">
            <a:off x="336897" y="1172157"/>
            <a:ext cx="1173898" cy="1163226"/>
          </a:xfrm>
          <a:custGeom>
            <a:avLst/>
            <a:gdLst/>
            <a:ahLst/>
            <a:cxnLst/>
            <a:rect l="l" t="t" r="r" b="b"/>
            <a:pathLst>
              <a:path w="1173898" h="1163226">
                <a:moveTo>
                  <a:pt x="1173898" y="0"/>
                </a:moveTo>
                <a:lnTo>
                  <a:pt x="0" y="0"/>
                </a:lnTo>
                <a:lnTo>
                  <a:pt x="0" y="1163226"/>
                </a:lnTo>
                <a:lnTo>
                  <a:pt x="1173898" y="1163226"/>
                </a:lnTo>
                <a:lnTo>
                  <a:pt x="1173898"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rot="-5527752">
            <a:off x="6280653" y="573790"/>
            <a:ext cx="558804" cy="728083"/>
          </a:xfrm>
          <a:custGeom>
            <a:avLst/>
            <a:gdLst/>
            <a:ahLst/>
            <a:cxnLst/>
            <a:rect l="l" t="t" r="r" b="b"/>
            <a:pathLst>
              <a:path w="558804" h="728083">
                <a:moveTo>
                  <a:pt x="0" y="0"/>
                </a:moveTo>
                <a:lnTo>
                  <a:pt x="558804" y="0"/>
                </a:lnTo>
                <a:lnTo>
                  <a:pt x="558804" y="728083"/>
                </a:lnTo>
                <a:lnTo>
                  <a:pt x="0" y="7280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a:off x="5835679" y="1346815"/>
            <a:ext cx="857097" cy="857097"/>
          </a:xfrm>
          <a:custGeom>
            <a:avLst/>
            <a:gdLst/>
            <a:ahLst/>
            <a:cxnLst/>
            <a:rect l="l" t="t" r="r" b="b"/>
            <a:pathLst>
              <a:path w="857097" h="857097">
                <a:moveTo>
                  <a:pt x="0" y="0"/>
                </a:moveTo>
                <a:lnTo>
                  <a:pt x="857096" y="0"/>
                </a:lnTo>
                <a:lnTo>
                  <a:pt x="857096" y="857096"/>
                </a:lnTo>
                <a:lnTo>
                  <a:pt x="0" y="857096"/>
                </a:lnTo>
                <a:lnTo>
                  <a:pt x="0" y="0"/>
                </a:lnTo>
                <a:close/>
              </a:path>
            </a:pathLst>
          </a:custGeom>
          <a:blipFill>
            <a:blip r:embed="rId21"/>
            <a:stretch>
              <a:fillRect/>
            </a:stretch>
          </a:blipFill>
        </p:spPr>
      </p:sp>
      <p:sp>
        <p:nvSpPr>
          <p:cNvPr id="15" name="Freeform 15"/>
          <p:cNvSpPr/>
          <p:nvPr/>
        </p:nvSpPr>
        <p:spPr>
          <a:xfrm flipH="1">
            <a:off x="336897" y="2642373"/>
            <a:ext cx="1376961" cy="1237544"/>
          </a:xfrm>
          <a:custGeom>
            <a:avLst/>
            <a:gdLst/>
            <a:ahLst/>
            <a:cxnLst/>
            <a:rect l="l" t="t" r="r" b="b"/>
            <a:pathLst>
              <a:path w="1376961" h="1237544">
                <a:moveTo>
                  <a:pt x="1376961" y="0"/>
                </a:moveTo>
                <a:lnTo>
                  <a:pt x="0" y="0"/>
                </a:lnTo>
                <a:lnTo>
                  <a:pt x="0" y="1237544"/>
                </a:lnTo>
                <a:lnTo>
                  <a:pt x="1376961" y="1237544"/>
                </a:lnTo>
                <a:lnTo>
                  <a:pt x="1376961"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16" name="Freeform 16"/>
          <p:cNvSpPr/>
          <p:nvPr/>
        </p:nvSpPr>
        <p:spPr>
          <a:xfrm>
            <a:off x="235366" y="5048214"/>
            <a:ext cx="1376961" cy="1304671"/>
          </a:xfrm>
          <a:custGeom>
            <a:avLst/>
            <a:gdLst/>
            <a:ahLst/>
            <a:cxnLst/>
            <a:rect l="l" t="t" r="r" b="b"/>
            <a:pathLst>
              <a:path w="1376961" h="1304671">
                <a:moveTo>
                  <a:pt x="0" y="0"/>
                </a:moveTo>
                <a:lnTo>
                  <a:pt x="1376961" y="0"/>
                </a:lnTo>
                <a:lnTo>
                  <a:pt x="1376961" y="1304671"/>
                </a:lnTo>
                <a:lnTo>
                  <a:pt x="0" y="1304671"/>
                </a:lnTo>
                <a:lnTo>
                  <a:pt x="0" y="0"/>
                </a:lnTo>
                <a:close/>
              </a:path>
            </a:pathLst>
          </a:custGeom>
          <a:blipFill>
            <a:blip r:embed="rId24"/>
            <a:stretch>
              <a:fillRect/>
            </a:stretch>
          </a:blipFill>
        </p:spPr>
      </p:sp>
      <p:sp>
        <p:nvSpPr>
          <p:cNvPr id="17" name="Freeform 17">
            <a:hlinkClick r:id="rId25" tooltip="https://learningapps.org/26893570"/>
          </p:cNvPr>
          <p:cNvSpPr/>
          <p:nvPr/>
        </p:nvSpPr>
        <p:spPr>
          <a:xfrm>
            <a:off x="5753490" y="2551942"/>
            <a:ext cx="525893" cy="481849"/>
          </a:xfrm>
          <a:custGeom>
            <a:avLst/>
            <a:gdLst/>
            <a:ahLst/>
            <a:cxnLst/>
            <a:rect l="l" t="t" r="r" b="b"/>
            <a:pathLst>
              <a:path w="525893" h="481849">
                <a:moveTo>
                  <a:pt x="0" y="0"/>
                </a:moveTo>
                <a:lnTo>
                  <a:pt x="525893" y="0"/>
                </a:lnTo>
                <a:lnTo>
                  <a:pt x="525893" y="481849"/>
                </a:lnTo>
                <a:lnTo>
                  <a:pt x="0" y="48184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8" name="Freeform 18"/>
          <p:cNvSpPr/>
          <p:nvPr/>
        </p:nvSpPr>
        <p:spPr>
          <a:xfrm>
            <a:off x="5800718" y="3304098"/>
            <a:ext cx="894782" cy="894782"/>
          </a:xfrm>
          <a:custGeom>
            <a:avLst/>
            <a:gdLst/>
            <a:ahLst/>
            <a:cxnLst/>
            <a:rect l="l" t="t" r="r" b="b"/>
            <a:pathLst>
              <a:path w="894782" h="894782">
                <a:moveTo>
                  <a:pt x="0" y="0"/>
                </a:moveTo>
                <a:lnTo>
                  <a:pt x="894782" y="0"/>
                </a:lnTo>
                <a:lnTo>
                  <a:pt x="894782" y="894782"/>
                </a:lnTo>
                <a:lnTo>
                  <a:pt x="0" y="894782"/>
                </a:lnTo>
                <a:lnTo>
                  <a:pt x="0" y="0"/>
                </a:lnTo>
                <a:close/>
              </a:path>
            </a:pathLst>
          </a:custGeom>
          <a:blipFill>
            <a:blip r:embed="rId26"/>
            <a:stretch>
              <a:fillRect/>
            </a:stretch>
          </a:blipFill>
        </p:spPr>
      </p:sp>
      <p:sp>
        <p:nvSpPr>
          <p:cNvPr id="19" name="Freeform 19"/>
          <p:cNvSpPr/>
          <p:nvPr/>
        </p:nvSpPr>
        <p:spPr>
          <a:xfrm rot="-5527752">
            <a:off x="6280653" y="2480635"/>
            <a:ext cx="558804" cy="728083"/>
          </a:xfrm>
          <a:custGeom>
            <a:avLst/>
            <a:gdLst/>
            <a:ahLst/>
            <a:cxnLst/>
            <a:rect l="l" t="t" r="r" b="b"/>
            <a:pathLst>
              <a:path w="558804" h="728083">
                <a:moveTo>
                  <a:pt x="0" y="0"/>
                </a:moveTo>
                <a:lnTo>
                  <a:pt x="558804" y="0"/>
                </a:lnTo>
                <a:lnTo>
                  <a:pt x="558804" y="728083"/>
                </a:lnTo>
                <a:lnTo>
                  <a:pt x="0" y="7280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0" name="Freeform 20"/>
          <p:cNvSpPr/>
          <p:nvPr/>
        </p:nvSpPr>
        <p:spPr>
          <a:xfrm>
            <a:off x="5659991" y="4566365"/>
            <a:ext cx="525893" cy="481849"/>
          </a:xfrm>
          <a:custGeom>
            <a:avLst/>
            <a:gdLst/>
            <a:ahLst/>
            <a:cxnLst/>
            <a:rect l="l" t="t" r="r" b="b"/>
            <a:pathLst>
              <a:path w="525893" h="481849">
                <a:moveTo>
                  <a:pt x="0" y="0"/>
                </a:moveTo>
                <a:lnTo>
                  <a:pt x="525893" y="0"/>
                </a:lnTo>
                <a:lnTo>
                  <a:pt x="525893" y="481849"/>
                </a:lnTo>
                <a:lnTo>
                  <a:pt x="0" y="48184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rot="-5527752">
            <a:off x="6250025" y="4530433"/>
            <a:ext cx="558804" cy="728083"/>
          </a:xfrm>
          <a:custGeom>
            <a:avLst/>
            <a:gdLst/>
            <a:ahLst/>
            <a:cxnLst/>
            <a:rect l="l" t="t" r="r" b="b"/>
            <a:pathLst>
              <a:path w="558804" h="728083">
                <a:moveTo>
                  <a:pt x="0" y="0"/>
                </a:moveTo>
                <a:lnTo>
                  <a:pt x="558805" y="0"/>
                </a:lnTo>
                <a:lnTo>
                  <a:pt x="558805" y="728083"/>
                </a:lnTo>
                <a:lnTo>
                  <a:pt x="0" y="72808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2" name="Freeform 22"/>
          <p:cNvSpPr/>
          <p:nvPr/>
        </p:nvSpPr>
        <p:spPr>
          <a:xfrm>
            <a:off x="5835679" y="5415699"/>
            <a:ext cx="824860" cy="824860"/>
          </a:xfrm>
          <a:custGeom>
            <a:avLst/>
            <a:gdLst/>
            <a:ahLst/>
            <a:cxnLst/>
            <a:rect l="l" t="t" r="r" b="b"/>
            <a:pathLst>
              <a:path w="824860" h="824860">
                <a:moveTo>
                  <a:pt x="0" y="0"/>
                </a:moveTo>
                <a:lnTo>
                  <a:pt x="824860" y="0"/>
                </a:lnTo>
                <a:lnTo>
                  <a:pt x="824860" y="824860"/>
                </a:lnTo>
                <a:lnTo>
                  <a:pt x="0" y="824860"/>
                </a:lnTo>
                <a:lnTo>
                  <a:pt x="0" y="0"/>
                </a:lnTo>
                <a:close/>
              </a:path>
            </a:pathLst>
          </a:custGeom>
          <a:blipFill>
            <a:blip r:embed="rId27"/>
            <a:stretch>
              <a:fillRect/>
            </a:stretch>
          </a:blipFill>
        </p:spPr>
      </p:sp>
      <p:sp>
        <p:nvSpPr>
          <p:cNvPr id="23" name="Freeform 23"/>
          <p:cNvSpPr/>
          <p:nvPr/>
        </p:nvSpPr>
        <p:spPr>
          <a:xfrm>
            <a:off x="5804641" y="7574059"/>
            <a:ext cx="1129339" cy="911000"/>
          </a:xfrm>
          <a:custGeom>
            <a:avLst/>
            <a:gdLst/>
            <a:ahLst/>
            <a:cxnLst/>
            <a:rect l="l" t="t" r="r" b="b"/>
            <a:pathLst>
              <a:path w="1129339" h="911000">
                <a:moveTo>
                  <a:pt x="0" y="0"/>
                </a:moveTo>
                <a:lnTo>
                  <a:pt x="1129339" y="0"/>
                </a:lnTo>
                <a:lnTo>
                  <a:pt x="1129339" y="911000"/>
                </a:lnTo>
                <a:lnTo>
                  <a:pt x="0" y="911000"/>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24" name="Freeform 24"/>
          <p:cNvSpPr/>
          <p:nvPr/>
        </p:nvSpPr>
        <p:spPr>
          <a:xfrm>
            <a:off x="2185748" y="9227465"/>
            <a:ext cx="311576" cy="297555"/>
          </a:xfrm>
          <a:custGeom>
            <a:avLst/>
            <a:gdLst/>
            <a:ahLst/>
            <a:cxnLst/>
            <a:rect l="l" t="t" r="r" b="b"/>
            <a:pathLst>
              <a:path w="311576" h="297555">
                <a:moveTo>
                  <a:pt x="0" y="0"/>
                </a:moveTo>
                <a:lnTo>
                  <a:pt x="311576" y="0"/>
                </a:lnTo>
                <a:lnTo>
                  <a:pt x="311576" y="297555"/>
                </a:lnTo>
                <a:lnTo>
                  <a:pt x="0" y="297555"/>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25" name="TextBox 25"/>
          <p:cNvSpPr txBox="1"/>
          <p:nvPr/>
        </p:nvSpPr>
        <p:spPr>
          <a:xfrm>
            <a:off x="1368886" y="877871"/>
            <a:ext cx="4049282" cy="550472"/>
          </a:xfrm>
          <a:prstGeom prst="rect">
            <a:avLst/>
          </a:prstGeom>
        </p:spPr>
        <p:txBody>
          <a:bodyPr lIns="0" tIns="0" rIns="0" bIns="0" rtlCol="0" anchor="t">
            <a:spAutoFit/>
          </a:bodyPr>
          <a:lstStyle/>
          <a:p>
            <a:pPr algn="ctr">
              <a:lnSpc>
                <a:spcPts val="2206"/>
              </a:lnSpc>
              <a:spcBef>
                <a:spcPct val="0"/>
              </a:spcBef>
            </a:pPr>
            <a:r>
              <a:rPr lang="en-US" sz="1575" b="1" i="1">
                <a:solidFill>
                  <a:srgbClr val="004AAD"/>
                </a:solidFill>
                <a:latin typeface="Open Sans Bold Italics"/>
                <a:ea typeface="Open Sans Bold Italics"/>
                <a:cs typeface="Open Sans Bold Italics"/>
                <a:sym typeface="Open Sans Bold Italics"/>
              </a:rPr>
              <a:t>3. Ақпаратты екілік кодтау әдістері</a:t>
            </a:r>
          </a:p>
          <a:p>
            <a:pPr algn="ctr">
              <a:lnSpc>
                <a:spcPts val="2206"/>
              </a:lnSpc>
              <a:spcBef>
                <a:spcPct val="0"/>
              </a:spcBef>
            </a:pPr>
            <a:endParaRPr lang="en-US" sz="1575" b="1" i="1">
              <a:solidFill>
                <a:srgbClr val="004AAD"/>
              </a:solidFill>
              <a:latin typeface="Open Sans Bold Italics"/>
              <a:ea typeface="Open Sans Bold Italics"/>
              <a:cs typeface="Open Sans Bold Italics"/>
              <a:sym typeface="Open Sans Bold Italics"/>
            </a:endParaRPr>
          </a:p>
        </p:txBody>
      </p:sp>
      <p:sp>
        <p:nvSpPr>
          <p:cNvPr id="26" name="TextBox 26"/>
          <p:cNvSpPr txBox="1"/>
          <p:nvPr/>
        </p:nvSpPr>
        <p:spPr>
          <a:xfrm>
            <a:off x="1956851" y="1377239"/>
            <a:ext cx="3543996" cy="826673"/>
          </a:xfrm>
          <a:prstGeom prst="rect">
            <a:avLst/>
          </a:prstGeom>
        </p:spPr>
        <p:txBody>
          <a:bodyPr lIns="0" tIns="0" rIns="0" bIns="0" rtlCol="0" anchor="t">
            <a:spAutoFit/>
          </a:bodyPr>
          <a:lstStyle/>
          <a:p>
            <a:pPr algn="ctr">
              <a:lnSpc>
                <a:spcPts val="2206"/>
              </a:lnSpc>
              <a:spcBef>
                <a:spcPct val="0"/>
              </a:spcBef>
            </a:pPr>
            <a:r>
              <a:rPr lang="en-US" sz="1575" b="1" i="1">
                <a:solidFill>
                  <a:srgbClr val="004AAD"/>
                </a:solidFill>
                <a:latin typeface="Open Sans Bold Italics"/>
                <a:ea typeface="Open Sans Bold Italics"/>
                <a:cs typeface="Open Sans Bold Italics"/>
                <a:sym typeface="Open Sans Bold Italics"/>
              </a:rPr>
              <a:t>Сілтемеге өтіп немесе кюар кодты сканерлеп тапсырманы орында</a:t>
            </a:r>
          </a:p>
        </p:txBody>
      </p:sp>
      <p:sp>
        <p:nvSpPr>
          <p:cNvPr id="27" name="TextBox 27"/>
          <p:cNvSpPr txBox="1"/>
          <p:nvPr/>
        </p:nvSpPr>
        <p:spPr>
          <a:xfrm>
            <a:off x="1704208" y="2513842"/>
            <a:ext cx="4049282" cy="550472"/>
          </a:xfrm>
          <a:prstGeom prst="rect">
            <a:avLst/>
          </a:prstGeom>
        </p:spPr>
        <p:txBody>
          <a:bodyPr lIns="0" tIns="0" rIns="0" bIns="0" rtlCol="0" anchor="t">
            <a:spAutoFit/>
          </a:bodyPr>
          <a:lstStyle/>
          <a:p>
            <a:pPr algn="ctr">
              <a:lnSpc>
                <a:spcPts val="2206"/>
              </a:lnSpc>
              <a:spcBef>
                <a:spcPct val="0"/>
              </a:spcBef>
            </a:pPr>
            <a:r>
              <a:rPr lang="en-US" sz="1575" b="1" i="1">
                <a:solidFill>
                  <a:srgbClr val="004AAD"/>
                </a:solidFill>
                <a:latin typeface="Open Sans Bold Italics"/>
                <a:ea typeface="Open Sans Bold Italics"/>
                <a:cs typeface="Open Sans Bold Italics"/>
                <a:sym typeface="Open Sans Bold Italics"/>
              </a:rPr>
              <a:t> 4.Екілік кодтты ұсыну: </a:t>
            </a:r>
          </a:p>
          <a:p>
            <a:pPr algn="ctr">
              <a:lnSpc>
                <a:spcPts val="2206"/>
              </a:lnSpc>
              <a:spcBef>
                <a:spcPct val="0"/>
              </a:spcBef>
            </a:pPr>
            <a:endParaRPr lang="en-US" sz="1575" b="1" i="1">
              <a:solidFill>
                <a:srgbClr val="004AAD"/>
              </a:solidFill>
              <a:latin typeface="Open Sans Bold Italics"/>
              <a:ea typeface="Open Sans Bold Italics"/>
              <a:cs typeface="Open Sans Bold Italics"/>
              <a:sym typeface="Open Sans Bold Italics"/>
            </a:endParaRPr>
          </a:p>
        </p:txBody>
      </p:sp>
      <p:sp>
        <p:nvSpPr>
          <p:cNvPr id="28" name="TextBox 28"/>
          <p:cNvSpPr txBox="1"/>
          <p:nvPr/>
        </p:nvSpPr>
        <p:spPr>
          <a:xfrm>
            <a:off x="1874172" y="3026214"/>
            <a:ext cx="3543996" cy="826673"/>
          </a:xfrm>
          <a:prstGeom prst="rect">
            <a:avLst/>
          </a:prstGeom>
        </p:spPr>
        <p:txBody>
          <a:bodyPr lIns="0" tIns="0" rIns="0" bIns="0" rtlCol="0" anchor="t">
            <a:spAutoFit/>
          </a:bodyPr>
          <a:lstStyle/>
          <a:p>
            <a:pPr algn="ctr">
              <a:lnSpc>
                <a:spcPts val="2206"/>
              </a:lnSpc>
              <a:spcBef>
                <a:spcPct val="0"/>
              </a:spcBef>
            </a:pPr>
            <a:r>
              <a:rPr lang="en-US" sz="1575" b="1" i="1">
                <a:solidFill>
                  <a:srgbClr val="004AAD"/>
                </a:solidFill>
                <a:latin typeface="Open Sans Bold Italics"/>
                <a:ea typeface="Open Sans Bold Italics"/>
                <a:cs typeface="Open Sans Bold Italics"/>
                <a:sym typeface="Open Sans Bold Italics"/>
              </a:rPr>
              <a:t>Сілтемеге өтіп немесе кюар кодты сканерлеп тапсырманы орында</a:t>
            </a:r>
          </a:p>
        </p:txBody>
      </p:sp>
      <p:sp>
        <p:nvSpPr>
          <p:cNvPr id="29" name="TextBox 29"/>
          <p:cNvSpPr txBox="1"/>
          <p:nvPr/>
        </p:nvSpPr>
        <p:spPr>
          <a:xfrm>
            <a:off x="1755359" y="5307900"/>
            <a:ext cx="3543996" cy="826673"/>
          </a:xfrm>
          <a:prstGeom prst="rect">
            <a:avLst/>
          </a:prstGeom>
        </p:spPr>
        <p:txBody>
          <a:bodyPr lIns="0" tIns="0" rIns="0" bIns="0" rtlCol="0" anchor="t">
            <a:spAutoFit/>
          </a:bodyPr>
          <a:lstStyle/>
          <a:p>
            <a:pPr algn="ctr">
              <a:lnSpc>
                <a:spcPts val="2206"/>
              </a:lnSpc>
              <a:spcBef>
                <a:spcPct val="0"/>
              </a:spcBef>
            </a:pPr>
            <a:r>
              <a:rPr lang="en-US" sz="1575" b="1" i="1">
                <a:solidFill>
                  <a:srgbClr val="004AAD"/>
                </a:solidFill>
                <a:latin typeface="Open Sans Bold Italics"/>
                <a:ea typeface="Open Sans Bold Italics"/>
                <a:cs typeface="Open Sans Bold Italics"/>
                <a:sym typeface="Open Sans Bold Italics"/>
              </a:rPr>
              <a:t>Сілтемеге өтіп немесе кюар кодты сканерлеп тапсырманы орында</a:t>
            </a:r>
          </a:p>
        </p:txBody>
      </p:sp>
      <p:sp>
        <p:nvSpPr>
          <p:cNvPr id="30" name="TextBox 30"/>
          <p:cNvSpPr txBox="1"/>
          <p:nvPr/>
        </p:nvSpPr>
        <p:spPr>
          <a:xfrm>
            <a:off x="1755359" y="4327468"/>
            <a:ext cx="4049282" cy="274272"/>
          </a:xfrm>
          <a:prstGeom prst="rect">
            <a:avLst/>
          </a:prstGeom>
        </p:spPr>
        <p:txBody>
          <a:bodyPr lIns="0" tIns="0" rIns="0" bIns="0" rtlCol="0" anchor="t">
            <a:spAutoFit/>
          </a:bodyPr>
          <a:lstStyle/>
          <a:p>
            <a:pPr algn="ctr">
              <a:lnSpc>
                <a:spcPts val="2206"/>
              </a:lnSpc>
              <a:spcBef>
                <a:spcPct val="0"/>
              </a:spcBef>
            </a:pPr>
            <a:r>
              <a:rPr lang="en-US" sz="1575" b="1" i="1">
                <a:solidFill>
                  <a:srgbClr val="004AAD"/>
                </a:solidFill>
                <a:latin typeface="Open Sans Bold Italics"/>
                <a:ea typeface="Open Sans Bold Italics"/>
                <a:cs typeface="Open Sans Bold Italics"/>
                <a:sym typeface="Open Sans Bold Italics"/>
              </a:rPr>
              <a:t>5. Екілік ақпаратты ұсыну: </a:t>
            </a:r>
          </a:p>
        </p:txBody>
      </p:sp>
      <p:sp>
        <p:nvSpPr>
          <p:cNvPr id="31" name="TextBox 31"/>
          <p:cNvSpPr txBox="1"/>
          <p:nvPr/>
        </p:nvSpPr>
        <p:spPr>
          <a:xfrm>
            <a:off x="170861" y="6762460"/>
            <a:ext cx="6819617" cy="1985743"/>
          </a:xfrm>
          <a:prstGeom prst="rect">
            <a:avLst/>
          </a:prstGeom>
        </p:spPr>
        <p:txBody>
          <a:bodyPr lIns="0" tIns="0" rIns="0" bIns="0" rtlCol="0" anchor="t">
            <a:spAutoFit/>
          </a:bodyPr>
          <a:lstStyle/>
          <a:p>
            <a:pPr algn="ctr">
              <a:lnSpc>
                <a:spcPts val="2280"/>
              </a:lnSpc>
            </a:pPr>
            <a:r>
              <a:rPr lang="en-US" sz="1629" b="1" i="1" dirty="0" err="1">
                <a:solidFill>
                  <a:srgbClr val="004AAD"/>
                </a:solidFill>
                <a:latin typeface="Open Sans Bold Italics"/>
                <a:ea typeface="Open Sans Bold Italics"/>
                <a:cs typeface="Open Sans Bold Italics"/>
                <a:sym typeface="Open Sans Bold Italics"/>
              </a:rPr>
              <a:t>Қорытынды</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сұрақтар</a:t>
            </a:r>
            <a:r>
              <a:rPr lang="en-US" sz="1629" b="1" i="1" dirty="0">
                <a:solidFill>
                  <a:srgbClr val="004AAD"/>
                </a:solidFill>
                <a:latin typeface="Open Sans Bold Italics"/>
                <a:ea typeface="Open Sans Bold Italics"/>
                <a:cs typeface="Open Sans Bold Italics"/>
                <a:sym typeface="Open Sans Bold Italics"/>
              </a:rPr>
              <a:t>: </a:t>
            </a:r>
          </a:p>
          <a:p>
            <a:pPr algn="l">
              <a:lnSpc>
                <a:spcPts val="2280"/>
              </a:lnSpc>
            </a:pPr>
            <a:r>
              <a:rPr lang="en-US" sz="1629" b="1" i="1" dirty="0">
                <a:solidFill>
                  <a:srgbClr val="004AAD"/>
                </a:solidFill>
                <a:latin typeface="Open Sans Bold Italics"/>
                <a:ea typeface="Open Sans Bold Italics"/>
                <a:cs typeface="Open Sans Bold Italics"/>
                <a:sym typeface="Open Sans Bold Italics"/>
              </a:rPr>
              <a:t> 1. </a:t>
            </a:r>
            <a:r>
              <a:rPr lang="en-US" sz="1629" b="1" i="1" dirty="0" err="1">
                <a:solidFill>
                  <a:srgbClr val="004AAD"/>
                </a:solidFill>
                <a:latin typeface="Open Sans Bold Italics"/>
                <a:ea typeface="Open Sans Bold Italics"/>
                <a:cs typeface="Open Sans Bold Italics"/>
                <a:sym typeface="Open Sans Bold Italics"/>
              </a:rPr>
              <a:t>Екілік</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кодтау</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не</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үшін</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қолданылады</a:t>
            </a:r>
            <a:r>
              <a:rPr lang="en-US" sz="1629" b="1" i="1" dirty="0">
                <a:solidFill>
                  <a:srgbClr val="004AAD"/>
                </a:solidFill>
                <a:latin typeface="Open Sans Bold Italics"/>
                <a:ea typeface="Open Sans Bold Italics"/>
                <a:cs typeface="Open Sans Bold Italics"/>
                <a:sym typeface="Open Sans Bold Italics"/>
              </a:rPr>
              <a:t>? </a:t>
            </a:r>
          </a:p>
          <a:p>
            <a:pPr algn="l">
              <a:lnSpc>
                <a:spcPts val="2280"/>
              </a:lnSpc>
            </a:pPr>
            <a:r>
              <a:rPr lang="en-US" sz="1629" b="1" i="1" dirty="0">
                <a:solidFill>
                  <a:srgbClr val="004AAD"/>
                </a:solidFill>
                <a:latin typeface="Open Sans Bold Italics"/>
                <a:ea typeface="Open Sans Bold Italics"/>
                <a:cs typeface="Open Sans Bold Italics"/>
                <a:sym typeface="Open Sans Bold Italics"/>
              </a:rPr>
              <a:t>  2. </a:t>
            </a:r>
            <a:r>
              <a:rPr lang="en-US" sz="1629" b="1" i="1" dirty="0" err="1">
                <a:solidFill>
                  <a:srgbClr val="004AAD"/>
                </a:solidFill>
                <a:latin typeface="Open Sans Bold Italics"/>
                <a:ea typeface="Open Sans Bold Italics"/>
                <a:cs typeface="Open Sans Bold Italics"/>
                <a:sym typeface="Open Sans Bold Italics"/>
              </a:rPr>
              <a:t>Компьютерде</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ақпаратты</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кодтаудың</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қанша</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түрі</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бар</a:t>
            </a:r>
            <a:r>
              <a:rPr lang="en-US" sz="1629" b="1" i="1" dirty="0">
                <a:solidFill>
                  <a:srgbClr val="004AAD"/>
                </a:solidFill>
                <a:latin typeface="Open Sans Bold Italics"/>
                <a:ea typeface="Open Sans Bold Italics"/>
                <a:cs typeface="Open Sans Bold Italics"/>
                <a:sym typeface="Open Sans Bold Italics"/>
              </a:rPr>
              <a:t>? </a:t>
            </a:r>
          </a:p>
          <a:p>
            <a:pPr algn="l">
              <a:lnSpc>
                <a:spcPts val="2280"/>
              </a:lnSpc>
            </a:pPr>
            <a:r>
              <a:rPr lang="en-US" sz="1629" b="1" i="1" dirty="0">
                <a:solidFill>
                  <a:srgbClr val="004AAD"/>
                </a:solidFill>
                <a:latin typeface="Open Sans Bold Italics"/>
                <a:ea typeface="Open Sans Bold Italics"/>
                <a:cs typeface="Open Sans Bold Italics"/>
                <a:sym typeface="Open Sans Bold Italics"/>
              </a:rPr>
              <a:t>  3. 1 </a:t>
            </a:r>
            <a:r>
              <a:rPr lang="en-US" sz="1629" b="1" i="1" dirty="0" err="1">
                <a:solidFill>
                  <a:srgbClr val="004AAD"/>
                </a:solidFill>
                <a:latin typeface="Open Sans Bold Italics"/>
                <a:ea typeface="Open Sans Bold Italics"/>
                <a:cs typeface="Open Sans Bold Italics"/>
                <a:sym typeface="Open Sans Bold Italics"/>
              </a:rPr>
              <a:t>байт</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ақпарат</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дегеніміз</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қандай</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ақпарат</a:t>
            </a:r>
            <a:r>
              <a:rPr lang="en-US" sz="1629" b="1" i="1" dirty="0">
                <a:solidFill>
                  <a:srgbClr val="004AAD"/>
                </a:solidFill>
                <a:latin typeface="Open Sans Bold Italics"/>
                <a:ea typeface="Open Sans Bold Italics"/>
                <a:cs typeface="Open Sans Bold Italics"/>
                <a:sym typeface="Open Sans Bold Italics"/>
              </a:rPr>
              <a:t>?</a:t>
            </a:r>
          </a:p>
          <a:p>
            <a:pPr algn="l">
              <a:lnSpc>
                <a:spcPts val="2280"/>
              </a:lnSpc>
            </a:pPr>
            <a:r>
              <a:rPr lang="en-US" sz="1629" b="1" i="1" dirty="0">
                <a:solidFill>
                  <a:srgbClr val="004AAD"/>
                </a:solidFill>
                <a:latin typeface="Open Sans Bold Italics"/>
                <a:ea typeface="Open Sans Bold Italics"/>
                <a:cs typeface="Open Sans Bold Italics"/>
                <a:sym typeface="Open Sans Bold Italics"/>
              </a:rPr>
              <a:t>  4. ASCІІ </a:t>
            </a:r>
            <a:r>
              <a:rPr lang="en-US" sz="1629" b="1" i="1" dirty="0" err="1">
                <a:solidFill>
                  <a:srgbClr val="004AAD"/>
                </a:solidFill>
                <a:latin typeface="Open Sans Bold Italics"/>
                <a:ea typeface="Open Sans Bold Italics"/>
                <a:cs typeface="Open Sans Bold Italics"/>
                <a:sym typeface="Open Sans Bold Italics"/>
              </a:rPr>
              <a:t>коды</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компьютерде</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не</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үшін</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қолданылады</a:t>
            </a:r>
            <a:r>
              <a:rPr lang="en-US" sz="1629" b="1" i="1" dirty="0">
                <a:solidFill>
                  <a:srgbClr val="004AAD"/>
                </a:solidFill>
                <a:latin typeface="Open Sans Bold Italics"/>
                <a:ea typeface="Open Sans Bold Italics"/>
                <a:cs typeface="Open Sans Bold Italics"/>
                <a:sym typeface="Open Sans Bold Italics"/>
              </a:rPr>
              <a:t>?</a:t>
            </a:r>
          </a:p>
          <a:p>
            <a:pPr algn="l">
              <a:lnSpc>
                <a:spcPts val="2280"/>
              </a:lnSpc>
            </a:pPr>
            <a:r>
              <a:rPr lang="en-US" sz="1629" b="1" i="1" dirty="0">
                <a:solidFill>
                  <a:srgbClr val="004AAD"/>
                </a:solidFill>
                <a:latin typeface="Open Sans Bold Italics"/>
                <a:ea typeface="Open Sans Bold Italics"/>
                <a:cs typeface="Open Sans Bold Italics"/>
                <a:sym typeface="Open Sans Bold Italics"/>
              </a:rPr>
              <a:t>  5. ASCІІ </a:t>
            </a:r>
            <a:r>
              <a:rPr lang="en-US" sz="1629" b="1" i="1" dirty="0" err="1">
                <a:solidFill>
                  <a:srgbClr val="004AAD"/>
                </a:solidFill>
                <a:latin typeface="Open Sans Bold Italics"/>
                <a:ea typeface="Open Sans Bold Italics"/>
                <a:cs typeface="Open Sans Bold Italics"/>
                <a:sym typeface="Open Sans Bold Italics"/>
              </a:rPr>
              <a:t>кодымен</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неше</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символды</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таңбалауға</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болады</a:t>
            </a:r>
            <a:r>
              <a:rPr lang="en-US" sz="1629" b="1" i="1" dirty="0">
                <a:solidFill>
                  <a:srgbClr val="004AAD"/>
                </a:solidFill>
                <a:latin typeface="Open Sans Bold Italics"/>
                <a:ea typeface="Open Sans Bold Italics"/>
                <a:cs typeface="Open Sans Bold Italics"/>
                <a:sym typeface="Open Sans Bold Italics"/>
              </a:rPr>
              <a:t>? </a:t>
            </a:r>
          </a:p>
          <a:p>
            <a:pPr algn="l">
              <a:lnSpc>
                <a:spcPts val="2280"/>
              </a:lnSpc>
              <a:spcBef>
                <a:spcPct val="0"/>
              </a:spcBef>
            </a:pPr>
            <a:r>
              <a:rPr lang="en-US" sz="1629" b="1" i="1" dirty="0">
                <a:solidFill>
                  <a:srgbClr val="004AAD"/>
                </a:solidFill>
                <a:latin typeface="Open Sans Bold Italics"/>
                <a:ea typeface="Open Sans Bold Italics"/>
                <a:cs typeface="Open Sans Bold Italics"/>
                <a:sym typeface="Open Sans Bold Italics"/>
              </a:rPr>
              <a:t>  6. </a:t>
            </a:r>
            <a:r>
              <a:rPr lang="en-US" sz="1629" b="1" i="1" dirty="0" err="1">
                <a:solidFill>
                  <a:srgbClr val="004AAD"/>
                </a:solidFill>
                <a:latin typeface="Open Sans Bold Italics"/>
                <a:ea typeface="Open Sans Bold Italics"/>
                <a:cs typeface="Open Sans Bold Italics"/>
                <a:sym typeface="Open Sans Bold Italics"/>
              </a:rPr>
              <a:t>Юникод</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не</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үшін</a:t>
            </a:r>
            <a:r>
              <a:rPr lang="en-US" sz="1629" b="1" i="1" dirty="0">
                <a:solidFill>
                  <a:srgbClr val="004AAD"/>
                </a:solidFill>
                <a:latin typeface="Open Sans Bold Italics"/>
                <a:ea typeface="Open Sans Bold Italics"/>
                <a:cs typeface="Open Sans Bold Italics"/>
                <a:sym typeface="Open Sans Bold Italics"/>
              </a:rPr>
              <a:t> </a:t>
            </a:r>
            <a:r>
              <a:rPr lang="en-US" sz="1629" b="1" i="1" dirty="0" err="1">
                <a:solidFill>
                  <a:srgbClr val="004AAD"/>
                </a:solidFill>
                <a:latin typeface="Open Sans Bold Italics"/>
                <a:ea typeface="Open Sans Bold Italics"/>
                <a:cs typeface="Open Sans Bold Italics"/>
                <a:sym typeface="Open Sans Bold Italics"/>
              </a:rPr>
              <a:t>қолданылады</a:t>
            </a:r>
            <a:r>
              <a:rPr lang="en-US" sz="1629" b="1" i="1" dirty="0">
                <a:solidFill>
                  <a:srgbClr val="004AAD"/>
                </a:solidFill>
                <a:latin typeface="Open Sans Bold Italics"/>
                <a:ea typeface="Open Sans Bold Italics"/>
                <a:cs typeface="Open Sans Bold Italics"/>
                <a:sym typeface="Open Sans Bold Italics"/>
              </a:rPr>
              <a:t>? </a:t>
            </a:r>
          </a:p>
        </p:txBody>
      </p:sp>
      <p:sp>
        <p:nvSpPr>
          <p:cNvPr id="32" name="TextBox 32"/>
          <p:cNvSpPr txBox="1"/>
          <p:nvPr/>
        </p:nvSpPr>
        <p:spPr>
          <a:xfrm>
            <a:off x="1259503" y="9256886"/>
            <a:ext cx="4493988" cy="1166825"/>
          </a:xfrm>
          <a:prstGeom prst="rect">
            <a:avLst/>
          </a:prstGeom>
        </p:spPr>
        <p:txBody>
          <a:bodyPr lIns="0" tIns="0" rIns="0" bIns="0" rtlCol="0" anchor="t">
            <a:spAutoFit/>
          </a:bodyPr>
          <a:lstStyle/>
          <a:p>
            <a:pPr algn="ctr">
              <a:lnSpc>
                <a:spcPts val="2367"/>
              </a:lnSpc>
              <a:spcBef>
                <a:spcPct val="0"/>
              </a:spcBef>
            </a:pPr>
            <a:r>
              <a:rPr lang="en-US" sz="1690" b="1" i="1" dirty="0" err="1">
                <a:solidFill>
                  <a:srgbClr val="004AAD"/>
                </a:solidFill>
                <a:latin typeface="Open Sans Bold Italics"/>
                <a:ea typeface="Open Sans Bold Italics"/>
                <a:cs typeface="Open Sans Bold Italics"/>
                <a:sym typeface="Open Sans Bold Italics"/>
              </a:rPr>
              <a:t>Үй</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тапсырмасы</a:t>
            </a:r>
            <a:r>
              <a:rPr lang="en-US" sz="1690" b="1" i="1" dirty="0">
                <a:solidFill>
                  <a:srgbClr val="004AAD"/>
                </a:solidFill>
                <a:latin typeface="Open Sans Bold Italics"/>
                <a:ea typeface="Open Sans Bold Italics"/>
                <a:cs typeface="Open Sans Bold Italics"/>
                <a:sym typeface="Open Sans Bold Italics"/>
              </a:rPr>
              <a:t>: </a:t>
            </a:r>
          </a:p>
          <a:p>
            <a:pPr algn="ctr">
              <a:lnSpc>
                <a:spcPts val="2367"/>
              </a:lnSpc>
              <a:spcBef>
                <a:spcPct val="0"/>
              </a:spcBef>
            </a:pPr>
            <a:r>
              <a:rPr lang="en-US" sz="1690" b="1" i="1" dirty="0" err="1">
                <a:solidFill>
                  <a:srgbClr val="004AAD"/>
                </a:solidFill>
                <a:latin typeface="Open Sans Bold Italics"/>
                <a:ea typeface="Open Sans Bold Italics"/>
                <a:cs typeface="Open Sans Bold Italics"/>
                <a:sym typeface="Open Sans Bold Italics"/>
              </a:rPr>
              <a:t>Қысқа</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сөздерден</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тұратын</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құпия</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хат</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дайында</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Оны</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екілік</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кодта</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жазып</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сыныптасыңа</a:t>
            </a:r>
            <a:r>
              <a:rPr lang="en-US" sz="1690" b="1" i="1" dirty="0">
                <a:solidFill>
                  <a:srgbClr val="004AAD"/>
                </a:solidFill>
                <a:latin typeface="Open Sans Bold Italics"/>
                <a:ea typeface="Open Sans Bold Italics"/>
                <a:cs typeface="Open Sans Bold Italics"/>
                <a:sym typeface="Open Sans Bold Italics"/>
              </a:rPr>
              <a:t> </a:t>
            </a:r>
            <a:r>
              <a:rPr lang="en-US" sz="1690" b="1" i="1" dirty="0" err="1">
                <a:solidFill>
                  <a:srgbClr val="004AAD"/>
                </a:solidFill>
                <a:latin typeface="Open Sans Bold Italics"/>
                <a:ea typeface="Open Sans Bold Italics"/>
                <a:cs typeface="Open Sans Bold Italics"/>
                <a:sym typeface="Open Sans Bold Italics"/>
              </a:rPr>
              <a:t>ұсын</a:t>
            </a:r>
            <a:r>
              <a:rPr lang="en-US" sz="1690" b="1" i="1" dirty="0">
                <a:solidFill>
                  <a:srgbClr val="004AAD"/>
                </a:solidFill>
                <a:latin typeface="Open Sans Bold Italics"/>
                <a:ea typeface="Open Sans Bold Italics"/>
                <a:cs typeface="Open Sans Bold Italics"/>
                <a:sym typeface="Open Sans Bold Itali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563560" y="546100"/>
            <a:ext cx="4562789" cy="888224"/>
          </a:xfrm>
          <a:prstGeom prst="rect">
            <a:avLst/>
          </a:prstGeom>
          <a:noFill/>
        </p:spPr>
        <p:txBody>
          <a:bodyPr wrap="none" lIns="56674" tIns="28337" rIns="56674" bIns="28337">
            <a:spAutoFit/>
          </a:bodyPr>
          <a:lstStyle/>
          <a:p>
            <a:pPr marL="0" marR="0" lvl="0" indent="0" algn="ctr" defTabSz="566745" rtl="0" eaLnBrk="1" fontAlgn="auto" latinLnBrk="0" hangingPunct="1">
              <a:lnSpc>
                <a:spcPct val="100000"/>
              </a:lnSpc>
              <a:spcBef>
                <a:spcPts val="0"/>
              </a:spcBef>
              <a:spcAft>
                <a:spcPts val="0"/>
              </a:spcAft>
              <a:buClrTx/>
              <a:buSzTx/>
              <a:buFontTx/>
              <a:buNone/>
              <a:tabLst/>
              <a:defRPr/>
            </a:pPr>
            <a:r>
              <a:rPr kumimoji="0" lang="ru-RU" sz="5400" b="0" i="0" u="none" strike="noStrike" kern="1200" cap="none" spc="0" normalizeH="0" baseline="0" noProof="0" dirty="0">
                <a:ln w="0"/>
                <a:solidFill>
                  <a:srgbClr val="002060"/>
                </a:solidFill>
                <a:effectLst>
                  <a:glow rad="101600">
                    <a:prstClr val="white">
                      <a:alpha val="60000"/>
                    </a:prstClr>
                  </a:glow>
                  <a:outerShdw blurRad="38100" dist="19050" dir="2700000" algn="tl" rotWithShape="0">
                    <a:prstClr val="black">
                      <a:alpha val="40000"/>
                    </a:prstClr>
                  </a:outerShdw>
                </a:effectLst>
                <a:uLnTx/>
                <a:uFillTx/>
                <a:latin typeface="Arial Black" panose="020B0A04020102020204" pitchFamily="34" charset="0"/>
                <a:ea typeface="+mn-ea"/>
                <a:cs typeface="+mn-cs"/>
              </a:rPr>
              <a:t>Рефлексия</a:t>
            </a:r>
          </a:p>
        </p:txBody>
      </p:sp>
      <p:sp>
        <p:nvSpPr>
          <p:cNvPr id="2" name="Скругленный прямоугольник 1"/>
          <p:cNvSpPr/>
          <p:nvPr/>
        </p:nvSpPr>
        <p:spPr>
          <a:xfrm>
            <a:off x="413093" y="5392958"/>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0" name="Скругленный прямоугольник 129"/>
          <p:cNvSpPr/>
          <p:nvPr/>
        </p:nvSpPr>
        <p:spPr>
          <a:xfrm>
            <a:off x="1114411" y="5391523"/>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1" name="Скругленный прямоугольник 130"/>
          <p:cNvSpPr/>
          <p:nvPr/>
        </p:nvSpPr>
        <p:spPr>
          <a:xfrm>
            <a:off x="1855946" y="538496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2" name="Скругленный прямоугольник 131"/>
          <p:cNvSpPr/>
          <p:nvPr/>
        </p:nvSpPr>
        <p:spPr>
          <a:xfrm>
            <a:off x="2557264" y="5383527"/>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3" name="Скругленный прямоугольник 132"/>
          <p:cNvSpPr/>
          <p:nvPr/>
        </p:nvSpPr>
        <p:spPr>
          <a:xfrm>
            <a:off x="3346605" y="5385739"/>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868"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4" name="Скругленный прямоугольник 133"/>
          <p:cNvSpPr/>
          <p:nvPr/>
        </p:nvSpPr>
        <p:spPr>
          <a:xfrm>
            <a:off x="4047923" y="5384304"/>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5" name="Скругленный прямоугольник 134"/>
          <p:cNvSpPr/>
          <p:nvPr/>
        </p:nvSpPr>
        <p:spPr>
          <a:xfrm>
            <a:off x="4809995" y="5395918"/>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6" name="Скругленный прямоугольник 135"/>
          <p:cNvSpPr/>
          <p:nvPr/>
        </p:nvSpPr>
        <p:spPr>
          <a:xfrm>
            <a:off x="5518180" y="5389956"/>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7" name="Скругленный прямоугольник 136"/>
          <p:cNvSpPr/>
          <p:nvPr/>
        </p:nvSpPr>
        <p:spPr>
          <a:xfrm>
            <a:off x="6294858" y="5389956"/>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9" name="Скругленный прямоугольник 138"/>
          <p:cNvSpPr/>
          <p:nvPr/>
        </p:nvSpPr>
        <p:spPr>
          <a:xfrm>
            <a:off x="413093" y="7284583"/>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0" name="Скругленный прямоугольник 139"/>
          <p:cNvSpPr/>
          <p:nvPr/>
        </p:nvSpPr>
        <p:spPr>
          <a:xfrm>
            <a:off x="1114411" y="7283149"/>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1" name="Скругленный прямоугольник 140"/>
          <p:cNvSpPr/>
          <p:nvPr/>
        </p:nvSpPr>
        <p:spPr>
          <a:xfrm>
            <a:off x="1855946" y="7276587"/>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2" name="Скругленный прямоугольник 141"/>
          <p:cNvSpPr/>
          <p:nvPr/>
        </p:nvSpPr>
        <p:spPr>
          <a:xfrm>
            <a:off x="2557264" y="727515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3" name="Скругленный прямоугольник 142"/>
          <p:cNvSpPr/>
          <p:nvPr/>
        </p:nvSpPr>
        <p:spPr>
          <a:xfrm>
            <a:off x="3346605" y="7277364"/>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4" name="Скругленный прямоугольник 143"/>
          <p:cNvSpPr/>
          <p:nvPr/>
        </p:nvSpPr>
        <p:spPr>
          <a:xfrm>
            <a:off x="4047923" y="7275929"/>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5" name="Скругленный прямоугольник 144"/>
          <p:cNvSpPr/>
          <p:nvPr/>
        </p:nvSpPr>
        <p:spPr>
          <a:xfrm>
            <a:off x="4816862" y="7283017"/>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6" name="Скругленный прямоугольник 145"/>
          <p:cNvSpPr/>
          <p:nvPr/>
        </p:nvSpPr>
        <p:spPr>
          <a:xfrm>
            <a:off x="5518180" y="728158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7" name="Скругленный прямоугольник 146"/>
          <p:cNvSpPr/>
          <p:nvPr/>
        </p:nvSpPr>
        <p:spPr>
          <a:xfrm>
            <a:off x="6294858" y="7281582"/>
            <a:ext cx="662139" cy="1637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992"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48"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13092" y="3795391"/>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49" name="Овал 148"/>
          <p:cNvSpPr/>
          <p:nvPr/>
        </p:nvSpPr>
        <p:spPr>
          <a:xfrm>
            <a:off x="573044" y="4820666"/>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0" name="Овал 149"/>
          <p:cNvSpPr/>
          <p:nvPr/>
        </p:nvSpPr>
        <p:spPr>
          <a:xfrm>
            <a:off x="487049" y="4788102"/>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Овал 150"/>
          <p:cNvSpPr/>
          <p:nvPr/>
        </p:nvSpPr>
        <p:spPr>
          <a:xfrm>
            <a:off x="573044" y="4422332"/>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2" name="Овал 151"/>
          <p:cNvSpPr/>
          <p:nvPr/>
        </p:nvSpPr>
        <p:spPr>
          <a:xfrm>
            <a:off x="573044" y="4023998"/>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3" name="Овал 152"/>
          <p:cNvSpPr/>
          <p:nvPr/>
        </p:nvSpPr>
        <p:spPr>
          <a:xfrm>
            <a:off x="524138" y="4367638"/>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4" name="Овал 153"/>
          <p:cNvSpPr/>
          <p:nvPr/>
        </p:nvSpPr>
        <p:spPr>
          <a:xfrm>
            <a:off x="524138" y="3961534"/>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5"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122877" y="3786864"/>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56" name="Овал 155"/>
          <p:cNvSpPr/>
          <p:nvPr/>
        </p:nvSpPr>
        <p:spPr>
          <a:xfrm>
            <a:off x="1282829" y="4812138"/>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7" name="Овал 156"/>
          <p:cNvSpPr/>
          <p:nvPr/>
        </p:nvSpPr>
        <p:spPr>
          <a:xfrm>
            <a:off x="1196834" y="4779575"/>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Овал 157"/>
          <p:cNvSpPr/>
          <p:nvPr/>
        </p:nvSpPr>
        <p:spPr>
          <a:xfrm>
            <a:off x="1282829" y="4413804"/>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59" name="Овал 158"/>
          <p:cNvSpPr/>
          <p:nvPr/>
        </p:nvSpPr>
        <p:spPr>
          <a:xfrm>
            <a:off x="1282829" y="4015470"/>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0" name="Овал 159"/>
          <p:cNvSpPr/>
          <p:nvPr/>
        </p:nvSpPr>
        <p:spPr>
          <a:xfrm>
            <a:off x="1233922" y="4359110"/>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1" name="Овал 160"/>
          <p:cNvSpPr/>
          <p:nvPr/>
        </p:nvSpPr>
        <p:spPr>
          <a:xfrm>
            <a:off x="1233923" y="3953007"/>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2"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833516" y="381359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63" name="Овал 162"/>
          <p:cNvSpPr/>
          <p:nvPr/>
        </p:nvSpPr>
        <p:spPr>
          <a:xfrm>
            <a:off x="1993468" y="4838869"/>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4" name="Овал 163"/>
          <p:cNvSpPr/>
          <p:nvPr/>
        </p:nvSpPr>
        <p:spPr>
          <a:xfrm>
            <a:off x="1907473" y="480630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5" name="Овал 164"/>
          <p:cNvSpPr/>
          <p:nvPr/>
        </p:nvSpPr>
        <p:spPr>
          <a:xfrm>
            <a:off x="1993468" y="4440535"/>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6" name="Овал 165"/>
          <p:cNvSpPr/>
          <p:nvPr/>
        </p:nvSpPr>
        <p:spPr>
          <a:xfrm>
            <a:off x="1993468" y="4042201"/>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67" name="Овал 166"/>
          <p:cNvSpPr/>
          <p:nvPr/>
        </p:nvSpPr>
        <p:spPr>
          <a:xfrm>
            <a:off x="1944562" y="4385841"/>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Овал 167"/>
          <p:cNvSpPr/>
          <p:nvPr/>
        </p:nvSpPr>
        <p:spPr>
          <a:xfrm>
            <a:off x="1944562" y="397973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9"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2543300" y="3805067"/>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70" name="Овал 169"/>
          <p:cNvSpPr/>
          <p:nvPr/>
        </p:nvSpPr>
        <p:spPr>
          <a:xfrm>
            <a:off x="2703252" y="4830342"/>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1" name="Овал 170"/>
          <p:cNvSpPr/>
          <p:nvPr/>
        </p:nvSpPr>
        <p:spPr>
          <a:xfrm>
            <a:off x="2617257" y="4797778"/>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Овал 171"/>
          <p:cNvSpPr/>
          <p:nvPr/>
        </p:nvSpPr>
        <p:spPr>
          <a:xfrm>
            <a:off x="2703252" y="4432008"/>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3" name="Овал 172"/>
          <p:cNvSpPr/>
          <p:nvPr/>
        </p:nvSpPr>
        <p:spPr>
          <a:xfrm>
            <a:off x="2703252" y="4033674"/>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4" name="Овал 173"/>
          <p:cNvSpPr/>
          <p:nvPr/>
        </p:nvSpPr>
        <p:spPr>
          <a:xfrm>
            <a:off x="2654346" y="4377314"/>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Овал 174"/>
          <p:cNvSpPr/>
          <p:nvPr/>
        </p:nvSpPr>
        <p:spPr>
          <a:xfrm>
            <a:off x="2654346" y="3971210"/>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6"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3368824" y="3822122"/>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177" name="Овал 176"/>
          <p:cNvSpPr/>
          <p:nvPr/>
        </p:nvSpPr>
        <p:spPr>
          <a:xfrm>
            <a:off x="3528776" y="4847397"/>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178" name="Овал 177"/>
          <p:cNvSpPr/>
          <p:nvPr/>
        </p:nvSpPr>
        <p:spPr>
          <a:xfrm>
            <a:off x="3442781" y="4814833"/>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9" name="Овал 178"/>
          <p:cNvSpPr/>
          <p:nvPr/>
        </p:nvSpPr>
        <p:spPr>
          <a:xfrm>
            <a:off x="3528776" y="4449063"/>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36" name="Овал 235"/>
          <p:cNvSpPr/>
          <p:nvPr/>
        </p:nvSpPr>
        <p:spPr>
          <a:xfrm>
            <a:off x="3528776" y="4050729"/>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37" name="Овал 236"/>
          <p:cNvSpPr/>
          <p:nvPr/>
        </p:nvSpPr>
        <p:spPr>
          <a:xfrm>
            <a:off x="3479870" y="4394369"/>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Овал 237"/>
          <p:cNvSpPr/>
          <p:nvPr/>
        </p:nvSpPr>
        <p:spPr>
          <a:xfrm>
            <a:off x="3479870" y="3988265"/>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9"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078608" y="381359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40" name="Овал 239"/>
          <p:cNvSpPr/>
          <p:nvPr/>
        </p:nvSpPr>
        <p:spPr>
          <a:xfrm>
            <a:off x="4238560" y="4838869"/>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1" name="Овал 240"/>
          <p:cNvSpPr/>
          <p:nvPr/>
        </p:nvSpPr>
        <p:spPr>
          <a:xfrm>
            <a:off x="4152566" y="480630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2" name="Овал 241"/>
          <p:cNvSpPr/>
          <p:nvPr/>
        </p:nvSpPr>
        <p:spPr>
          <a:xfrm>
            <a:off x="4238560" y="4440535"/>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3" name="Овал 242"/>
          <p:cNvSpPr/>
          <p:nvPr/>
        </p:nvSpPr>
        <p:spPr>
          <a:xfrm>
            <a:off x="4238560" y="4042201"/>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4" name="Овал 243"/>
          <p:cNvSpPr/>
          <p:nvPr/>
        </p:nvSpPr>
        <p:spPr>
          <a:xfrm>
            <a:off x="4189654" y="4385841"/>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5" name="Овал 244"/>
          <p:cNvSpPr/>
          <p:nvPr/>
        </p:nvSpPr>
        <p:spPr>
          <a:xfrm>
            <a:off x="4189654" y="397973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6"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821649" y="381819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47" name="Овал 246"/>
          <p:cNvSpPr/>
          <p:nvPr/>
        </p:nvSpPr>
        <p:spPr>
          <a:xfrm>
            <a:off x="4981601" y="4843470"/>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48" name="Овал 247"/>
          <p:cNvSpPr/>
          <p:nvPr/>
        </p:nvSpPr>
        <p:spPr>
          <a:xfrm>
            <a:off x="4895606" y="481090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9" name="Овал 248"/>
          <p:cNvSpPr/>
          <p:nvPr/>
        </p:nvSpPr>
        <p:spPr>
          <a:xfrm>
            <a:off x="4981601" y="4445136"/>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0" name="Овал 249"/>
          <p:cNvSpPr/>
          <p:nvPr/>
        </p:nvSpPr>
        <p:spPr>
          <a:xfrm>
            <a:off x="4981601" y="4046802"/>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1" name="Овал 250"/>
          <p:cNvSpPr/>
          <p:nvPr/>
        </p:nvSpPr>
        <p:spPr>
          <a:xfrm>
            <a:off x="4932694" y="4390442"/>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2" name="Овал 251"/>
          <p:cNvSpPr/>
          <p:nvPr/>
        </p:nvSpPr>
        <p:spPr>
          <a:xfrm>
            <a:off x="4932695" y="398433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3"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5531433" y="3809668"/>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54" name="Овал 253"/>
          <p:cNvSpPr/>
          <p:nvPr/>
        </p:nvSpPr>
        <p:spPr>
          <a:xfrm>
            <a:off x="5691385" y="4834942"/>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5" name="Овал 254"/>
          <p:cNvSpPr/>
          <p:nvPr/>
        </p:nvSpPr>
        <p:spPr>
          <a:xfrm>
            <a:off x="5605390" y="4802379"/>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6" name="Овал 255"/>
          <p:cNvSpPr/>
          <p:nvPr/>
        </p:nvSpPr>
        <p:spPr>
          <a:xfrm>
            <a:off x="5691385" y="4436608"/>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7" name="Овал 256"/>
          <p:cNvSpPr/>
          <p:nvPr/>
        </p:nvSpPr>
        <p:spPr>
          <a:xfrm>
            <a:off x="5691385" y="4038274"/>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58" name="Овал 257"/>
          <p:cNvSpPr/>
          <p:nvPr/>
        </p:nvSpPr>
        <p:spPr>
          <a:xfrm>
            <a:off x="5642479" y="4381914"/>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9" name="Овал 258"/>
          <p:cNvSpPr/>
          <p:nvPr/>
        </p:nvSpPr>
        <p:spPr>
          <a:xfrm>
            <a:off x="5642479" y="3975811"/>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0"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6281520" y="3782937"/>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261" name="Овал 260"/>
          <p:cNvSpPr/>
          <p:nvPr/>
        </p:nvSpPr>
        <p:spPr>
          <a:xfrm>
            <a:off x="6441472" y="4808211"/>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62" name="Овал 261"/>
          <p:cNvSpPr/>
          <p:nvPr/>
        </p:nvSpPr>
        <p:spPr>
          <a:xfrm>
            <a:off x="6355477" y="4775648"/>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3" name="Овал 262"/>
          <p:cNvSpPr/>
          <p:nvPr/>
        </p:nvSpPr>
        <p:spPr>
          <a:xfrm>
            <a:off x="6441472" y="4409877"/>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64" name="Овал 263"/>
          <p:cNvSpPr/>
          <p:nvPr/>
        </p:nvSpPr>
        <p:spPr>
          <a:xfrm>
            <a:off x="6441472" y="4011543"/>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265" name="Овал 264"/>
          <p:cNvSpPr/>
          <p:nvPr/>
        </p:nvSpPr>
        <p:spPr>
          <a:xfrm>
            <a:off x="6392565" y="4355183"/>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6" name="Овал 265"/>
          <p:cNvSpPr/>
          <p:nvPr/>
        </p:nvSpPr>
        <p:spPr>
          <a:xfrm>
            <a:off x="6392566" y="3949080"/>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2"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399482" y="5661775"/>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23" name="Овал 322"/>
          <p:cNvSpPr/>
          <p:nvPr/>
        </p:nvSpPr>
        <p:spPr>
          <a:xfrm>
            <a:off x="559434" y="6687050"/>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24" name="Овал 323"/>
          <p:cNvSpPr/>
          <p:nvPr/>
        </p:nvSpPr>
        <p:spPr>
          <a:xfrm>
            <a:off x="473439" y="6654486"/>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5" name="Овал 324"/>
          <p:cNvSpPr/>
          <p:nvPr/>
        </p:nvSpPr>
        <p:spPr>
          <a:xfrm>
            <a:off x="559434" y="6288716"/>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26" name="Овал 325"/>
          <p:cNvSpPr/>
          <p:nvPr/>
        </p:nvSpPr>
        <p:spPr>
          <a:xfrm>
            <a:off x="559434" y="5890382"/>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27" name="Овал 326"/>
          <p:cNvSpPr/>
          <p:nvPr/>
        </p:nvSpPr>
        <p:spPr>
          <a:xfrm>
            <a:off x="510528" y="6234022"/>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8" name="Овал 327"/>
          <p:cNvSpPr/>
          <p:nvPr/>
        </p:nvSpPr>
        <p:spPr>
          <a:xfrm>
            <a:off x="510528" y="5827918"/>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9"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109267" y="5653247"/>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30" name="Овал 329"/>
          <p:cNvSpPr/>
          <p:nvPr/>
        </p:nvSpPr>
        <p:spPr>
          <a:xfrm>
            <a:off x="1269219" y="6678522"/>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1" name="Овал 330"/>
          <p:cNvSpPr/>
          <p:nvPr/>
        </p:nvSpPr>
        <p:spPr>
          <a:xfrm>
            <a:off x="1183224" y="6645958"/>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2" name="Овал 331"/>
          <p:cNvSpPr/>
          <p:nvPr/>
        </p:nvSpPr>
        <p:spPr>
          <a:xfrm>
            <a:off x="1269219" y="6280188"/>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3" name="Овал 332"/>
          <p:cNvSpPr/>
          <p:nvPr/>
        </p:nvSpPr>
        <p:spPr>
          <a:xfrm>
            <a:off x="1269219" y="5881854"/>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4" name="Овал 333"/>
          <p:cNvSpPr/>
          <p:nvPr/>
        </p:nvSpPr>
        <p:spPr>
          <a:xfrm>
            <a:off x="1220312" y="6225494"/>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5" name="Овал 334"/>
          <p:cNvSpPr/>
          <p:nvPr/>
        </p:nvSpPr>
        <p:spPr>
          <a:xfrm>
            <a:off x="1220313" y="5819390"/>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6"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1819906" y="5679978"/>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37" name="Овал 336"/>
          <p:cNvSpPr/>
          <p:nvPr/>
        </p:nvSpPr>
        <p:spPr>
          <a:xfrm>
            <a:off x="1979858" y="6705253"/>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38" name="Овал 337"/>
          <p:cNvSpPr/>
          <p:nvPr/>
        </p:nvSpPr>
        <p:spPr>
          <a:xfrm>
            <a:off x="1893863" y="6672689"/>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9" name="Овал 338"/>
          <p:cNvSpPr/>
          <p:nvPr/>
        </p:nvSpPr>
        <p:spPr>
          <a:xfrm>
            <a:off x="1979858" y="6306919"/>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0" name="Овал 339"/>
          <p:cNvSpPr/>
          <p:nvPr/>
        </p:nvSpPr>
        <p:spPr>
          <a:xfrm>
            <a:off x="1979858" y="5908585"/>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1" name="Овал 340"/>
          <p:cNvSpPr/>
          <p:nvPr/>
        </p:nvSpPr>
        <p:spPr>
          <a:xfrm>
            <a:off x="1930952" y="6252225"/>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2" name="Овал 341"/>
          <p:cNvSpPr/>
          <p:nvPr/>
        </p:nvSpPr>
        <p:spPr>
          <a:xfrm>
            <a:off x="1930952" y="5846121"/>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3"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2529690" y="5671451"/>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44" name="Овал 343"/>
          <p:cNvSpPr/>
          <p:nvPr/>
        </p:nvSpPr>
        <p:spPr>
          <a:xfrm>
            <a:off x="2689642" y="6696725"/>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5" name="Овал 344"/>
          <p:cNvSpPr/>
          <p:nvPr/>
        </p:nvSpPr>
        <p:spPr>
          <a:xfrm>
            <a:off x="2603647" y="6664162"/>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6" name="Овал 345"/>
          <p:cNvSpPr/>
          <p:nvPr/>
        </p:nvSpPr>
        <p:spPr>
          <a:xfrm>
            <a:off x="2689642" y="6298391"/>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7" name="Овал 346"/>
          <p:cNvSpPr/>
          <p:nvPr/>
        </p:nvSpPr>
        <p:spPr>
          <a:xfrm>
            <a:off x="2689642" y="5900057"/>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48" name="Овал 347"/>
          <p:cNvSpPr/>
          <p:nvPr/>
        </p:nvSpPr>
        <p:spPr>
          <a:xfrm>
            <a:off x="2640736" y="6243697"/>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9" name="Овал 348"/>
          <p:cNvSpPr/>
          <p:nvPr/>
        </p:nvSpPr>
        <p:spPr>
          <a:xfrm>
            <a:off x="2640736" y="5837593"/>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0"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3355214" y="5688506"/>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51" name="Овал 350"/>
          <p:cNvSpPr/>
          <p:nvPr/>
        </p:nvSpPr>
        <p:spPr>
          <a:xfrm>
            <a:off x="3515166" y="6713781"/>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2" name="Овал 351"/>
          <p:cNvSpPr/>
          <p:nvPr/>
        </p:nvSpPr>
        <p:spPr>
          <a:xfrm>
            <a:off x="3429171" y="6681217"/>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Овал 352"/>
          <p:cNvSpPr/>
          <p:nvPr/>
        </p:nvSpPr>
        <p:spPr>
          <a:xfrm>
            <a:off x="3515166" y="6315447"/>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4" name="Овал 353"/>
          <p:cNvSpPr/>
          <p:nvPr/>
        </p:nvSpPr>
        <p:spPr>
          <a:xfrm>
            <a:off x="3515166" y="5917113"/>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5" name="Овал 354"/>
          <p:cNvSpPr/>
          <p:nvPr/>
        </p:nvSpPr>
        <p:spPr>
          <a:xfrm>
            <a:off x="3466260" y="6260753"/>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Овал 355"/>
          <p:cNvSpPr/>
          <p:nvPr/>
        </p:nvSpPr>
        <p:spPr>
          <a:xfrm>
            <a:off x="3466260" y="5854649"/>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7"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064998" y="5679978"/>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58" name="Овал 357"/>
          <p:cNvSpPr/>
          <p:nvPr/>
        </p:nvSpPr>
        <p:spPr>
          <a:xfrm>
            <a:off x="4224950" y="6705253"/>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59" name="Овал 358"/>
          <p:cNvSpPr/>
          <p:nvPr/>
        </p:nvSpPr>
        <p:spPr>
          <a:xfrm>
            <a:off x="4138956" y="6672689"/>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0" name="Овал 359"/>
          <p:cNvSpPr/>
          <p:nvPr/>
        </p:nvSpPr>
        <p:spPr>
          <a:xfrm>
            <a:off x="4224950" y="6306919"/>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1" name="Овал 360"/>
          <p:cNvSpPr/>
          <p:nvPr/>
        </p:nvSpPr>
        <p:spPr>
          <a:xfrm>
            <a:off x="4224950" y="5908585"/>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2" name="Овал 361"/>
          <p:cNvSpPr/>
          <p:nvPr/>
        </p:nvSpPr>
        <p:spPr>
          <a:xfrm>
            <a:off x="4176044" y="6252225"/>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3" name="Овал 362"/>
          <p:cNvSpPr/>
          <p:nvPr/>
        </p:nvSpPr>
        <p:spPr>
          <a:xfrm>
            <a:off x="4176044" y="5846121"/>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4"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4808039" y="5684579"/>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65" name="Овал 364"/>
          <p:cNvSpPr/>
          <p:nvPr/>
        </p:nvSpPr>
        <p:spPr>
          <a:xfrm>
            <a:off x="4967991" y="6709854"/>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6" name="Овал 365"/>
          <p:cNvSpPr/>
          <p:nvPr/>
        </p:nvSpPr>
        <p:spPr>
          <a:xfrm>
            <a:off x="4881996" y="6677290"/>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7" name="Овал 366"/>
          <p:cNvSpPr/>
          <p:nvPr/>
        </p:nvSpPr>
        <p:spPr>
          <a:xfrm>
            <a:off x="4967991" y="6311520"/>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8" name="Овал 367"/>
          <p:cNvSpPr/>
          <p:nvPr/>
        </p:nvSpPr>
        <p:spPr>
          <a:xfrm>
            <a:off x="4967991" y="5913186"/>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69" name="Овал 368"/>
          <p:cNvSpPr/>
          <p:nvPr/>
        </p:nvSpPr>
        <p:spPr>
          <a:xfrm>
            <a:off x="4919084" y="6256826"/>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0" name="Овал 369"/>
          <p:cNvSpPr/>
          <p:nvPr/>
        </p:nvSpPr>
        <p:spPr>
          <a:xfrm>
            <a:off x="4919085" y="5850722"/>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1"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5517823" y="5676051"/>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72" name="Овал 371"/>
          <p:cNvSpPr/>
          <p:nvPr/>
        </p:nvSpPr>
        <p:spPr>
          <a:xfrm>
            <a:off x="5677775" y="6701326"/>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73" name="Овал 372"/>
          <p:cNvSpPr/>
          <p:nvPr/>
        </p:nvSpPr>
        <p:spPr>
          <a:xfrm>
            <a:off x="5591780" y="6668762"/>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4" name="Овал 373"/>
          <p:cNvSpPr/>
          <p:nvPr/>
        </p:nvSpPr>
        <p:spPr>
          <a:xfrm>
            <a:off x="5677775" y="6302992"/>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75" name="Овал 374"/>
          <p:cNvSpPr/>
          <p:nvPr/>
        </p:nvSpPr>
        <p:spPr>
          <a:xfrm>
            <a:off x="5677775" y="5904658"/>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76" name="Овал 375"/>
          <p:cNvSpPr/>
          <p:nvPr/>
        </p:nvSpPr>
        <p:spPr>
          <a:xfrm>
            <a:off x="5628869" y="6248298"/>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7" name="Овал 376"/>
          <p:cNvSpPr/>
          <p:nvPr/>
        </p:nvSpPr>
        <p:spPr>
          <a:xfrm>
            <a:off x="5628869" y="5842194"/>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8" name="Picture 2" descr="Picture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699" r="30137"/>
          <a:stretch/>
        </p:blipFill>
        <p:spPr bwMode="auto">
          <a:xfrm>
            <a:off x="6267910" y="5649320"/>
            <a:ext cx="680085" cy="1594565"/>
          </a:xfrm>
          <a:prstGeom prst="rect">
            <a:avLst/>
          </a:prstGeom>
          <a:noFill/>
          <a:extLst>
            <a:ext uri="{909E8E84-426E-40DD-AFC4-6F175D3DCCD1}">
              <a14:hiddenFill xmlns:a14="http://schemas.microsoft.com/office/drawing/2010/main">
                <a:solidFill>
                  <a:srgbClr val="FFFFFF"/>
                </a:solidFill>
              </a14:hiddenFill>
            </a:ext>
          </a:extLst>
        </p:spPr>
      </p:pic>
      <p:sp>
        <p:nvSpPr>
          <p:cNvPr id="379" name="Овал 378"/>
          <p:cNvSpPr/>
          <p:nvPr/>
        </p:nvSpPr>
        <p:spPr>
          <a:xfrm>
            <a:off x="6427862" y="6674595"/>
            <a:ext cx="382180" cy="347567"/>
          </a:xfrm>
          <a:prstGeom prst="ellipse">
            <a:avLst/>
          </a:prstGeom>
          <a:solidFill>
            <a:srgbClr val="39F73E"/>
          </a:solidFill>
          <a:ln>
            <a:solidFill>
              <a:schemeClr val="tx1"/>
            </a:solidFill>
          </a:ln>
          <a:effectLst>
            <a:glow rad="101600">
              <a:srgbClr val="39F73E">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80" name="Овал 379"/>
          <p:cNvSpPr/>
          <p:nvPr/>
        </p:nvSpPr>
        <p:spPr>
          <a:xfrm>
            <a:off x="6341867" y="6642031"/>
            <a:ext cx="520473" cy="471790"/>
          </a:xfrm>
          <a:prstGeom prst="ellipse">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1" name="Овал 380"/>
          <p:cNvSpPr/>
          <p:nvPr/>
        </p:nvSpPr>
        <p:spPr>
          <a:xfrm>
            <a:off x="6427862" y="6276261"/>
            <a:ext cx="382180" cy="347567"/>
          </a:xfrm>
          <a:prstGeom prst="ellipse">
            <a:avLst/>
          </a:prstGeom>
          <a:solidFill>
            <a:srgbClr val="FFFF00"/>
          </a:solidFill>
          <a:ln>
            <a:solidFill>
              <a:schemeClr val="tx1"/>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82" name="Овал 381"/>
          <p:cNvSpPr/>
          <p:nvPr/>
        </p:nvSpPr>
        <p:spPr>
          <a:xfrm>
            <a:off x="6427862" y="5877927"/>
            <a:ext cx="382180" cy="347567"/>
          </a:xfrm>
          <a:prstGeom prst="ellipse">
            <a:avLst/>
          </a:prstGeom>
          <a:solidFill>
            <a:srgbClr val="FF0000"/>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glow rad="101600">
                  <a:srgbClr val="39F73E">
                    <a:alpha val="60000"/>
                  </a:srgbClr>
                </a:glow>
              </a:effectLst>
              <a:uLnTx/>
              <a:uFillTx/>
              <a:latin typeface="Calibri" panose="020F0502020204030204"/>
              <a:ea typeface="+mn-ea"/>
              <a:cs typeface="+mn-cs"/>
            </a:endParaRPr>
          </a:p>
        </p:txBody>
      </p:sp>
      <p:sp>
        <p:nvSpPr>
          <p:cNvPr id="383" name="Овал 382"/>
          <p:cNvSpPr/>
          <p:nvPr/>
        </p:nvSpPr>
        <p:spPr>
          <a:xfrm>
            <a:off x="6378955" y="6221567"/>
            <a:ext cx="493602" cy="420464"/>
          </a:xfrm>
          <a:prstGeom prst="ellipse">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4" name="Овал 383"/>
          <p:cNvSpPr/>
          <p:nvPr/>
        </p:nvSpPr>
        <p:spPr>
          <a:xfrm>
            <a:off x="6378956" y="5815463"/>
            <a:ext cx="479992" cy="410031"/>
          </a:xfrm>
          <a:prstGeom prst="ellipse">
            <a:avLst/>
          </a:prstGeom>
          <a:solidFill>
            <a:srgbClr val="932F2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66745" rtl="0" eaLnBrk="1" fontAlgn="auto" latinLnBrk="0" hangingPunct="1">
              <a:lnSpc>
                <a:spcPct val="100000"/>
              </a:lnSpc>
              <a:spcBef>
                <a:spcPts val="0"/>
              </a:spcBef>
              <a:spcAft>
                <a:spcPts val="0"/>
              </a:spcAft>
              <a:buClrTx/>
              <a:buSzTx/>
              <a:buFontTx/>
              <a:buNone/>
              <a:tabLst/>
              <a:defRPr/>
            </a:pPr>
            <a:endParaRPr kumimoji="0" lang="ru-RU" sz="1116"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5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
                                        <p:tgtEl>
                                          <p:spTgt spid="150"/>
                                        </p:tgtEl>
                                      </p:cBhvr>
                                    </p:animEffect>
                                    <p:set>
                                      <p:cBhvr>
                                        <p:cTn id="7" dur="1" fill="hold">
                                          <p:stCondLst>
                                            <p:cond delay="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8" restart="whenNotActive" fill="hold" evtFilter="cancelBubble" nodeType="interactiveSeq">
                <p:stCondLst>
                  <p:cond evt="onClick" delay="0">
                    <p:tgtEl>
                      <p:spTgt spid="15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10"/>
                                        <p:tgtEl>
                                          <p:spTgt spid="153"/>
                                        </p:tgtEl>
                                      </p:cBhvr>
                                    </p:animEffect>
                                    <p:set>
                                      <p:cBhvr>
                                        <p:cTn id="13" dur="1" fill="hold">
                                          <p:stCondLst>
                                            <p:cond delay="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14" restart="whenNotActive" fill="hold" evtFilter="cancelBubble" nodeType="interactiveSeq">
                <p:stCondLst>
                  <p:cond evt="onClick" delay="0">
                    <p:tgtEl>
                      <p:spTgt spid="1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10"/>
                                        <p:tgtEl>
                                          <p:spTgt spid="154"/>
                                        </p:tgtEl>
                                      </p:cBhvr>
                                    </p:animEffect>
                                    <p:set>
                                      <p:cBhvr>
                                        <p:cTn id="19" dur="1" fill="hold">
                                          <p:stCondLst>
                                            <p:cond delay="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20" restart="whenNotActive" fill="hold" evtFilter="cancelBubble" nodeType="interactiveSeq">
                <p:stCondLst>
                  <p:cond evt="onClick" delay="0">
                    <p:tgtEl>
                      <p:spTgt spid="15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
                                        <p:tgtEl>
                                          <p:spTgt spid="157"/>
                                        </p:tgtEl>
                                      </p:cBhvr>
                                    </p:animEffect>
                                    <p:set>
                                      <p:cBhvr>
                                        <p:cTn id="25" dur="1" fill="hold">
                                          <p:stCondLst>
                                            <p:cond delay="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26" restart="whenNotActive" fill="hold" evtFilter="cancelBubble" nodeType="interactiveSeq">
                <p:stCondLst>
                  <p:cond evt="onClick" delay="0">
                    <p:tgtEl>
                      <p:spTgt spid="16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
                                        <p:tgtEl>
                                          <p:spTgt spid="160"/>
                                        </p:tgtEl>
                                      </p:cBhvr>
                                    </p:animEffect>
                                    <p:set>
                                      <p:cBhvr>
                                        <p:cTn id="31" dur="1" fill="hold">
                                          <p:stCondLst>
                                            <p:cond delay="9"/>
                                          </p:stCondLst>
                                        </p:cTn>
                                        <p:tgtEl>
                                          <p:spTgt spid="160"/>
                                        </p:tgtEl>
                                        <p:attrNameLst>
                                          <p:attrName>style.visibility</p:attrName>
                                        </p:attrNameLst>
                                      </p:cBhvr>
                                      <p:to>
                                        <p:strVal val="hidden"/>
                                      </p:to>
                                    </p:set>
                                  </p:childTnLst>
                                </p:cTn>
                              </p:par>
                            </p:childTnLst>
                          </p:cTn>
                        </p:par>
                      </p:childTnLst>
                    </p:cTn>
                  </p:par>
                </p:childTnLst>
              </p:cTn>
              <p:nextCondLst>
                <p:cond evt="onClick" delay="0">
                  <p:tgtEl>
                    <p:spTgt spid="160"/>
                  </p:tgtEl>
                </p:cond>
              </p:nextCondLst>
            </p:seq>
            <p:seq concurrent="1" nextAc="seek">
              <p:cTn id="32" restart="whenNotActive" fill="hold" evtFilter="cancelBubble" nodeType="interactiveSeq">
                <p:stCondLst>
                  <p:cond evt="onClick" delay="0">
                    <p:tgtEl>
                      <p:spTgt spid="16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10"/>
                                        <p:tgtEl>
                                          <p:spTgt spid="161"/>
                                        </p:tgtEl>
                                      </p:cBhvr>
                                    </p:animEffect>
                                    <p:set>
                                      <p:cBhvr>
                                        <p:cTn id="37" dur="1" fill="hold">
                                          <p:stCondLst>
                                            <p:cond delay="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38" restart="whenNotActive" fill="hold" evtFilter="cancelBubble" nodeType="interactiveSeq">
                <p:stCondLst>
                  <p:cond evt="onClick" delay="0">
                    <p:tgtEl>
                      <p:spTgt spid="164"/>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10"/>
                                        <p:tgtEl>
                                          <p:spTgt spid="164"/>
                                        </p:tgtEl>
                                      </p:cBhvr>
                                    </p:animEffect>
                                    <p:set>
                                      <p:cBhvr>
                                        <p:cTn id="43" dur="1" fill="hold">
                                          <p:stCondLst>
                                            <p:cond delay="9"/>
                                          </p:stCondLst>
                                        </p:cTn>
                                        <p:tgtEl>
                                          <p:spTgt spid="164"/>
                                        </p:tgtEl>
                                        <p:attrNameLst>
                                          <p:attrName>style.visibility</p:attrName>
                                        </p:attrNameLst>
                                      </p:cBhvr>
                                      <p:to>
                                        <p:strVal val="hidden"/>
                                      </p:to>
                                    </p:set>
                                  </p:childTnLst>
                                </p:cTn>
                              </p:par>
                            </p:childTnLst>
                          </p:cTn>
                        </p:par>
                      </p:childTnLst>
                    </p:cTn>
                  </p:par>
                </p:childTnLst>
              </p:cTn>
              <p:nextCondLst>
                <p:cond evt="onClick" delay="0">
                  <p:tgtEl>
                    <p:spTgt spid="164"/>
                  </p:tgtEl>
                </p:cond>
              </p:nextCondLst>
            </p:seq>
            <p:seq concurrent="1" nextAc="seek">
              <p:cTn id="44" restart="whenNotActive" fill="hold" evtFilter="cancelBubble" nodeType="interactiveSeq">
                <p:stCondLst>
                  <p:cond evt="onClick" delay="0">
                    <p:tgtEl>
                      <p:spTgt spid="16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10"/>
                                        <p:tgtEl>
                                          <p:spTgt spid="167"/>
                                        </p:tgtEl>
                                      </p:cBhvr>
                                    </p:animEffect>
                                    <p:set>
                                      <p:cBhvr>
                                        <p:cTn id="49" dur="1" fill="hold">
                                          <p:stCondLst>
                                            <p:cond delay="9"/>
                                          </p:stCondLst>
                                        </p:cTn>
                                        <p:tgtEl>
                                          <p:spTgt spid="167"/>
                                        </p:tgtEl>
                                        <p:attrNameLst>
                                          <p:attrName>style.visibility</p:attrName>
                                        </p:attrNameLst>
                                      </p:cBhvr>
                                      <p:to>
                                        <p:strVal val="hidden"/>
                                      </p:to>
                                    </p:set>
                                  </p:childTnLst>
                                </p:cTn>
                              </p:par>
                            </p:childTnLst>
                          </p:cTn>
                        </p:par>
                      </p:childTnLst>
                    </p:cTn>
                  </p:par>
                </p:childTnLst>
              </p:cTn>
              <p:nextCondLst>
                <p:cond evt="onClick" delay="0">
                  <p:tgtEl>
                    <p:spTgt spid="167"/>
                  </p:tgtEl>
                </p:cond>
              </p:nextCondLst>
            </p:seq>
            <p:seq concurrent="1" nextAc="seek">
              <p:cTn id="50" restart="whenNotActive" fill="hold" evtFilter="cancelBubble" nodeType="interactiveSeq">
                <p:stCondLst>
                  <p:cond evt="onClick" delay="0">
                    <p:tgtEl>
                      <p:spTgt spid="168"/>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10"/>
                                        <p:tgtEl>
                                          <p:spTgt spid="168"/>
                                        </p:tgtEl>
                                      </p:cBhvr>
                                    </p:animEffect>
                                    <p:set>
                                      <p:cBhvr>
                                        <p:cTn id="55" dur="1" fill="hold">
                                          <p:stCondLst>
                                            <p:cond delay="9"/>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seq concurrent="1" nextAc="seek">
              <p:cTn id="56" restart="whenNotActive" fill="hold" evtFilter="cancelBubble" nodeType="interactiveSeq">
                <p:stCondLst>
                  <p:cond evt="onClick" delay="0">
                    <p:tgtEl>
                      <p:spTgt spid="171"/>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10"/>
                                        <p:tgtEl>
                                          <p:spTgt spid="171"/>
                                        </p:tgtEl>
                                      </p:cBhvr>
                                    </p:animEffect>
                                    <p:set>
                                      <p:cBhvr>
                                        <p:cTn id="61" dur="1" fill="hold">
                                          <p:stCondLst>
                                            <p:cond delay="9"/>
                                          </p:stCondLst>
                                        </p:cTn>
                                        <p:tgtEl>
                                          <p:spTgt spid="171"/>
                                        </p:tgtEl>
                                        <p:attrNameLst>
                                          <p:attrName>style.visibility</p:attrName>
                                        </p:attrNameLst>
                                      </p:cBhvr>
                                      <p:to>
                                        <p:strVal val="hidden"/>
                                      </p:to>
                                    </p:set>
                                  </p:childTnLst>
                                </p:cTn>
                              </p:par>
                            </p:childTnLst>
                          </p:cTn>
                        </p:par>
                      </p:childTnLst>
                    </p:cTn>
                  </p:par>
                </p:childTnLst>
              </p:cTn>
              <p:nextCondLst>
                <p:cond evt="onClick" delay="0">
                  <p:tgtEl>
                    <p:spTgt spid="171"/>
                  </p:tgtEl>
                </p:cond>
              </p:nextCondLst>
            </p:seq>
            <p:seq concurrent="1" nextAc="seek">
              <p:cTn id="62" restart="whenNotActive" fill="hold" evtFilter="cancelBubble" nodeType="interactiveSeq">
                <p:stCondLst>
                  <p:cond evt="onClick" delay="0">
                    <p:tgtEl>
                      <p:spTgt spid="174"/>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10"/>
                                        <p:tgtEl>
                                          <p:spTgt spid="174"/>
                                        </p:tgtEl>
                                      </p:cBhvr>
                                    </p:animEffect>
                                    <p:set>
                                      <p:cBhvr>
                                        <p:cTn id="67" dur="1" fill="hold">
                                          <p:stCondLst>
                                            <p:cond delay="9"/>
                                          </p:stCondLst>
                                        </p:cTn>
                                        <p:tgtEl>
                                          <p:spTgt spid="174"/>
                                        </p:tgtEl>
                                        <p:attrNameLst>
                                          <p:attrName>style.visibility</p:attrName>
                                        </p:attrNameLst>
                                      </p:cBhvr>
                                      <p:to>
                                        <p:strVal val="hidden"/>
                                      </p:to>
                                    </p:set>
                                  </p:childTnLst>
                                </p:cTn>
                              </p:par>
                            </p:childTnLst>
                          </p:cTn>
                        </p:par>
                      </p:childTnLst>
                    </p:cTn>
                  </p:par>
                </p:childTnLst>
              </p:cTn>
              <p:nextCondLst>
                <p:cond evt="onClick" delay="0">
                  <p:tgtEl>
                    <p:spTgt spid="174"/>
                  </p:tgtEl>
                </p:cond>
              </p:nextCondLst>
            </p:seq>
            <p:seq concurrent="1" nextAc="seek">
              <p:cTn id="68" restart="whenNotActive" fill="hold" evtFilter="cancelBubble" nodeType="interactiveSeq">
                <p:stCondLst>
                  <p:cond evt="onClick" delay="0">
                    <p:tgtEl>
                      <p:spTgt spid="175"/>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10"/>
                                        <p:tgtEl>
                                          <p:spTgt spid="175"/>
                                        </p:tgtEl>
                                      </p:cBhvr>
                                    </p:animEffect>
                                    <p:set>
                                      <p:cBhvr>
                                        <p:cTn id="73" dur="1" fill="hold">
                                          <p:stCondLst>
                                            <p:cond delay="9"/>
                                          </p:stCondLst>
                                        </p:cTn>
                                        <p:tgtEl>
                                          <p:spTgt spid="175"/>
                                        </p:tgtEl>
                                        <p:attrNameLst>
                                          <p:attrName>style.visibility</p:attrName>
                                        </p:attrNameLst>
                                      </p:cBhvr>
                                      <p:to>
                                        <p:strVal val="hidden"/>
                                      </p:to>
                                    </p:set>
                                  </p:childTnLst>
                                </p:cTn>
                              </p:par>
                            </p:childTnLst>
                          </p:cTn>
                        </p:par>
                      </p:childTnLst>
                    </p:cTn>
                  </p:par>
                </p:childTnLst>
              </p:cTn>
              <p:nextCondLst>
                <p:cond evt="onClick" delay="0">
                  <p:tgtEl>
                    <p:spTgt spid="175"/>
                  </p:tgtEl>
                </p:cond>
              </p:nextCondLst>
            </p:seq>
            <p:seq concurrent="1" nextAc="seek">
              <p:cTn id="74" restart="whenNotActive" fill="hold" evtFilter="cancelBubble" nodeType="interactiveSeq">
                <p:stCondLst>
                  <p:cond evt="onClick" delay="0">
                    <p:tgtEl>
                      <p:spTgt spid="178"/>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0" nodeType="clickEffect">
                                  <p:stCondLst>
                                    <p:cond delay="0"/>
                                  </p:stCondLst>
                                  <p:childTnLst>
                                    <p:animEffect transition="out" filter="fade">
                                      <p:cBhvr>
                                        <p:cTn id="78" dur="10"/>
                                        <p:tgtEl>
                                          <p:spTgt spid="178"/>
                                        </p:tgtEl>
                                      </p:cBhvr>
                                    </p:animEffect>
                                    <p:set>
                                      <p:cBhvr>
                                        <p:cTn id="79" dur="1" fill="hold">
                                          <p:stCondLst>
                                            <p:cond delay="9"/>
                                          </p:stCondLst>
                                        </p:cTn>
                                        <p:tgtEl>
                                          <p:spTgt spid="178"/>
                                        </p:tgtEl>
                                        <p:attrNameLst>
                                          <p:attrName>style.visibility</p:attrName>
                                        </p:attrNameLst>
                                      </p:cBhvr>
                                      <p:to>
                                        <p:strVal val="hidden"/>
                                      </p:to>
                                    </p:set>
                                  </p:childTnLst>
                                </p:cTn>
                              </p:par>
                            </p:childTnLst>
                          </p:cTn>
                        </p:par>
                      </p:childTnLst>
                    </p:cTn>
                  </p:par>
                </p:childTnLst>
              </p:cTn>
              <p:nextCondLst>
                <p:cond evt="onClick" delay="0">
                  <p:tgtEl>
                    <p:spTgt spid="178"/>
                  </p:tgtEl>
                </p:cond>
              </p:nextCondLst>
            </p:seq>
            <p:seq concurrent="1" nextAc="seek">
              <p:cTn id="80" restart="whenNotActive" fill="hold" evtFilter="cancelBubble" nodeType="interactiveSeq">
                <p:stCondLst>
                  <p:cond evt="onClick" delay="0">
                    <p:tgtEl>
                      <p:spTgt spid="237"/>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10"/>
                                        <p:tgtEl>
                                          <p:spTgt spid="237"/>
                                        </p:tgtEl>
                                      </p:cBhvr>
                                    </p:animEffect>
                                    <p:set>
                                      <p:cBhvr>
                                        <p:cTn id="85" dur="1" fill="hold">
                                          <p:stCondLst>
                                            <p:cond delay="9"/>
                                          </p:stCondLst>
                                        </p:cTn>
                                        <p:tgtEl>
                                          <p:spTgt spid="237"/>
                                        </p:tgtEl>
                                        <p:attrNameLst>
                                          <p:attrName>style.visibility</p:attrName>
                                        </p:attrNameLst>
                                      </p:cBhvr>
                                      <p:to>
                                        <p:strVal val="hidden"/>
                                      </p:to>
                                    </p:set>
                                  </p:childTnLst>
                                </p:cTn>
                              </p:par>
                            </p:childTnLst>
                          </p:cTn>
                        </p:par>
                      </p:childTnLst>
                    </p:cTn>
                  </p:par>
                </p:childTnLst>
              </p:cTn>
              <p:nextCondLst>
                <p:cond evt="onClick" delay="0">
                  <p:tgtEl>
                    <p:spTgt spid="237"/>
                  </p:tgtEl>
                </p:cond>
              </p:nextCondLst>
            </p:seq>
            <p:seq concurrent="1" nextAc="seek">
              <p:cTn id="86" restart="whenNotActive" fill="hold" evtFilter="cancelBubble" nodeType="interactiveSeq">
                <p:stCondLst>
                  <p:cond evt="onClick" delay="0">
                    <p:tgtEl>
                      <p:spTgt spid="238"/>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0" nodeType="clickEffect">
                                  <p:stCondLst>
                                    <p:cond delay="0"/>
                                  </p:stCondLst>
                                  <p:childTnLst>
                                    <p:animEffect transition="out" filter="fade">
                                      <p:cBhvr>
                                        <p:cTn id="90" dur="10"/>
                                        <p:tgtEl>
                                          <p:spTgt spid="238"/>
                                        </p:tgtEl>
                                      </p:cBhvr>
                                    </p:animEffect>
                                    <p:set>
                                      <p:cBhvr>
                                        <p:cTn id="91" dur="1" fill="hold">
                                          <p:stCondLst>
                                            <p:cond delay="9"/>
                                          </p:stCondLst>
                                        </p:cTn>
                                        <p:tgtEl>
                                          <p:spTgt spid="238"/>
                                        </p:tgtEl>
                                        <p:attrNameLst>
                                          <p:attrName>style.visibility</p:attrName>
                                        </p:attrNameLst>
                                      </p:cBhvr>
                                      <p:to>
                                        <p:strVal val="hidden"/>
                                      </p:to>
                                    </p:set>
                                  </p:childTnLst>
                                </p:cTn>
                              </p:par>
                            </p:childTnLst>
                          </p:cTn>
                        </p:par>
                      </p:childTnLst>
                    </p:cTn>
                  </p:par>
                </p:childTnLst>
              </p:cTn>
              <p:nextCondLst>
                <p:cond evt="onClick" delay="0">
                  <p:tgtEl>
                    <p:spTgt spid="238"/>
                  </p:tgtEl>
                </p:cond>
              </p:nextCondLst>
            </p:seq>
            <p:seq concurrent="1" nextAc="seek">
              <p:cTn id="92" restart="whenNotActive" fill="hold" evtFilter="cancelBubble" nodeType="interactiveSeq">
                <p:stCondLst>
                  <p:cond evt="onClick" delay="0">
                    <p:tgtEl>
                      <p:spTgt spid="241"/>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
                                        <p:tgtEl>
                                          <p:spTgt spid="241"/>
                                        </p:tgtEl>
                                      </p:cBhvr>
                                    </p:animEffect>
                                    <p:set>
                                      <p:cBhvr>
                                        <p:cTn id="97" dur="1" fill="hold">
                                          <p:stCondLst>
                                            <p:cond delay="9"/>
                                          </p:stCondLst>
                                        </p:cTn>
                                        <p:tgtEl>
                                          <p:spTgt spid="241"/>
                                        </p:tgtEl>
                                        <p:attrNameLst>
                                          <p:attrName>style.visibility</p:attrName>
                                        </p:attrNameLst>
                                      </p:cBhvr>
                                      <p:to>
                                        <p:strVal val="hidden"/>
                                      </p:to>
                                    </p:set>
                                  </p:childTnLst>
                                </p:cTn>
                              </p:par>
                            </p:childTnLst>
                          </p:cTn>
                        </p:par>
                      </p:childTnLst>
                    </p:cTn>
                  </p:par>
                </p:childTnLst>
              </p:cTn>
              <p:nextCondLst>
                <p:cond evt="onClick" delay="0">
                  <p:tgtEl>
                    <p:spTgt spid="241"/>
                  </p:tgtEl>
                </p:cond>
              </p:nextCondLst>
            </p:seq>
            <p:seq concurrent="1" nextAc="seek">
              <p:cTn id="98" restart="whenNotActive" fill="hold" evtFilter="cancelBubble" nodeType="interactiveSeq">
                <p:stCondLst>
                  <p:cond evt="onClick" delay="0">
                    <p:tgtEl>
                      <p:spTgt spid="244"/>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0" nodeType="clickEffect">
                                  <p:stCondLst>
                                    <p:cond delay="0"/>
                                  </p:stCondLst>
                                  <p:childTnLst>
                                    <p:animEffect transition="out" filter="fade">
                                      <p:cBhvr>
                                        <p:cTn id="102" dur="10"/>
                                        <p:tgtEl>
                                          <p:spTgt spid="244"/>
                                        </p:tgtEl>
                                      </p:cBhvr>
                                    </p:animEffect>
                                    <p:set>
                                      <p:cBhvr>
                                        <p:cTn id="103" dur="1" fill="hold">
                                          <p:stCondLst>
                                            <p:cond delay="9"/>
                                          </p:stCondLst>
                                        </p:cTn>
                                        <p:tgtEl>
                                          <p:spTgt spid="244"/>
                                        </p:tgtEl>
                                        <p:attrNameLst>
                                          <p:attrName>style.visibility</p:attrName>
                                        </p:attrNameLst>
                                      </p:cBhvr>
                                      <p:to>
                                        <p:strVal val="hidden"/>
                                      </p:to>
                                    </p:set>
                                  </p:childTnLst>
                                </p:cTn>
                              </p:par>
                            </p:childTnLst>
                          </p:cTn>
                        </p:par>
                      </p:childTnLst>
                    </p:cTn>
                  </p:par>
                </p:childTnLst>
              </p:cTn>
              <p:nextCondLst>
                <p:cond evt="onClick" delay="0">
                  <p:tgtEl>
                    <p:spTgt spid="244"/>
                  </p:tgtEl>
                </p:cond>
              </p:nextCondLst>
            </p:seq>
            <p:seq concurrent="1" nextAc="seek">
              <p:cTn id="104" restart="whenNotActive" fill="hold" evtFilter="cancelBubble" nodeType="interactiveSeq">
                <p:stCondLst>
                  <p:cond evt="onClick" delay="0">
                    <p:tgtEl>
                      <p:spTgt spid="245"/>
                    </p:tgtEl>
                  </p:cond>
                </p:stCondLst>
                <p:endSync evt="end" delay="0">
                  <p:rtn val="all"/>
                </p:endSync>
                <p:childTnLst>
                  <p:par>
                    <p:cTn id="105" fill="hold">
                      <p:stCondLst>
                        <p:cond delay="0"/>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10"/>
                                        <p:tgtEl>
                                          <p:spTgt spid="245"/>
                                        </p:tgtEl>
                                      </p:cBhvr>
                                    </p:animEffect>
                                    <p:set>
                                      <p:cBhvr>
                                        <p:cTn id="109" dur="1" fill="hold">
                                          <p:stCondLst>
                                            <p:cond delay="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seq concurrent="1" nextAc="seek">
              <p:cTn id="110" restart="whenNotActive" fill="hold" evtFilter="cancelBubble" nodeType="interactiveSeq">
                <p:stCondLst>
                  <p:cond evt="onClick" delay="0">
                    <p:tgtEl>
                      <p:spTgt spid="248"/>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0" nodeType="clickEffect">
                                  <p:stCondLst>
                                    <p:cond delay="0"/>
                                  </p:stCondLst>
                                  <p:childTnLst>
                                    <p:animEffect transition="out" filter="fade">
                                      <p:cBhvr>
                                        <p:cTn id="114" dur="10"/>
                                        <p:tgtEl>
                                          <p:spTgt spid="248"/>
                                        </p:tgtEl>
                                      </p:cBhvr>
                                    </p:animEffect>
                                    <p:set>
                                      <p:cBhvr>
                                        <p:cTn id="115" dur="1" fill="hold">
                                          <p:stCondLst>
                                            <p:cond delay="9"/>
                                          </p:stCondLst>
                                        </p:cTn>
                                        <p:tgtEl>
                                          <p:spTgt spid="248"/>
                                        </p:tgtEl>
                                        <p:attrNameLst>
                                          <p:attrName>style.visibility</p:attrName>
                                        </p:attrNameLst>
                                      </p:cBhvr>
                                      <p:to>
                                        <p:strVal val="hidden"/>
                                      </p:to>
                                    </p:set>
                                  </p:childTnLst>
                                </p:cTn>
                              </p:par>
                            </p:childTnLst>
                          </p:cTn>
                        </p:par>
                      </p:childTnLst>
                    </p:cTn>
                  </p:par>
                </p:childTnLst>
              </p:cTn>
              <p:nextCondLst>
                <p:cond evt="onClick" delay="0">
                  <p:tgtEl>
                    <p:spTgt spid="248"/>
                  </p:tgtEl>
                </p:cond>
              </p:nextCondLst>
            </p:seq>
            <p:seq concurrent="1" nextAc="seek">
              <p:cTn id="116" restart="whenNotActive" fill="hold" evtFilter="cancelBubble" nodeType="interactiveSeq">
                <p:stCondLst>
                  <p:cond evt="onClick" delay="0">
                    <p:tgtEl>
                      <p:spTgt spid="251"/>
                    </p:tgtEl>
                  </p:cond>
                </p:stCondLst>
                <p:endSync evt="end" delay="0">
                  <p:rtn val="all"/>
                </p:endSync>
                <p:childTnLst>
                  <p:par>
                    <p:cTn id="117" fill="hold">
                      <p:stCondLst>
                        <p:cond delay="0"/>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
                                        <p:tgtEl>
                                          <p:spTgt spid="251"/>
                                        </p:tgtEl>
                                      </p:cBhvr>
                                    </p:animEffect>
                                    <p:set>
                                      <p:cBhvr>
                                        <p:cTn id="121" dur="1" fill="hold">
                                          <p:stCondLst>
                                            <p:cond delay="9"/>
                                          </p:stCondLst>
                                        </p:cTn>
                                        <p:tgtEl>
                                          <p:spTgt spid="251"/>
                                        </p:tgtEl>
                                        <p:attrNameLst>
                                          <p:attrName>style.visibility</p:attrName>
                                        </p:attrNameLst>
                                      </p:cBhvr>
                                      <p:to>
                                        <p:strVal val="hidden"/>
                                      </p:to>
                                    </p:set>
                                  </p:childTnLst>
                                </p:cTn>
                              </p:par>
                            </p:childTnLst>
                          </p:cTn>
                        </p:par>
                      </p:childTnLst>
                    </p:cTn>
                  </p:par>
                </p:childTnLst>
              </p:cTn>
              <p:nextCondLst>
                <p:cond evt="onClick" delay="0">
                  <p:tgtEl>
                    <p:spTgt spid="251"/>
                  </p:tgtEl>
                </p:cond>
              </p:nextCondLst>
            </p:seq>
            <p:seq concurrent="1" nextAc="seek">
              <p:cTn id="122" restart="whenNotActive" fill="hold" evtFilter="cancelBubble" nodeType="interactiveSeq">
                <p:stCondLst>
                  <p:cond evt="onClick" delay="0">
                    <p:tgtEl>
                      <p:spTgt spid="252"/>
                    </p:tgtEl>
                  </p:cond>
                </p:stCondLst>
                <p:endSync evt="end" delay="0">
                  <p:rtn val="all"/>
                </p:endSync>
                <p:childTnLst>
                  <p:par>
                    <p:cTn id="123" fill="hold">
                      <p:stCondLst>
                        <p:cond delay="0"/>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10"/>
                                        <p:tgtEl>
                                          <p:spTgt spid="252"/>
                                        </p:tgtEl>
                                      </p:cBhvr>
                                    </p:animEffect>
                                    <p:set>
                                      <p:cBhvr>
                                        <p:cTn id="127" dur="1" fill="hold">
                                          <p:stCondLst>
                                            <p:cond delay="9"/>
                                          </p:stCondLst>
                                        </p:cTn>
                                        <p:tgtEl>
                                          <p:spTgt spid="252"/>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128" restart="whenNotActive" fill="hold" evtFilter="cancelBubble" nodeType="interactiveSeq">
                <p:stCondLst>
                  <p:cond evt="onClick" delay="0">
                    <p:tgtEl>
                      <p:spTgt spid="255"/>
                    </p:tgtEl>
                  </p:cond>
                </p:stCondLst>
                <p:endSync evt="end" delay="0">
                  <p:rtn val="all"/>
                </p:endSync>
                <p:childTnLst>
                  <p:par>
                    <p:cTn id="129" fill="hold">
                      <p:stCondLst>
                        <p:cond delay="0"/>
                      </p:stCondLst>
                      <p:childTnLst>
                        <p:par>
                          <p:cTn id="130" fill="hold">
                            <p:stCondLst>
                              <p:cond delay="0"/>
                            </p:stCondLst>
                            <p:childTnLst>
                              <p:par>
                                <p:cTn id="131" presetID="10" presetClass="exit" presetSubtype="0" fill="hold" grpId="0" nodeType="clickEffect">
                                  <p:stCondLst>
                                    <p:cond delay="0"/>
                                  </p:stCondLst>
                                  <p:childTnLst>
                                    <p:animEffect transition="out" filter="fade">
                                      <p:cBhvr>
                                        <p:cTn id="132" dur="10"/>
                                        <p:tgtEl>
                                          <p:spTgt spid="255"/>
                                        </p:tgtEl>
                                      </p:cBhvr>
                                    </p:animEffect>
                                    <p:set>
                                      <p:cBhvr>
                                        <p:cTn id="133" dur="1" fill="hold">
                                          <p:stCondLst>
                                            <p:cond delay="9"/>
                                          </p:stCondLst>
                                        </p:cTn>
                                        <p:tgtEl>
                                          <p:spTgt spid="255"/>
                                        </p:tgtEl>
                                        <p:attrNameLst>
                                          <p:attrName>style.visibility</p:attrName>
                                        </p:attrNameLst>
                                      </p:cBhvr>
                                      <p:to>
                                        <p:strVal val="hidden"/>
                                      </p:to>
                                    </p:set>
                                  </p:childTnLst>
                                </p:cTn>
                              </p:par>
                            </p:childTnLst>
                          </p:cTn>
                        </p:par>
                      </p:childTnLst>
                    </p:cTn>
                  </p:par>
                </p:childTnLst>
              </p:cTn>
              <p:nextCondLst>
                <p:cond evt="onClick" delay="0">
                  <p:tgtEl>
                    <p:spTgt spid="255"/>
                  </p:tgtEl>
                </p:cond>
              </p:nextCondLst>
            </p:seq>
            <p:seq concurrent="1" nextAc="seek">
              <p:cTn id="134" restart="whenNotActive" fill="hold" evtFilter="cancelBubble" nodeType="interactiveSeq">
                <p:stCondLst>
                  <p:cond evt="onClick" delay="0">
                    <p:tgtEl>
                      <p:spTgt spid="258"/>
                    </p:tgtEl>
                  </p:cond>
                </p:stCondLst>
                <p:endSync evt="end" delay="0">
                  <p:rtn val="all"/>
                </p:endSync>
                <p:childTnLst>
                  <p:par>
                    <p:cTn id="135" fill="hold">
                      <p:stCondLst>
                        <p:cond delay="0"/>
                      </p:stCondLst>
                      <p:childTnLst>
                        <p:par>
                          <p:cTn id="136" fill="hold">
                            <p:stCondLst>
                              <p:cond delay="0"/>
                            </p:stCondLst>
                            <p:childTnLst>
                              <p:par>
                                <p:cTn id="137" presetID="10" presetClass="exit" presetSubtype="0" fill="hold" grpId="0" nodeType="clickEffect">
                                  <p:stCondLst>
                                    <p:cond delay="0"/>
                                  </p:stCondLst>
                                  <p:childTnLst>
                                    <p:animEffect transition="out" filter="fade">
                                      <p:cBhvr>
                                        <p:cTn id="138" dur="10"/>
                                        <p:tgtEl>
                                          <p:spTgt spid="258"/>
                                        </p:tgtEl>
                                      </p:cBhvr>
                                    </p:animEffect>
                                    <p:set>
                                      <p:cBhvr>
                                        <p:cTn id="139" dur="1" fill="hold">
                                          <p:stCondLst>
                                            <p:cond delay="9"/>
                                          </p:stCondLst>
                                        </p:cTn>
                                        <p:tgtEl>
                                          <p:spTgt spid="258"/>
                                        </p:tgtEl>
                                        <p:attrNameLst>
                                          <p:attrName>style.visibility</p:attrName>
                                        </p:attrNameLst>
                                      </p:cBhvr>
                                      <p:to>
                                        <p:strVal val="hidden"/>
                                      </p:to>
                                    </p:set>
                                  </p:childTnLst>
                                </p:cTn>
                              </p:par>
                            </p:childTnLst>
                          </p:cTn>
                        </p:par>
                      </p:childTnLst>
                    </p:cTn>
                  </p:par>
                </p:childTnLst>
              </p:cTn>
              <p:nextCondLst>
                <p:cond evt="onClick" delay="0">
                  <p:tgtEl>
                    <p:spTgt spid="258"/>
                  </p:tgtEl>
                </p:cond>
              </p:nextCondLst>
            </p:seq>
            <p:seq concurrent="1" nextAc="seek">
              <p:cTn id="140" restart="whenNotActive" fill="hold" evtFilter="cancelBubble" nodeType="interactiveSeq">
                <p:stCondLst>
                  <p:cond evt="onClick" delay="0">
                    <p:tgtEl>
                      <p:spTgt spid="259"/>
                    </p:tgtEl>
                  </p:cond>
                </p:stCondLst>
                <p:endSync evt="end" delay="0">
                  <p:rtn val="all"/>
                </p:endSync>
                <p:childTnLst>
                  <p:par>
                    <p:cTn id="141" fill="hold">
                      <p:stCondLst>
                        <p:cond delay="0"/>
                      </p:stCondLst>
                      <p:childTnLst>
                        <p:par>
                          <p:cTn id="142" fill="hold">
                            <p:stCondLst>
                              <p:cond delay="0"/>
                            </p:stCondLst>
                            <p:childTnLst>
                              <p:par>
                                <p:cTn id="143" presetID="10" presetClass="exit" presetSubtype="0" fill="hold" grpId="0" nodeType="clickEffect">
                                  <p:stCondLst>
                                    <p:cond delay="0"/>
                                  </p:stCondLst>
                                  <p:childTnLst>
                                    <p:animEffect transition="out" filter="fade">
                                      <p:cBhvr>
                                        <p:cTn id="144" dur="10"/>
                                        <p:tgtEl>
                                          <p:spTgt spid="259"/>
                                        </p:tgtEl>
                                      </p:cBhvr>
                                    </p:animEffect>
                                    <p:set>
                                      <p:cBhvr>
                                        <p:cTn id="145" dur="1" fill="hold">
                                          <p:stCondLst>
                                            <p:cond delay="9"/>
                                          </p:stCondLst>
                                        </p:cTn>
                                        <p:tgtEl>
                                          <p:spTgt spid="259"/>
                                        </p:tgtEl>
                                        <p:attrNameLst>
                                          <p:attrName>style.visibility</p:attrName>
                                        </p:attrNameLst>
                                      </p:cBhvr>
                                      <p:to>
                                        <p:strVal val="hidden"/>
                                      </p:to>
                                    </p:set>
                                  </p:childTnLst>
                                </p:cTn>
                              </p:par>
                            </p:childTnLst>
                          </p:cTn>
                        </p:par>
                      </p:childTnLst>
                    </p:cTn>
                  </p:par>
                </p:childTnLst>
              </p:cTn>
              <p:nextCondLst>
                <p:cond evt="onClick" delay="0">
                  <p:tgtEl>
                    <p:spTgt spid="259"/>
                  </p:tgtEl>
                </p:cond>
              </p:nextCondLst>
            </p:seq>
            <p:seq concurrent="1" nextAc="seek">
              <p:cTn id="146" restart="whenNotActive" fill="hold" evtFilter="cancelBubble" nodeType="interactiveSeq">
                <p:stCondLst>
                  <p:cond evt="onClick" delay="0">
                    <p:tgtEl>
                      <p:spTgt spid="262"/>
                    </p:tgtEl>
                  </p:cond>
                </p:stCondLst>
                <p:endSync evt="end" delay="0">
                  <p:rtn val="all"/>
                </p:endSync>
                <p:childTnLst>
                  <p:par>
                    <p:cTn id="147" fill="hold">
                      <p:stCondLst>
                        <p:cond delay="0"/>
                      </p:stCondLst>
                      <p:childTnLst>
                        <p:par>
                          <p:cTn id="148" fill="hold">
                            <p:stCondLst>
                              <p:cond delay="0"/>
                            </p:stCondLst>
                            <p:childTnLst>
                              <p:par>
                                <p:cTn id="149" presetID="10" presetClass="exit" presetSubtype="0" fill="hold" grpId="0" nodeType="clickEffect">
                                  <p:stCondLst>
                                    <p:cond delay="0"/>
                                  </p:stCondLst>
                                  <p:childTnLst>
                                    <p:animEffect transition="out" filter="fade">
                                      <p:cBhvr>
                                        <p:cTn id="150" dur="10"/>
                                        <p:tgtEl>
                                          <p:spTgt spid="262"/>
                                        </p:tgtEl>
                                      </p:cBhvr>
                                    </p:animEffect>
                                    <p:set>
                                      <p:cBhvr>
                                        <p:cTn id="151" dur="1" fill="hold">
                                          <p:stCondLst>
                                            <p:cond delay="9"/>
                                          </p:stCondLst>
                                        </p:cTn>
                                        <p:tgtEl>
                                          <p:spTgt spid="262"/>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152" restart="whenNotActive" fill="hold" evtFilter="cancelBubble" nodeType="interactiveSeq">
                <p:stCondLst>
                  <p:cond evt="onClick" delay="0">
                    <p:tgtEl>
                      <p:spTgt spid="265"/>
                    </p:tgtEl>
                  </p:cond>
                </p:stCondLst>
                <p:endSync evt="end" delay="0">
                  <p:rtn val="all"/>
                </p:endSync>
                <p:childTnLst>
                  <p:par>
                    <p:cTn id="153" fill="hold">
                      <p:stCondLst>
                        <p:cond delay="0"/>
                      </p:stCondLst>
                      <p:childTnLst>
                        <p:par>
                          <p:cTn id="154" fill="hold">
                            <p:stCondLst>
                              <p:cond delay="0"/>
                            </p:stCondLst>
                            <p:childTnLst>
                              <p:par>
                                <p:cTn id="155" presetID="10" presetClass="exit" presetSubtype="0" fill="hold" grpId="0" nodeType="clickEffect">
                                  <p:stCondLst>
                                    <p:cond delay="0"/>
                                  </p:stCondLst>
                                  <p:childTnLst>
                                    <p:animEffect transition="out" filter="fade">
                                      <p:cBhvr>
                                        <p:cTn id="156" dur="10"/>
                                        <p:tgtEl>
                                          <p:spTgt spid="265"/>
                                        </p:tgtEl>
                                      </p:cBhvr>
                                    </p:animEffect>
                                    <p:set>
                                      <p:cBhvr>
                                        <p:cTn id="157" dur="1" fill="hold">
                                          <p:stCondLst>
                                            <p:cond delay="9"/>
                                          </p:stCondLst>
                                        </p:cTn>
                                        <p:tgtEl>
                                          <p:spTgt spid="265"/>
                                        </p:tgtEl>
                                        <p:attrNameLst>
                                          <p:attrName>style.visibility</p:attrName>
                                        </p:attrNameLst>
                                      </p:cBhvr>
                                      <p:to>
                                        <p:strVal val="hidden"/>
                                      </p:to>
                                    </p:set>
                                  </p:childTnLst>
                                </p:cTn>
                              </p:par>
                            </p:childTnLst>
                          </p:cTn>
                        </p:par>
                      </p:childTnLst>
                    </p:cTn>
                  </p:par>
                </p:childTnLst>
              </p:cTn>
              <p:nextCondLst>
                <p:cond evt="onClick" delay="0">
                  <p:tgtEl>
                    <p:spTgt spid="265"/>
                  </p:tgtEl>
                </p:cond>
              </p:nextCondLst>
            </p:seq>
            <p:seq concurrent="1" nextAc="seek">
              <p:cTn id="158" restart="whenNotActive" fill="hold" evtFilter="cancelBubble" nodeType="interactiveSeq">
                <p:stCondLst>
                  <p:cond evt="onClick" delay="0">
                    <p:tgtEl>
                      <p:spTgt spid="266"/>
                    </p:tgtEl>
                  </p:cond>
                </p:stCondLst>
                <p:endSync evt="end" delay="0">
                  <p:rtn val="all"/>
                </p:endSync>
                <p:childTnLst>
                  <p:par>
                    <p:cTn id="159" fill="hold">
                      <p:stCondLst>
                        <p:cond delay="0"/>
                      </p:stCondLst>
                      <p:childTnLst>
                        <p:par>
                          <p:cTn id="160" fill="hold">
                            <p:stCondLst>
                              <p:cond delay="0"/>
                            </p:stCondLst>
                            <p:childTnLst>
                              <p:par>
                                <p:cTn id="161" presetID="10" presetClass="exit" presetSubtype="0" fill="hold" grpId="0" nodeType="clickEffect">
                                  <p:stCondLst>
                                    <p:cond delay="0"/>
                                  </p:stCondLst>
                                  <p:childTnLst>
                                    <p:animEffect transition="out" filter="fade">
                                      <p:cBhvr>
                                        <p:cTn id="162" dur="10"/>
                                        <p:tgtEl>
                                          <p:spTgt spid="266"/>
                                        </p:tgtEl>
                                      </p:cBhvr>
                                    </p:animEffect>
                                    <p:set>
                                      <p:cBhvr>
                                        <p:cTn id="163" dur="1" fill="hold">
                                          <p:stCondLst>
                                            <p:cond delay="9"/>
                                          </p:stCondLst>
                                        </p:cTn>
                                        <p:tgtEl>
                                          <p:spTgt spid="266"/>
                                        </p:tgtEl>
                                        <p:attrNameLst>
                                          <p:attrName>style.visibility</p:attrName>
                                        </p:attrNameLst>
                                      </p:cBhvr>
                                      <p:to>
                                        <p:strVal val="hidden"/>
                                      </p:to>
                                    </p:set>
                                  </p:childTnLst>
                                </p:cTn>
                              </p:par>
                            </p:childTnLst>
                          </p:cTn>
                        </p:par>
                      </p:childTnLst>
                    </p:cTn>
                  </p:par>
                </p:childTnLst>
              </p:cTn>
              <p:nextCondLst>
                <p:cond evt="onClick" delay="0">
                  <p:tgtEl>
                    <p:spTgt spid="266"/>
                  </p:tgtEl>
                </p:cond>
              </p:nextCondLst>
            </p:seq>
            <p:seq concurrent="1" nextAc="seek">
              <p:cTn id="164" restart="whenNotActive" fill="hold" evtFilter="cancelBubble" nodeType="interactiveSeq">
                <p:stCondLst>
                  <p:cond evt="onClick" delay="0">
                    <p:tgtEl>
                      <p:spTgt spid="324"/>
                    </p:tgtEl>
                  </p:cond>
                </p:stCondLst>
                <p:endSync evt="end" delay="0">
                  <p:rtn val="all"/>
                </p:endSync>
                <p:childTnLst>
                  <p:par>
                    <p:cTn id="165" fill="hold">
                      <p:stCondLst>
                        <p:cond delay="0"/>
                      </p:stCondLst>
                      <p:childTnLst>
                        <p:par>
                          <p:cTn id="166" fill="hold">
                            <p:stCondLst>
                              <p:cond delay="0"/>
                            </p:stCondLst>
                            <p:childTnLst>
                              <p:par>
                                <p:cTn id="167" presetID="10" presetClass="exit" presetSubtype="0" fill="hold" grpId="0" nodeType="clickEffect">
                                  <p:stCondLst>
                                    <p:cond delay="0"/>
                                  </p:stCondLst>
                                  <p:childTnLst>
                                    <p:animEffect transition="out" filter="fade">
                                      <p:cBhvr>
                                        <p:cTn id="168" dur="10"/>
                                        <p:tgtEl>
                                          <p:spTgt spid="324"/>
                                        </p:tgtEl>
                                      </p:cBhvr>
                                    </p:animEffect>
                                    <p:set>
                                      <p:cBhvr>
                                        <p:cTn id="169" dur="1" fill="hold">
                                          <p:stCondLst>
                                            <p:cond delay="9"/>
                                          </p:stCondLst>
                                        </p:cTn>
                                        <p:tgtEl>
                                          <p:spTgt spid="324"/>
                                        </p:tgtEl>
                                        <p:attrNameLst>
                                          <p:attrName>style.visibility</p:attrName>
                                        </p:attrNameLst>
                                      </p:cBhvr>
                                      <p:to>
                                        <p:strVal val="hidden"/>
                                      </p:to>
                                    </p:set>
                                  </p:childTnLst>
                                </p:cTn>
                              </p:par>
                            </p:childTnLst>
                          </p:cTn>
                        </p:par>
                      </p:childTnLst>
                    </p:cTn>
                  </p:par>
                </p:childTnLst>
              </p:cTn>
              <p:nextCondLst>
                <p:cond evt="onClick" delay="0">
                  <p:tgtEl>
                    <p:spTgt spid="324"/>
                  </p:tgtEl>
                </p:cond>
              </p:nextCondLst>
            </p:seq>
            <p:seq concurrent="1" nextAc="seek">
              <p:cTn id="170" restart="whenNotActive" fill="hold" evtFilter="cancelBubble" nodeType="interactiveSeq">
                <p:stCondLst>
                  <p:cond evt="onClick" delay="0">
                    <p:tgtEl>
                      <p:spTgt spid="327"/>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grpId="0" nodeType="clickEffect">
                                  <p:stCondLst>
                                    <p:cond delay="0"/>
                                  </p:stCondLst>
                                  <p:childTnLst>
                                    <p:animEffect transition="out" filter="fade">
                                      <p:cBhvr>
                                        <p:cTn id="174" dur="10"/>
                                        <p:tgtEl>
                                          <p:spTgt spid="327"/>
                                        </p:tgtEl>
                                      </p:cBhvr>
                                    </p:animEffect>
                                    <p:set>
                                      <p:cBhvr>
                                        <p:cTn id="175" dur="1" fill="hold">
                                          <p:stCondLst>
                                            <p:cond delay="9"/>
                                          </p:stCondLst>
                                        </p:cTn>
                                        <p:tgtEl>
                                          <p:spTgt spid="327"/>
                                        </p:tgtEl>
                                        <p:attrNameLst>
                                          <p:attrName>style.visibility</p:attrName>
                                        </p:attrNameLst>
                                      </p:cBhvr>
                                      <p:to>
                                        <p:strVal val="hidden"/>
                                      </p:to>
                                    </p:set>
                                  </p:childTnLst>
                                </p:cTn>
                              </p:par>
                            </p:childTnLst>
                          </p:cTn>
                        </p:par>
                      </p:childTnLst>
                    </p:cTn>
                  </p:par>
                </p:childTnLst>
              </p:cTn>
              <p:nextCondLst>
                <p:cond evt="onClick" delay="0">
                  <p:tgtEl>
                    <p:spTgt spid="327"/>
                  </p:tgtEl>
                </p:cond>
              </p:nextCondLst>
            </p:seq>
            <p:seq concurrent="1" nextAc="seek">
              <p:cTn id="176" restart="whenNotActive" fill="hold" evtFilter="cancelBubble" nodeType="interactiveSeq">
                <p:stCondLst>
                  <p:cond evt="onClick" delay="0">
                    <p:tgtEl>
                      <p:spTgt spid="328"/>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grpId="0" nodeType="clickEffect">
                                  <p:stCondLst>
                                    <p:cond delay="0"/>
                                  </p:stCondLst>
                                  <p:childTnLst>
                                    <p:animEffect transition="out" filter="fade">
                                      <p:cBhvr>
                                        <p:cTn id="180" dur="10"/>
                                        <p:tgtEl>
                                          <p:spTgt spid="328"/>
                                        </p:tgtEl>
                                      </p:cBhvr>
                                    </p:animEffect>
                                    <p:set>
                                      <p:cBhvr>
                                        <p:cTn id="181" dur="1" fill="hold">
                                          <p:stCondLst>
                                            <p:cond delay="9"/>
                                          </p:stCondLst>
                                        </p:cTn>
                                        <p:tgtEl>
                                          <p:spTgt spid="328"/>
                                        </p:tgtEl>
                                        <p:attrNameLst>
                                          <p:attrName>style.visibility</p:attrName>
                                        </p:attrNameLst>
                                      </p:cBhvr>
                                      <p:to>
                                        <p:strVal val="hidden"/>
                                      </p:to>
                                    </p:set>
                                  </p:childTnLst>
                                </p:cTn>
                              </p:par>
                            </p:childTnLst>
                          </p:cTn>
                        </p:par>
                      </p:childTnLst>
                    </p:cTn>
                  </p:par>
                </p:childTnLst>
              </p:cTn>
              <p:nextCondLst>
                <p:cond evt="onClick" delay="0">
                  <p:tgtEl>
                    <p:spTgt spid="328"/>
                  </p:tgtEl>
                </p:cond>
              </p:nextCondLst>
            </p:seq>
            <p:seq concurrent="1" nextAc="seek">
              <p:cTn id="182" restart="whenNotActive" fill="hold" evtFilter="cancelBubble" nodeType="interactiveSeq">
                <p:stCondLst>
                  <p:cond evt="onClick" delay="0">
                    <p:tgtEl>
                      <p:spTgt spid="331"/>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grpId="0" nodeType="clickEffect">
                                  <p:stCondLst>
                                    <p:cond delay="0"/>
                                  </p:stCondLst>
                                  <p:childTnLst>
                                    <p:animEffect transition="out" filter="fade">
                                      <p:cBhvr>
                                        <p:cTn id="186" dur="10"/>
                                        <p:tgtEl>
                                          <p:spTgt spid="331"/>
                                        </p:tgtEl>
                                      </p:cBhvr>
                                    </p:animEffect>
                                    <p:set>
                                      <p:cBhvr>
                                        <p:cTn id="187" dur="1" fill="hold">
                                          <p:stCondLst>
                                            <p:cond delay="9"/>
                                          </p:stCondLst>
                                        </p:cTn>
                                        <p:tgtEl>
                                          <p:spTgt spid="331"/>
                                        </p:tgtEl>
                                        <p:attrNameLst>
                                          <p:attrName>style.visibility</p:attrName>
                                        </p:attrNameLst>
                                      </p:cBhvr>
                                      <p:to>
                                        <p:strVal val="hidden"/>
                                      </p:to>
                                    </p:set>
                                  </p:childTnLst>
                                </p:cTn>
                              </p:par>
                            </p:childTnLst>
                          </p:cTn>
                        </p:par>
                      </p:childTnLst>
                    </p:cTn>
                  </p:par>
                </p:childTnLst>
              </p:cTn>
              <p:nextCondLst>
                <p:cond evt="onClick" delay="0">
                  <p:tgtEl>
                    <p:spTgt spid="331"/>
                  </p:tgtEl>
                </p:cond>
              </p:nextCondLst>
            </p:seq>
            <p:seq concurrent="1" nextAc="seek">
              <p:cTn id="188" restart="whenNotActive" fill="hold" evtFilter="cancelBubble" nodeType="interactiveSeq">
                <p:stCondLst>
                  <p:cond evt="onClick" delay="0">
                    <p:tgtEl>
                      <p:spTgt spid="334"/>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grpId="0" nodeType="clickEffect">
                                  <p:stCondLst>
                                    <p:cond delay="0"/>
                                  </p:stCondLst>
                                  <p:childTnLst>
                                    <p:animEffect transition="out" filter="fade">
                                      <p:cBhvr>
                                        <p:cTn id="192" dur="10"/>
                                        <p:tgtEl>
                                          <p:spTgt spid="334"/>
                                        </p:tgtEl>
                                      </p:cBhvr>
                                    </p:animEffect>
                                    <p:set>
                                      <p:cBhvr>
                                        <p:cTn id="193" dur="1" fill="hold">
                                          <p:stCondLst>
                                            <p:cond delay="9"/>
                                          </p:stCondLst>
                                        </p:cTn>
                                        <p:tgtEl>
                                          <p:spTgt spid="334"/>
                                        </p:tgtEl>
                                        <p:attrNameLst>
                                          <p:attrName>style.visibility</p:attrName>
                                        </p:attrNameLst>
                                      </p:cBhvr>
                                      <p:to>
                                        <p:strVal val="hidden"/>
                                      </p:to>
                                    </p:set>
                                  </p:childTnLst>
                                </p:cTn>
                              </p:par>
                            </p:childTnLst>
                          </p:cTn>
                        </p:par>
                      </p:childTnLst>
                    </p:cTn>
                  </p:par>
                </p:childTnLst>
              </p:cTn>
              <p:nextCondLst>
                <p:cond evt="onClick" delay="0">
                  <p:tgtEl>
                    <p:spTgt spid="334"/>
                  </p:tgtEl>
                </p:cond>
              </p:nextCondLst>
            </p:seq>
            <p:seq concurrent="1" nextAc="seek">
              <p:cTn id="194" restart="whenNotActive" fill="hold" evtFilter="cancelBubble" nodeType="interactiveSeq">
                <p:stCondLst>
                  <p:cond evt="onClick" delay="0">
                    <p:tgtEl>
                      <p:spTgt spid="335"/>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grpId="0" nodeType="clickEffect">
                                  <p:stCondLst>
                                    <p:cond delay="0"/>
                                  </p:stCondLst>
                                  <p:childTnLst>
                                    <p:animEffect transition="out" filter="fade">
                                      <p:cBhvr>
                                        <p:cTn id="198" dur="10"/>
                                        <p:tgtEl>
                                          <p:spTgt spid="335"/>
                                        </p:tgtEl>
                                      </p:cBhvr>
                                    </p:animEffect>
                                    <p:set>
                                      <p:cBhvr>
                                        <p:cTn id="199" dur="1" fill="hold">
                                          <p:stCondLst>
                                            <p:cond delay="9"/>
                                          </p:stCondLst>
                                        </p:cTn>
                                        <p:tgtEl>
                                          <p:spTgt spid="335"/>
                                        </p:tgtEl>
                                        <p:attrNameLst>
                                          <p:attrName>style.visibility</p:attrName>
                                        </p:attrNameLst>
                                      </p:cBhvr>
                                      <p:to>
                                        <p:strVal val="hidden"/>
                                      </p:to>
                                    </p:set>
                                  </p:childTnLst>
                                </p:cTn>
                              </p:par>
                            </p:childTnLst>
                          </p:cTn>
                        </p:par>
                      </p:childTnLst>
                    </p:cTn>
                  </p:par>
                </p:childTnLst>
              </p:cTn>
              <p:nextCondLst>
                <p:cond evt="onClick" delay="0">
                  <p:tgtEl>
                    <p:spTgt spid="335"/>
                  </p:tgtEl>
                </p:cond>
              </p:nextCondLst>
            </p:seq>
            <p:seq concurrent="1" nextAc="seek">
              <p:cTn id="200" restart="whenNotActive" fill="hold" evtFilter="cancelBubble" nodeType="interactiveSeq">
                <p:stCondLst>
                  <p:cond evt="onClick" delay="0">
                    <p:tgtEl>
                      <p:spTgt spid="338"/>
                    </p:tgtEl>
                  </p:cond>
                </p:stCondLst>
                <p:endSync evt="end" delay="0">
                  <p:rtn val="all"/>
                </p:endSync>
                <p:childTnLst>
                  <p:par>
                    <p:cTn id="201" fill="hold">
                      <p:stCondLst>
                        <p:cond delay="0"/>
                      </p:stCondLst>
                      <p:childTnLst>
                        <p:par>
                          <p:cTn id="202" fill="hold">
                            <p:stCondLst>
                              <p:cond delay="0"/>
                            </p:stCondLst>
                            <p:childTnLst>
                              <p:par>
                                <p:cTn id="203" presetID="10" presetClass="exit" presetSubtype="0" fill="hold" grpId="0" nodeType="clickEffect">
                                  <p:stCondLst>
                                    <p:cond delay="0"/>
                                  </p:stCondLst>
                                  <p:childTnLst>
                                    <p:animEffect transition="out" filter="fade">
                                      <p:cBhvr>
                                        <p:cTn id="204" dur="10"/>
                                        <p:tgtEl>
                                          <p:spTgt spid="338"/>
                                        </p:tgtEl>
                                      </p:cBhvr>
                                    </p:animEffect>
                                    <p:set>
                                      <p:cBhvr>
                                        <p:cTn id="205" dur="1" fill="hold">
                                          <p:stCondLst>
                                            <p:cond delay="9"/>
                                          </p:stCondLst>
                                        </p:cTn>
                                        <p:tgtEl>
                                          <p:spTgt spid="338"/>
                                        </p:tgtEl>
                                        <p:attrNameLst>
                                          <p:attrName>style.visibility</p:attrName>
                                        </p:attrNameLst>
                                      </p:cBhvr>
                                      <p:to>
                                        <p:strVal val="hidden"/>
                                      </p:to>
                                    </p:set>
                                  </p:childTnLst>
                                </p:cTn>
                              </p:par>
                            </p:childTnLst>
                          </p:cTn>
                        </p:par>
                      </p:childTnLst>
                    </p:cTn>
                  </p:par>
                </p:childTnLst>
              </p:cTn>
              <p:nextCondLst>
                <p:cond evt="onClick" delay="0">
                  <p:tgtEl>
                    <p:spTgt spid="338"/>
                  </p:tgtEl>
                </p:cond>
              </p:nextCondLst>
            </p:seq>
            <p:seq concurrent="1" nextAc="seek">
              <p:cTn id="206" restart="whenNotActive" fill="hold" evtFilter="cancelBubble" nodeType="interactiveSeq">
                <p:stCondLst>
                  <p:cond evt="onClick" delay="0">
                    <p:tgtEl>
                      <p:spTgt spid="341"/>
                    </p:tgtEl>
                  </p:cond>
                </p:stCondLst>
                <p:endSync evt="end" delay="0">
                  <p:rtn val="all"/>
                </p:endSync>
                <p:childTnLst>
                  <p:par>
                    <p:cTn id="207" fill="hold">
                      <p:stCondLst>
                        <p:cond delay="0"/>
                      </p:stCondLst>
                      <p:childTnLst>
                        <p:par>
                          <p:cTn id="208" fill="hold">
                            <p:stCondLst>
                              <p:cond delay="0"/>
                            </p:stCondLst>
                            <p:childTnLst>
                              <p:par>
                                <p:cTn id="209" presetID="10" presetClass="exit" presetSubtype="0" fill="hold" grpId="0" nodeType="clickEffect">
                                  <p:stCondLst>
                                    <p:cond delay="0"/>
                                  </p:stCondLst>
                                  <p:childTnLst>
                                    <p:animEffect transition="out" filter="fade">
                                      <p:cBhvr>
                                        <p:cTn id="210" dur="10"/>
                                        <p:tgtEl>
                                          <p:spTgt spid="341"/>
                                        </p:tgtEl>
                                      </p:cBhvr>
                                    </p:animEffect>
                                    <p:set>
                                      <p:cBhvr>
                                        <p:cTn id="211" dur="1" fill="hold">
                                          <p:stCondLst>
                                            <p:cond delay="9"/>
                                          </p:stCondLst>
                                        </p:cTn>
                                        <p:tgtEl>
                                          <p:spTgt spid="341"/>
                                        </p:tgtEl>
                                        <p:attrNameLst>
                                          <p:attrName>style.visibility</p:attrName>
                                        </p:attrNameLst>
                                      </p:cBhvr>
                                      <p:to>
                                        <p:strVal val="hidden"/>
                                      </p:to>
                                    </p:set>
                                  </p:childTnLst>
                                </p:cTn>
                              </p:par>
                            </p:childTnLst>
                          </p:cTn>
                        </p:par>
                      </p:childTnLst>
                    </p:cTn>
                  </p:par>
                </p:childTnLst>
              </p:cTn>
              <p:nextCondLst>
                <p:cond evt="onClick" delay="0">
                  <p:tgtEl>
                    <p:spTgt spid="341"/>
                  </p:tgtEl>
                </p:cond>
              </p:nextCondLst>
            </p:seq>
            <p:seq concurrent="1" nextAc="seek">
              <p:cTn id="212" restart="whenNotActive" fill="hold" evtFilter="cancelBubble" nodeType="interactiveSeq">
                <p:stCondLst>
                  <p:cond evt="onClick" delay="0">
                    <p:tgtEl>
                      <p:spTgt spid="342"/>
                    </p:tgtEl>
                  </p:cond>
                </p:stCondLst>
                <p:endSync evt="end" delay="0">
                  <p:rtn val="all"/>
                </p:endSync>
                <p:childTnLst>
                  <p:par>
                    <p:cTn id="213" fill="hold">
                      <p:stCondLst>
                        <p:cond delay="0"/>
                      </p:stCondLst>
                      <p:childTnLst>
                        <p:par>
                          <p:cTn id="214" fill="hold">
                            <p:stCondLst>
                              <p:cond delay="0"/>
                            </p:stCondLst>
                            <p:childTnLst>
                              <p:par>
                                <p:cTn id="215" presetID="10" presetClass="exit" presetSubtype="0" fill="hold" grpId="0" nodeType="clickEffect">
                                  <p:stCondLst>
                                    <p:cond delay="0"/>
                                  </p:stCondLst>
                                  <p:childTnLst>
                                    <p:animEffect transition="out" filter="fade">
                                      <p:cBhvr>
                                        <p:cTn id="216" dur="10"/>
                                        <p:tgtEl>
                                          <p:spTgt spid="342"/>
                                        </p:tgtEl>
                                      </p:cBhvr>
                                    </p:animEffect>
                                    <p:set>
                                      <p:cBhvr>
                                        <p:cTn id="217" dur="1" fill="hold">
                                          <p:stCondLst>
                                            <p:cond delay="9"/>
                                          </p:stCondLst>
                                        </p:cTn>
                                        <p:tgtEl>
                                          <p:spTgt spid="342"/>
                                        </p:tgtEl>
                                        <p:attrNameLst>
                                          <p:attrName>style.visibility</p:attrName>
                                        </p:attrNameLst>
                                      </p:cBhvr>
                                      <p:to>
                                        <p:strVal val="hidden"/>
                                      </p:to>
                                    </p:set>
                                  </p:childTnLst>
                                </p:cTn>
                              </p:par>
                            </p:childTnLst>
                          </p:cTn>
                        </p:par>
                      </p:childTnLst>
                    </p:cTn>
                  </p:par>
                </p:childTnLst>
              </p:cTn>
              <p:nextCondLst>
                <p:cond evt="onClick" delay="0">
                  <p:tgtEl>
                    <p:spTgt spid="342"/>
                  </p:tgtEl>
                </p:cond>
              </p:nextCondLst>
            </p:seq>
            <p:seq concurrent="1" nextAc="seek">
              <p:cTn id="218" restart="whenNotActive" fill="hold" evtFilter="cancelBubble" nodeType="interactiveSeq">
                <p:stCondLst>
                  <p:cond evt="onClick" delay="0">
                    <p:tgtEl>
                      <p:spTgt spid="345"/>
                    </p:tgtEl>
                  </p:cond>
                </p:stCondLst>
                <p:endSync evt="end" delay="0">
                  <p:rtn val="all"/>
                </p:endSync>
                <p:childTnLst>
                  <p:par>
                    <p:cTn id="219" fill="hold">
                      <p:stCondLst>
                        <p:cond delay="0"/>
                      </p:stCondLst>
                      <p:childTnLst>
                        <p:par>
                          <p:cTn id="220" fill="hold">
                            <p:stCondLst>
                              <p:cond delay="0"/>
                            </p:stCondLst>
                            <p:childTnLst>
                              <p:par>
                                <p:cTn id="221" presetID="10" presetClass="exit" presetSubtype="0" fill="hold" grpId="0" nodeType="clickEffect">
                                  <p:stCondLst>
                                    <p:cond delay="0"/>
                                  </p:stCondLst>
                                  <p:childTnLst>
                                    <p:animEffect transition="out" filter="fade">
                                      <p:cBhvr>
                                        <p:cTn id="222" dur="10"/>
                                        <p:tgtEl>
                                          <p:spTgt spid="345"/>
                                        </p:tgtEl>
                                      </p:cBhvr>
                                    </p:animEffect>
                                    <p:set>
                                      <p:cBhvr>
                                        <p:cTn id="223" dur="1" fill="hold">
                                          <p:stCondLst>
                                            <p:cond delay="9"/>
                                          </p:stCondLst>
                                        </p:cTn>
                                        <p:tgtEl>
                                          <p:spTgt spid="345"/>
                                        </p:tgtEl>
                                        <p:attrNameLst>
                                          <p:attrName>style.visibility</p:attrName>
                                        </p:attrNameLst>
                                      </p:cBhvr>
                                      <p:to>
                                        <p:strVal val="hidden"/>
                                      </p:to>
                                    </p:set>
                                  </p:childTnLst>
                                </p:cTn>
                              </p:par>
                            </p:childTnLst>
                          </p:cTn>
                        </p:par>
                      </p:childTnLst>
                    </p:cTn>
                  </p:par>
                </p:childTnLst>
              </p:cTn>
              <p:nextCondLst>
                <p:cond evt="onClick" delay="0">
                  <p:tgtEl>
                    <p:spTgt spid="345"/>
                  </p:tgtEl>
                </p:cond>
              </p:nextCondLst>
            </p:seq>
            <p:seq concurrent="1" nextAc="seek">
              <p:cTn id="224" restart="whenNotActive" fill="hold" evtFilter="cancelBubble" nodeType="interactiveSeq">
                <p:stCondLst>
                  <p:cond evt="onClick" delay="0">
                    <p:tgtEl>
                      <p:spTgt spid="348"/>
                    </p:tgtEl>
                  </p:cond>
                </p:stCondLst>
                <p:endSync evt="end" delay="0">
                  <p:rtn val="all"/>
                </p:endSync>
                <p:childTnLst>
                  <p:par>
                    <p:cTn id="225" fill="hold">
                      <p:stCondLst>
                        <p:cond delay="0"/>
                      </p:stCondLst>
                      <p:childTnLst>
                        <p:par>
                          <p:cTn id="226" fill="hold">
                            <p:stCondLst>
                              <p:cond delay="0"/>
                            </p:stCondLst>
                            <p:childTnLst>
                              <p:par>
                                <p:cTn id="227" presetID="10" presetClass="exit" presetSubtype="0" fill="hold" grpId="0" nodeType="clickEffect">
                                  <p:stCondLst>
                                    <p:cond delay="0"/>
                                  </p:stCondLst>
                                  <p:childTnLst>
                                    <p:animEffect transition="out" filter="fade">
                                      <p:cBhvr>
                                        <p:cTn id="228" dur="10"/>
                                        <p:tgtEl>
                                          <p:spTgt spid="348"/>
                                        </p:tgtEl>
                                      </p:cBhvr>
                                    </p:animEffect>
                                    <p:set>
                                      <p:cBhvr>
                                        <p:cTn id="229" dur="1" fill="hold">
                                          <p:stCondLst>
                                            <p:cond delay="9"/>
                                          </p:stCondLst>
                                        </p:cTn>
                                        <p:tgtEl>
                                          <p:spTgt spid="348"/>
                                        </p:tgtEl>
                                        <p:attrNameLst>
                                          <p:attrName>style.visibility</p:attrName>
                                        </p:attrNameLst>
                                      </p:cBhvr>
                                      <p:to>
                                        <p:strVal val="hidden"/>
                                      </p:to>
                                    </p:set>
                                  </p:childTnLst>
                                </p:cTn>
                              </p:par>
                            </p:childTnLst>
                          </p:cTn>
                        </p:par>
                      </p:childTnLst>
                    </p:cTn>
                  </p:par>
                </p:childTnLst>
              </p:cTn>
              <p:nextCondLst>
                <p:cond evt="onClick" delay="0">
                  <p:tgtEl>
                    <p:spTgt spid="348"/>
                  </p:tgtEl>
                </p:cond>
              </p:nextCondLst>
            </p:seq>
            <p:seq concurrent="1" nextAc="seek">
              <p:cTn id="230" restart="whenNotActive" fill="hold" evtFilter="cancelBubble" nodeType="interactiveSeq">
                <p:stCondLst>
                  <p:cond evt="onClick" delay="0">
                    <p:tgtEl>
                      <p:spTgt spid="349"/>
                    </p:tgtEl>
                  </p:cond>
                </p:stCondLst>
                <p:endSync evt="end" delay="0">
                  <p:rtn val="all"/>
                </p:endSync>
                <p:childTnLst>
                  <p:par>
                    <p:cTn id="231" fill="hold">
                      <p:stCondLst>
                        <p:cond delay="0"/>
                      </p:stCondLst>
                      <p:childTnLst>
                        <p:par>
                          <p:cTn id="232" fill="hold">
                            <p:stCondLst>
                              <p:cond delay="0"/>
                            </p:stCondLst>
                            <p:childTnLst>
                              <p:par>
                                <p:cTn id="233" presetID="10" presetClass="exit" presetSubtype="0" fill="hold" grpId="0" nodeType="clickEffect">
                                  <p:stCondLst>
                                    <p:cond delay="0"/>
                                  </p:stCondLst>
                                  <p:childTnLst>
                                    <p:animEffect transition="out" filter="fade">
                                      <p:cBhvr>
                                        <p:cTn id="234" dur="10"/>
                                        <p:tgtEl>
                                          <p:spTgt spid="349"/>
                                        </p:tgtEl>
                                      </p:cBhvr>
                                    </p:animEffect>
                                    <p:set>
                                      <p:cBhvr>
                                        <p:cTn id="235" dur="1" fill="hold">
                                          <p:stCondLst>
                                            <p:cond delay="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236" restart="whenNotActive" fill="hold" evtFilter="cancelBubble" nodeType="interactiveSeq">
                <p:stCondLst>
                  <p:cond evt="onClick" delay="0">
                    <p:tgtEl>
                      <p:spTgt spid="352"/>
                    </p:tgtEl>
                  </p:cond>
                </p:stCondLst>
                <p:endSync evt="end" delay="0">
                  <p:rtn val="all"/>
                </p:endSync>
                <p:childTnLst>
                  <p:par>
                    <p:cTn id="237" fill="hold">
                      <p:stCondLst>
                        <p:cond delay="0"/>
                      </p:stCondLst>
                      <p:childTnLst>
                        <p:par>
                          <p:cTn id="238" fill="hold">
                            <p:stCondLst>
                              <p:cond delay="0"/>
                            </p:stCondLst>
                            <p:childTnLst>
                              <p:par>
                                <p:cTn id="239" presetID="10" presetClass="exit" presetSubtype="0" fill="hold" grpId="0" nodeType="clickEffect">
                                  <p:stCondLst>
                                    <p:cond delay="0"/>
                                  </p:stCondLst>
                                  <p:childTnLst>
                                    <p:animEffect transition="out" filter="fade">
                                      <p:cBhvr>
                                        <p:cTn id="240" dur="10"/>
                                        <p:tgtEl>
                                          <p:spTgt spid="352"/>
                                        </p:tgtEl>
                                      </p:cBhvr>
                                    </p:animEffect>
                                    <p:set>
                                      <p:cBhvr>
                                        <p:cTn id="241" dur="1" fill="hold">
                                          <p:stCondLst>
                                            <p:cond delay="9"/>
                                          </p:stCondLst>
                                        </p:cTn>
                                        <p:tgtEl>
                                          <p:spTgt spid="352"/>
                                        </p:tgtEl>
                                        <p:attrNameLst>
                                          <p:attrName>style.visibility</p:attrName>
                                        </p:attrNameLst>
                                      </p:cBhvr>
                                      <p:to>
                                        <p:strVal val="hidden"/>
                                      </p:to>
                                    </p:set>
                                  </p:childTnLst>
                                </p:cTn>
                              </p:par>
                            </p:childTnLst>
                          </p:cTn>
                        </p:par>
                      </p:childTnLst>
                    </p:cTn>
                  </p:par>
                </p:childTnLst>
              </p:cTn>
              <p:nextCondLst>
                <p:cond evt="onClick" delay="0">
                  <p:tgtEl>
                    <p:spTgt spid="352"/>
                  </p:tgtEl>
                </p:cond>
              </p:nextCondLst>
            </p:seq>
            <p:seq concurrent="1" nextAc="seek">
              <p:cTn id="242" restart="whenNotActive" fill="hold" evtFilter="cancelBubble" nodeType="interactiveSeq">
                <p:stCondLst>
                  <p:cond evt="onClick" delay="0">
                    <p:tgtEl>
                      <p:spTgt spid="355"/>
                    </p:tgtEl>
                  </p:cond>
                </p:stCondLst>
                <p:endSync evt="end" delay="0">
                  <p:rtn val="all"/>
                </p:endSync>
                <p:childTnLst>
                  <p:par>
                    <p:cTn id="243" fill="hold">
                      <p:stCondLst>
                        <p:cond delay="0"/>
                      </p:stCondLst>
                      <p:childTnLst>
                        <p:par>
                          <p:cTn id="244" fill="hold">
                            <p:stCondLst>
                              <p:cond delay="0"/>
                            </p:stCondLst>
                            <p:childTnLst>
                              <p:par>
                                <p:cTn id="245" presetID="10" presetClass="exit" presetSubtype="0" fill="hold" grpId="0" nodeType="clickEffect">
                                  <p:stCondLst>
                                    <p:cond delay="0"/>
                                  </p:stCondLst>
                                  <p:childTnLst>
                                    <p:animEffect transition="out" filter="fade">
                                      <p:cBhvr>
                                        <p:cTn id="246" dur="10"/>
                                        <p:tgtEl>
                                          <p:spTgt spid="355"/>
                                        </p:tgtEl>
                                      </p:cBhvr>
                                    </p:animEffect>
                                    <p:set>
                                      <p:cBhvr>
                                        <p:cTn id="247" dur="1" fill="hold">
                                          <p:stCondLst>
                                            <p:cond delay="9"/>
                                          </p:stCondLst>
                                        </p:cTn>
                                        <p:tgtEl>
                                          <p:spTgt spid="355"/>
                                        </p:tgtEl>
                                        <p:attrNameLst>
                                          <p:attrName>style.visibility</p:attrName>
                                        </p:attrNameLst>
                                      </p:cBhvr>
                                      <p:to>
                                        <p:strVal val="hidden"/>
                                      </p:to>
                                    </p:set>
                                  </p:childTnLst>
                                </p:cTn>
                              </p:par>
                            </p:childTnLst>
                          </p:cTn>
                        </p:par>
                      </p:childTnLst>
                    </p:cTn>
                  </p:par>
                </p:childTnLst>
              </p:cTn>
              <p:nextCondLst>
                <p:cond evt="onClick" delay="0">
                  <p:tgtEl>
                    <p:spTgt spid="355"/>
                  </p:tgtEl>
                </p:cond>
              </p:nextCondLst>
            </p:seq>
            <p:seq concurrent="1" nextAc="seek">
              <p:cTn id="248" restart="whenNotActive" fill="hold" evtFilter="cancelBubble" nodeType="interactiveSeq">
                <p:stCondLst>
                  <p:cond evt="onClick" delay="0">
                    <p:tgtEl>
                      <p:spTgt spid="356"/>
                    </p:tgtEl>
                  </p:cond>
                </p:stCondLst>
                <p:endSync evt="end" delay="0">
                  <p:rtn val="all"/>
                </p:endSync>
                <p:childTnLst>
                  <p:par>
                    <p:cTn id="249" fill="hold">
                      <p:stCondLst>
                        <p:cond delay="0"/>
                      </p:stCondLst>
                      <p:childTnLst>
                        <p:par>
                          <p:cTn id="250" fill="hold">
                            <p:stCondLst>
                              <p:cond delay="0"/>
                            </p:stCondLst>
                            <p:childTnLst>
                              <p:par>
                                <p:cTn id="251" presetID="10" presetClass="exit" presetSubtype="0" fill="hold" grpId="0" nodeType="clickEffect">
                                  <p:stCondLst>
                                    <p:cond delay="0"/>
                                  </p:stCondLst>
                                  <p:childTnLst>
                                    <p:animEffect transition="out" filter="fade">
                                      <p:cBhvr>
                                        <p:cTn id="252" dur="10"/>
                                        <p:tgtEl>
                                          <p:spTgt spid="356"/>
                                        </p:tgtEl>
                                      </p:cBhvr>
                                    </p:animEffect>
                                    <p:set>
                                      <p:cBhvr>
                                        <p:cTn id="253" dur="1" fill="hold">
                                          <p:stCondLst>
                                            <p:cond delay="9"/>
                                          </p:stCondLst>
                                        </p:cTn>
                                        <p:tgtEl>
                                          <p:spTgt spid="356"/>
                                        </p:tgtEl>
                                        <p:attrNameLst>
                                          <p:attrName>style.visibility</p:attrName>
                                        </p:attrNameLst>
                                      </p:cBhvr>
                                      <p:to>
                                        <p:strVal val="hidden"/>
                                      </p:to>
                                    </p:set>
                                  </p:childTnLst>
                                </p:cTn>
                              </p:par>
                            </p:childTnLst>
                          </p:cTn>
                        </p:par>
                      </p:childTnLst>
                    </p:cTn>
                  </p:par>
                </p:childTnLst>
              </p:cTn>
              <p:nextCondLst>
                <p:cond evt="onClick" delay="0">
                  <p:tgtEl>
                    <p:spTgt spid="356"/>
                  </p:tgtEl>
                </p:cond>
              </p:nextCondLst>
            </p:seq>
            <p:seq concurrent="1" nextAc="seek">
              <p:cTn id="254" restart="whenNotActive" fill="hold" evtFilter="cancelBubble" nodeType="interactiveSeq">
                <p:stCondLst>
                  <p:cond evt="onClick" delay="0">
                    <p:tgtEl>
                      <p:spTgt spid="359"/>
                    </p:tgtEl>
                  </p:cond>
                </p:stCondLst>
                <p:endSync evt="end" delay="0">
                  <p:rtn val="all"/>
                </p:endSync>
                <p:childTnLst>
                  <p:par>
                    <p:cTn id="255" fill="hold">
                      <p:stCondLst>
                        <p:cond delay="0"/>
                      </p:stCondLst>
                      <p:childTnLst>
                        <p:par>
                          <p:cTn id="256" fill="hold">
                            <p:stCondLst>
                              <p:cond delay="0"/>
                            </p:stCondLst>
                            <p:childTnLst>
                              <p:par>
                                <p:cTn id="257" presetID="10" presetClass="exit" presetSubtype="0" fill="hold" grpId="0" nodeType="clickEffect">
                                  <p:stCondLst>
                                    <p:cond delay="0"/>
                                  </p:stCondLst>
                                  <p:childTnLst>
                                    <p:animEffect transition="out" filter="fade">
                                      <p:cBhvr>
                                        <p:cTn id="258" dur="10"/>
                                        <p:tgtEl>
                                          <p:spTgt spid="359"/>
                                        </p:tgtEl>
                                      </p:cBhvr>
                                    </p:animEffect>
                                    <p:set>
                                      <p:cBhvr>
                                        <p:cTn id="259" dur="1" fill="hold">
                                          <p:stCondLst>
                                            <p:cond delay="9"/>
                                          </p:stCondLst>
                                        </p:cTn>
                                        <p:tgtEl>
                                          <p:spTgt spid="359"/>
                                        </p:tgtEl>
                                        <p:attrNameLst>
                                          <p:attrName>style.visibility</p:attrName>
                                        </p:attrNameLst>
                                      </p:cBhvr>
                                      <p:to>
                                        <p:strVal val="hidden"/>
                                      </p:to>
                                    </p:set>
                                  </p:childTnLst>
                                </p:cTn>
                              </p:par>
                            </p:childTnLst>
                          </p:cTn>
                        </p:par>
                      </p:childTnLst>
                    </p:cTn>
                  </p:par>
                </p:childTnLst>
              </p:cTn>
              <p:nextCondLst>
                <p:cond evt="onClick" delay="0">
                  <p:tgtEl>
                    <p:spTgt spid="359"/>
                  </p:tgtEl>
                </p:cond>
              </p:nextCondLst>
            </p:seq>
            <p:seq concurrent="1" nextAc="seek">
              <p:cTn id="260" restart="whenNotActive" fill="hold" evtFilter="cancelBubble" nodeType="interactiveSeq">
                <p:stCondLst>
                  <p:cond evt="onClick" delay="0">
                    <p:tgtEl>
                      <p:spTgt spid="362"/>
                    </p:tgtEl>
                  </p:cond>
                </p:stCondLst>
                <p:endSync evt="end" delay="0">
                  <p:rtn val="all"/>
                </p:endSync>
                <p:childTnLst>
                  <p:par>
                    <p:cTn id="261" fill="hold">
                      <p:stCondLst>
                        <p:cond delay="0"/>
                      </p:stCondLst>
                      <p:childTnLst>
                        <p:par>
                          <p:cTn id="262" fill="hold">
                            <p:stCondLst>
                              <p:cond delay="0"/>
                            </p:stCondLst>
                            <p:childTnLst>
                              <p:par>
                                <p:cTn id="263" presetID="10" presetClass="exit" presetSubtype="0" fill="hold" grpId="0" nodeType="clickEffect">
                                  <p:stCondLst>
                                    <p:cond delay="0"/>
                                  </p:stCondLst>
                                  <p:childTnLst>
                                    <p:animEffect transition="out" filter="fade">
                                      <p:cBhvr>
                                        <p:cTn id="264" dur="10"/>
                                        <p:tgtEl>
                                          <p:spTgt spid="362"/>
                                        </p:tgtEl>
                                      </p:cBhvr>
                                    </p:animEffect>
                                    <p:set>
                                      <p:cBhvr>
                                        <p:cTn id="265" dur="1" fill="hold">
                                          <p:stCondLst>
                                            <p:cond delay="9"/>
                                          </p:stCondLst>
                                        </p:cTn>
                                        <p:tgtEl>
                                          <p:spTgt spid="362"/>
                                        </p:tgtEl>
                                        <p:attrNameLst>
                                          <p:attrName>style.visibility</p:attrName>
                                        </p:attrNameLst>
                                      </p:cBhvr>
                                      <p:to>
                                        <p:strVal val="hidden"/>
                                      </p:to>
                                    </p:set>
                                  </p:childTnLst>
                                </p:cTn>
                              </p:par>
                            </p:childTnLst>
                          </p:cTn>
                        </p:par>
                      </p:childTnLst>
                    </p:cTn>
                  </p:par>
                </p:childTnLst>
              </p:cTn>
              <p:nextCondLst>
                <p:cond evt="onClick" delay="0">
                  <p:tgtEl>
                    <p:spTgt spid="362"/>
                  </p:tgtEl>
                </p:cond>
              </p:nextCondLst>
            </p:seq>
            <p:seq concurrent="1" nextAc="seek">
              <p:cTn id="266" restart="whenNotActive" fill="hold" evtFilter="cancelBubble" nodeType="interactiveSeq">
                <p:stCondLst>
                  <p:cond evt="onClick" delay="0">
                    <p:tgtEl>
                      <p:spTgt spid="363"/>
                    </p:tgtEl>
                  </p:cond>
                </p:stCondLst>
                <p:endSync evt="end" delay="0">
                  <p:rtn val="all"/>
                </p:endSync>
                <p:childTnLst>
                  <p:par>
                    <p:cTn id="267" fill="hold">
                      <p:stCondLst>
                        <p:cond delay="0"/>
                      </p:stCondLst>
                      <p:childTnLst>
                        <p:par>
                          <p:cTn id="268" fill="hold">
                            <p:stCondLst>
                              <p:cond delay="0"/>
                            </p:stCondLst>
                            <p:childTnLst>
                              <p:par>
                                <p:cTn id="269" presetID="10" presetClass="exit" presetSubtype="0" fill="hold" grpId="0" nodeType="clickEffect">
                                  <p:stCondLst>
                                    <p:cond delay="0"/>
                                  </p:stCondLst>
                                  <p:childTnLst>
                                    <p:animEffect transition="out" filter="fade">
                                      <p:cBhvr>
                                        <p:cTn id="270" dur="10"/>
                                        <p:tgtEl>
                                          <p:spTgt spid="363"/>
                                        </p:tgtEl>
                                      </p:cBhvr>
                                    </p:animEffect>
                                    <p:set>
                                      <p:cBhvr>
                                        <p:cTn id="271" dur="1" fill="hold">
                                          <p:stCondLst>
                                            <p:cond delay="9"/>
                                          </p:stCondLst>
                                        </p:cTn>
                                        <p:tgtEl>
                                          <p:spTgt spid="363"/>
                                        </p:tgtEl>
                                        <p:attrNameLst>
                                          <p:attrName>style.visibility</p:attrName>
                                        </p:attrNameLst>
                                      </p:cBhvr>
                                      <p:to>
                                        <p:strVal val="hidden"/>
                                      </p:to>
                                    </p:set>
                                  </p:childTnLst>
                                </p:cTn>
                              </p:par>
                            </p:childTnLst>
                          </p:cTn>
                        </p:par>
                      </p:childTnLst>
                    </p:cTn>
                  </p:par>
                </p:childTnLst>
              </p:cTn>
              <p:nextCondLst>
                <p:cond evt="onClick" delay="0">
                  <p:tgtEl>
                    <p:spTgt spid="363"/>
                  </p:tgtEl>
                </p:cond>
              </p:nextCondLst>
            </p:seq>
            <p:seq concurrent="1" nextAc="seek">
              <p:cTn id="272" restart="whenNotActive" fill="hold" evtFilter="cancelBubble" nodeType="interactiveSeq">
                <p:stCondLst>
                  <p:cond evt="onClick" delay="0">
                    <p:tgtEl>
                      <p:spTgt spid="366"/>
                    </p:tgtEl>
                  </p:cond>
                </p:stCondLst>
                <p:endSync evt="end" delay="0">
                  <p:rtn val="all"/>
                </p:endSync>
                <p:childTnLst>
                  <p:par>
                    <p:cTn id="273" fill="hold">
                      <p:stCondLst>
                        <p:cond delay="0"/>
                      </p:stCondLst>
                      <p:childTnLst>
                        <p:par>
                          <p:cTn id="274" fill="hold">
                            <p:stCondLst>
                              <p:cond delay="0"/>
                            </p:stCondLst>
                            <p:childTnLst>
                              <p:par>
                                <p:cTn id="275" presetID="10" presetClass="exit" presetSubtype="0" fill="hold" grpId="0" nodeType="clickEffect">
                                  <p:stCondLst>
                                    <p:cond delay="0"/>
                                  </p:stCondLst>
                                  <p:childTnLst>
                                    <p:animEffect transition="out" filter="fade">
                                      <p:cBhvr>
                                        <p:cTn id="276" dur="10"/>
                                        <p:tgtEl>
                                          <p:spTgt spid="366"/>
                                        </p:tgtEl>
                                      </p:cBhvr>
                                    </p:animEffect>
                                    <p:set>
                                      <p:cBhvr>
                                        <p:cTn id="277" dur="1" fill="hold">
                                          <p:stCondLst>
                                            <p:cond delay="9"/>
                                          </p:stCondLst>
                                        </p:cTn>
                                        <p:tgtEl>
                                          <p:spTgt spid="366"/>
                                        </p:tgtEl>
                                        <p:attrNameLst>
                                          <p:attrName>style.visibility</p:attrName>
                                        </p:attrNameLst>
                                      </p:cBhvr>
                                      <p:to>
                                        <p:strVal val="hidden"/>
                                      </p:to>
                                    </p:set>
                                  </p:childTnLst>
                                </p:cTn>
                              </p:par>
                            </p:childTnLst>
                          </p:cTn>
                        </p:par>
                      </p:childTnLst>
                    </p:cTn>
                  </p:par>
                </p:childTnLst>
              </p:cTn>
              <p:nextCondLst>
                <p:cond evt="onClick" delay="0">
                  <p:tgtEl>
                    <p:spTgt spid="366"/>
                  </p:tgtEl>
                </p:cond>
              </p:nextCondLst>
            </p:seq>
            <p:seq concurrent="1" nextAc="seek">
              <p:cTn id="278" restart="whenNotActive" fill="hold" evtFilter="cancelBubble" nodeType="interactiveSeq">
                <p:stCondLst>
                  <p:cond evt="onClick" delay="0">
                    <p:tgtEl>
                      <p:spTgt spid="369"/>
                    </p:tgtEl>
                  </p:cond>
                </p:stCondLst>
                <p:endSync evt="end" delay="0">
                  <p:rtn val="all"/>
                </p:endSync>
                <p:childTnLst>
                  <p:par>
                    <p:cTn id="279" fill="hold">
                      <p:stCondLst>
                        <p:cond delay="0"/>
                      </p:stCondLst>
                      <p:childTnLst>
                        <p:par>
                          <p:cTn id="280" fill="hold">
                            <p:stCondLst>
                              <p:cond delay="0"/>
                            </p:stCondLst>
                            <p:childTnLst>
                              <p:par>
                                <p:cTn id="281" presetID="10" presetClass="exit" presetSubtype="0" fill="hold" grpId="0" nodeType="clickEffect">
                                  <p:stCondLst>
                                    <p:cond delay="0"/>
                                  </p:stCondLst>
                                  <p:childTnLst>
                                    <p:animEffect transition="out" filter="fade">
                                      <p:cBhvr>
                                        <p:cTn id="282" dur="10"/>
                                        <p:tgtEl>
                                          <p:spTgt spid="369"/>
                                        </p:tgtEl>
                                      </p:cBhvr>
                                    </p:animEffect>
                                    <p:set>
                                      <p:cBhvr>
                                        <p:cTn id="283" dur="1" fill="hold">
                                          <p:stCondLst>
                                            <p:cond delay="9"/>
                                          </p:stCondLst>
                                        </p:cTn>
                                        <p:tgtEl>
                                          <p:spTgt spid="369"/>
                                        </p:tgtEl>
                                        <p:attrNameLst>
                                          <p:attrName>style.visibility</p:attrName>
                                        </p:attrNameLst>
                                      </p:cBhvr>
                                      <p:to>
                                        <p:strVal val="hidden"/>
                                      </p:to>
                                    </p:set>
                                  </p:childTnLst>
                                </p:cTn>
                              </p:par>
                            </p:childTnLst>
                          </p:cTn>
                        </p:par>
                      </p:childTnLst>
                    </p:cTn>
                  </p:par>
                </p:childTnLst>
              </p:cTn>
              <p:nextCondLst>
                <p:cond evt="onClick" delay="0">
                  <p:tgtEl>
                    <p:spTgt spid="369"/>
                  </p:tgtEl>
                </p:cond>
              </p:nextCondLst>
            </p:seq>
            <p:seq concurrent="1" nextAc="seek">
              <p:cTn id="284" restart="whenNotActive" fill="hold" evtFilter="cancelBubble" nodeType="interactiveSeq">
                <p:stCondLst>
                  <p:cond evt="onClick" delay="0">
                    <p:tgtEl>
                      <p:spTgt spid="370"/>
                    </p:tgtEl>
                  </p:cond>
                </p:stCondLst>
                <p:endSync evt="end" delay="0">
                  <p:rtn val="all"/>
                </p:endSync>
                <p:childTnLst>
                  <p:par>
                    <p:cTn id="285" fill="hold">
                      <p:stCondLst>
                        <p:cond delay="0"/>
                      </p:stCondLst>
                      <p:childTnLst>
                        <p:par>
                          <p:cTn id="286" fill="hold">
                            <p:stCondLst>
                              <p:cond delay="0"/>
                            </p:stCondLst>
                            <p:childTnLst>
                              <p:par>
                                <p:cTn id="287" presetID="10" presetClass="exit" presetSubtype="0" fill="hold" grpId="0" nodeType="clickEffect">
                                  <p:stCondLst>
                                    <p:cond delay="0"/>
                                  </p:stCondLst>
                                  <p:childTnLst>
                                    <p:animEffect transition="out" filter="fade">
                                      <p:cBhvr>
                                        <p:cTn id="288" dur="10"/>
                                        <p:tgtEl>
                                          <p:spTgt spid="370"/>
                                        </p:tgtEl>
                                      </p:cBhvr>
                                    </p:animEffect>
                                    <p:set>
                                      <p:cBhvr>
                                        <p:cTn id="289" dur="1" fill="hold">
                                          <p:stCondLst>
                                            <p:cond delay="9"/>
                                          </p:stCondLst>
                                        </p:cTn>
                                        <p:tgtEl>
                                          <p:spTgt spid="370"/>
                                        </p:tgtEl>
                                        <p:attrNameLst>
                                          <p:attrName>style.visibility</p:attrName>
                                        </p:attrNameLst>
                                      </p:cBhvr>
                                      <p:to>
                                        <p:strVal val="hidden"/>
                                      </p:to>
                                    </p:set>
                                  </p:childTnLst>
                                </p:cTn>
                              </p:par>
                            </p:childTnLst>
                          </p:cTn>
                        </p:par>
                      </p:childTnLst>
                    </p:cTn>
                  </p:par>
                </p:childTnLst>
              </p:cTn>
              <p:nextCondLst>
                <p:cond evt="onClick" delay="0">
                  <p:tgtEl>
                    <p:spTgt spid="370"/>
                  </p:tgtEl>
                </p:cond>
              </p:nextCondLst>
            </p:seq>
            <p:seq concurrent="1" nextAc="seek">
              <p:cTn id="290" restart="whenNotActive" fill="hold" evtFilter="cancelBubble" nodeType="interactiveSeq">
                <p:stCondLst>
                  <p:cond evt="onClick" delay="0">
                    <p:tgtEl>
                      <p:spTgt spid="373"/>
                    </p:tgtEl>
                  </p:cond>
                </p:stCondLst>
                <p:endSync evt="end" delay="0">
                  <p:rtn val="all"/>
                </p:endSync>
                <p:childTnLst>
                  <p:par>
                    <p:cTn id="291" fill="hold">
                      <p:stCondLst>
                        <p:cond delay="0"/>
                      </p:stCondLst>
                      <p:childTnLst>
                        <p:par>
                          <p:cTn id="292" fill="hold">
                            <p:stCondLst>
                              <p:cond delay="0"/>
                            </p:stCondLst>
                            <p:childTnLst>
                              <p:par>
                                <p:cTn id="293" presetID="10" presetClass="exit" presetSubtype="0" fill="hold" grpId="0" nodeType="clickEffect">
                                  <p:stCondLst>
                                    <p:cond delay="0"/>
                                  </p:stCondLst>
                                  <p:childTnLst>
                                    <p:animEffect transition="out" filter="fade">
                                      <p:cBhvr>
                                        <p:cTn id="294" dur="10"/>
                                        <p:tgtEl>
                                          <p:spTgt spid="373"/>
                                        </p:tgtEl>
                                      </p:cBhvr>
                                    </p:animEffect>
                                    <p:set>
                                      <p:cBhvr>
                                        <p:cTn id="295" dur="1" fill="hold">
                                          <p:stCondLst>
                                            <p:cond delay="9"/>
                                          </p:stCondLst>
                                        </p:cTn>
                                        <p:tgtEl>
                                          <p:spTgt spid="373"/>
                                        </p:tgtEl>
                                        <p:attrNameLst>
                                          <p:attrName>style.visibility</p:attrName>
                                        </p:attrNameLst>
                                      </p:cBhvr>
                                      <p:to>
                                        <p:strVal val="hidden"/>
                                      </p:to>
                                    </p:set>
                                  </p:childTnLst>
                                </p:cTn>
                              </p:par>
                            </p:childTnLst>
                          </p:cTn>
                        </p:par>
                      </p:childTnLst>
                    </p:cTn>
                  </p:par>
                </p:childTnLst>
              </p:cTn>
              <p:nextCondLst>
                <p:cond evt="onClick" delay="0">
                  <p:tgtEl>
                    <p:spTgt spid="373"/>
                  </p:tgtEl>
                </p:cond>
              </p:nextCondLst>
            </p:seq>
            <p:seq concurrent="1" nextAc="seek">
              <p:cTn id="296" restart="whenNotActive" fill="hold" evtFilter="cancelBubble" nodeType="interactiveSeq">
                <p:stCondLst>
                  <p:cond evt="onClick" delay="0">
                    <p:tgtEl>
                      <p:spTgt spid="376"/>
                    </p:tgtEl>
                  </p:cond>
                </p:stCondLst>
                <p:endSync evt="end" delay="0">
                  <p:rtn val="all"/>
                </p:endSync>
                <p:childTnLst>
                  <p:par>
                    <p:cTn id="297" fill="hold">
                      <p:stCondLst>
                        <p:cond delay="0"/>
                      </p:stCondLst>
                      <p:childTnLst>
                        <p:par>
                          <p:cTn id="298" fill="hold">
                            <p:stCondLst>
                              <p:cond delay="0"/>
                            </p:stCondLst>
                            <p:childTnLst>
                              <p:par>
                                <p:cTn id="299" presetID="10" presetClass="exit" presetSubtype="0" fill="hold" grpId="0" nodeType="clickEffect">
                                  <p:stCondLst>
                                    <p:cond delay="0"/>
                                  </p:stCondLst>
                                  <p:childTnLst>
                                    <p:animEffect transition="out" filter="fade">
                                      <p:cBhvr>
                                        <p:cTn id="300" dur="10"/>
                                        <p:tgtEl>
                                          <p:spTgt spid="376"/>
                                        </p:tgtEl>
                                      </p:cBhvr>
                                    </p:animEffect>
                                    <p:set>
                                      <p:cBhvr>
                                        <p:cTn id="301" dur="1" fill="hold">
                                          <p:stCondLst>
                                            <p:cond delay="9"/>
                                          </p:stCondLst>
                                        </p:cTn>
                                        <p:tgtEl>
                                          <p:spTgt spid="376"/>
                                        </p:tgtEl>
                                        <p:attrNameLst>
                                          <p:attrName>style.visibility</p:attrName>
                                        </p:attrNameLst>
                                      </p:cBhvr>
                                      <p:to>
                                        <p:strVal val="hidden"/>
                                      </p:to>
                                    </p:set>
                                  </p:childTnLst>
                                </p:cTn>
                              </p:par>
                            </p:childTnLst>
                          </p:cTn>
                        </p:par>
                      </p:childTnLst>
                    </p:cTn>
                  </p:par>
                </p:childTnLst>
              </p:cTn>
              <p:nextCondLst>
                <p:cond evt="onClick" delay="0">
                  <p:tgtEl>
                    <p:spTgt spid="376"/>
                  </p:tgtEl>
                </p:cond>
              </p:nextCondLst>
            </p:seq>
            <p:seq concurrent="1" nextAc="seek">
              <p:cTn id="302" restart="whenNotActive" fill="hold" evtFilter="cancelBubble" nodeType="interactiveSeq">
                <p:stCondLst>
                  <p:cond evt="onClick" delay="0">
                    <p:tgtEl>
                      <p:spTgt spid="377"/>
                    </p:tgtEl>
                  </p:cond>
                </p:stCondLst>
                <p:endSync evt="end" delay="0">
                  <p:rtn val="all"/>
                </p:endSync>
                <p:childTnLst>
                  <p:par>
                    <p:cTn id="303" fill="hold">
                      <p:stCondLst>
                        <p:cond delay="0"/>
                      </p:stCondLst>
                      <p:childTnLst>
                        <p:par>
                          <p:cTn id="304" fill="hold">
                            <p:stCondLst>
                              <p:cond delay="0"/>
                            </p:stCondLst>
                            <p:childTnLst>
                              <p:par>
                                <p:cTn id="305" presetID="10" presetClass="exit" presetSubtype="0" fill="hold" grpId="0" nodeType="clickEffect">
                                  <p:stCondLst>
                                    <p:cond delay="0"/>
                                  </p:stCondLst>
                                  <p:childTnLst>
                                    <p:animEffect transition="out" filter="fade">
                                      <p:cBhvr>
                                        <p:cTn id="306" dur="10"/>
                                        <p:tgtEl>
                                          <p:spTgt spid="377"/>
                                        </p:tgtEl>
                                      </p:cBhvr>
                                    </p:animEffect>
                                    <p:set>
                                      <p:cBhvr>
                                        <p:cTn id="307" dur="1" fill="hold">
                                          <p:stCondLst>
                                            <p:cond delay="9"/>
                                          </p:stCondLst>
                                        </p:cTn>
                                        <p:tgtEl>
                                          <p:spTgt spid="377"/>
                                        </p:tgtEl>
                                        <p:attrNameLst>
                                          <p:attrName>style.visibility</p:attrName>
                                        </p:attrNameLst>
                                      </p:cBhvr>
                                      <p:to>
                                        <p:strVal val="hidden"/>
                                      </p:to>
                                    </p:set>
                                  </p:childTnLst>
                                </p:cTn>
                              </p:par>
                            </p:childTnLst>
                          </p:cTn>
                        </p:par>
                      </p:childTnLst>
                    </p:cTn>
                  </p:par>
                </p:childTnLst>
              </p:cTn>
              <p:nextCondLst>
                <p:cond evt="onClick" delay="0">
                  <p:tgtEl>
                    <p:spTgt spid="377"/>
                  </p:tgtEl>
                </p:cond>
              </p:nextCondLst>
            </p:seq>
            <p:seq concurrent="1" nextAc="seek">
              <p:cTn id="308" restart="whenNotActive" fill="hold" evtFilter="cancelBubble" nodeType="interactiveSeq">
                <p:stCondLst>
                  <p:cond evt="onClick" delay="0">
                    <p:tgtEl>
                      <p:spTgt spid="380"/>
                    </p:tgtEl>
                  </p:cond>
                </p:stCondLst>
                <p:endSync evt="end" delay="0">
                  <p:rtn val="all"/>
                </p:endSync>
                <p:childTnLst>
                  <p:par>
                    <p:cTn id="309" fill="hold">
                      <p:stCondLst>
                        <p:cond delay="0"/>
                      </p:stCondLst>
                      <p:childTnLst>
                        <p:par>
                          <p:cTn id="310" fill="hold">
                            <p:stCondLst>
                              <p:cond delay="0"/>
                            </p:stCondLst>
                            <p:childTnLst>
                              <p:par>
                                <p:cTn id="311" presetID="10" presetClass="exit" presetSubtype="0" fill="hold" grpId="0" nodeType="clickEffect">
                                  <p:stCondLst>
                                    <p:cond delay="0"/>
                                  </p:stCondLst>
                                  <p:childTnLst>
                                    <p:animEffect transition="out" filter="fade">
                                      <p:cBhvr>
                                        <p:cTn id="312" dur="10"/>
                                        <p:tgtEl>
                                          <p:spTgt spid="380"/>
                                        </p:tgtEl>
                                      </p:cBhvr>
                                    </p:animEffect>
                                    <p:set>
                                      <p:cBhvr>
                                        <p:cTn id="313" dur="1" fill="hold">
                                          <p:stCondLst>
                                            <p:cond delay="9"/>
                                          </p:stCondLst>
                                        </p:cTn>
                                        <p:tgtEl>
                                          <p:spTgt spid="380"/>
                                        </p:tgtEl>
                                        <p:attrNameLst>
                                          <p:attrName>style.visibility</p:attrName>
                                        </p:attrNameLst>
                                      </p:cBhvr>
                                      <p:to>
                                        <p:strVal val="hidden"/>
                                      </p:to>
                                    </p:set>
                                  </p:childTnLst>
                                </p:cTn>
                              </p:par>
                            </p:childTnLst>
                          </p:cTn>
                        </p:par>
                      </p:childTnLst>
                    </p:cTn>
                  </p:par>
                </p:childTnLst>
              </p:cTn>
              <p:nextCondLst>
                <p:cond evt="onClick" delay="0">
                  <p:tgtEl>
                    <p:spTgt spid="380"/>
                  </p:tgtEl>
                </p:cond>
              </p:nextCondLst>
            </p:seq>
            <p:seq concurrent="1" nextAc="seek">
              <p:cTn id="314" restart="whenNotActive" fill="hold" evtFilter="cancelBubble" nodeType="interactiveSeq">
                <p:stCondLst>
                  <p:cond evt="onClick" delay="0">
                    <p:tgtEl>
                      <p:spTgt spid="383"/>
                    </p:tgtEl>
                  </p:cond>
                </p:stCondLst>
                <p:endSync evt="end" delay="0">
                  <p:rtn val="all"/>
                </p:endSync>
                <p:childTnLst>
                  <p:par>
                    <p:cTn id="315" fill="hold">
                      <p:stCondLst>
                        <p:cond delay="0"/>
                      </p:stCondLst>
                      <p:childTnLst>
                        <p:par>
                          <p:cTn id="316" fill="hold">
                            <p:stCondLst>
                              <p:cond delay="0"/>
                            </p:stCondLst>
                            <p:childTnLst>
                              <p:par>
                                <p:cTn id="317" presetID="10" presetClass="exit" presetSubtype="0" fill="hold" grpId="0" nodeType="clickEffect">
                                  <p:stCondLst>
                                    <p:cond delay="0"/>
                                  </p:stCondLst>
                                  <p:childTnLst>
                                    <p:animEffect transition="out" filter="fade">
                                      <p:cBhvr>
                                        <p:cTn id="318" dur="10"/>
                                        <p:tgtEl>
                                          <p:spTgt spid="383"/>
                                        </p:tgtEl>
                                      </p:cBhvr>
                                    </p:animEffect>
                                    <p:set>
                                      <p:cBhvr>
                                        <p:cTn id="319" dur="1" fill="hold">
                                          <p:stCondLst>
                                            <p:cond delay="9"/>
                                          </p:stCondLst>
                                        </p:cTn>
                                        <p:tgtEl>
                                          <p:spTgt spid="383"/>
                                        </p:tgtEl>
                                        <p:attrNameLst>
                                          <p:attrName>style.visibility</p:attrName>
                                        </p:attrNameLst>
                                      </p:cBhvr>
                                      <p:to>
                                        <p:strVal val="hidden"/>
                                      </p:to>
                                    </p:set>
                                  </p:childTnLst>
                                </p:cTn>
                              </p:par>
                            </p:childTnLst>
                          </p:cTn>
                        </p:par>
                      </p:childTnLst>
                    </p:cTn>
                  </p:par>
                </p:childTnLst>
              </p:cTn>
              <p:nextCondLst>
                <p:cond evt="onClick" delay="0">
                  <p:tgtEl>
                    <p:spTgt spid="383"/>
                  </p:tgtEl>
                </p:cond>
              </p:nextCondLst>
            </p:seq>
            <p:seq concurrent="1" nextAc="seek">
              <p:cTn id="320" restart="whenNotActive" fill="hold" evtFilter="cancelBubble" nodeType="interactiveSeq">
                <p:stCondLst>
                  <p:cond evt="onClick" delay="0">
                    <p:tgtEl>
                      <p:spTgt spid="384"/>
                    </p:tgtEl>
                  </p:cond>
                </p:stCondLst>
                <p:endSync evt="end" delay="0">
                  <p:rtn val="all"/>
                </p:endSync>
                <p:childTnLst>
                  <p:par>
                    <p:cTn id="321" fill="hold">
                      <p:stCondLst>
                        <p:cond delay="0"/>
                      </p:stCondLst>
                      <p:childTnLst>
                        <p:par>
                          <p:cTn id="322" fill="hold">
                            <p:stCondLst>
                              <p:cond delay="0"/>
                            </p:stCondLst>
                            <p:childTnLst>
                              <p:par>
                                <p:cTn id="323" presetID="10" presetClass="exit" presetSubtype="0" fill="hold" grpId="0" nodeType="clickEffect">
                                  <p:stCondLst>
                                    <p:cond delay="0"/>
                                  </p:stCondLst>
                                  <p:childTnLst>
                                    <p:animEffect transition="out" filter="fade">
                                      <p:cBhvr>
                                        <p:cTn id="324" dur="10"/>
                                        <p:tgtEl>
                                          <p:spTgt spid="384"/>
                                        </p:tgtEl>
                                      </p:cBhvr>
                                    </p:animEffect>
                                    <p:set>
                                      <p:cBhvr>
                                        <p:cTn id="325" dur="1" fill="hold">
                                          <p:stCondLst>
                                            <p:cond delay="9"/>
                                          </p:stCondLst>
                                        </p:cTn>
                                        <p:tgtEl>
                                          <p:spTgt spid="384"/>
                                        </p:tgtEl>
                                        <p:attrNameLst>
                                          <p:attrName>style.visibility</p:attrName>
                                        </p:attrNameLst>
                                      </p:cBhvr>
                                      <p:to>
                                        <p:strVal val="hidden"/>
                                      </p:to>
                                    </p:set>
                                  </p:childTnLst>
                                </p:cTn>
                              </p:par>
                            </p:childTnLst>
                          </p:cTn>
                        </p:par>
                      </p:childTnLst>
                    </p:cTn>
                  </p:par>
                </p:childTnLst>
              </p:cTn>
              <p:nextCondLst>
                <p:cond evt="onClick" delay="0">
                  <p:tgtEl>
                    <p:spTgt spid="384"/>
                  </p:tgtEl>
                </p:cond>
              </p:nextCondLst>
            </p:seq>
          </p:childTnLst>
        </p:cTn>
      </p:par>
    </p:tnLst>
    <p:bldLst>
      <p:bldP spid="150" grpId="0" animBg="1"/>
      <p:bldP spid="153" grpId="0" animBg="1"/>
      <p:bldP spid="154" grpId="0" animBg="1"/>
      <p:bldP spid="157" grpId="0" animBg="1"/>
      <p:bldP spid="160" grpId="0" animBg="1"/>
      <p:bldP spid="161" grpId="0" animBg="1"/>
      <p:bldP spid="164" grpId="0" animBg="1"/>
      <p:bldP spid="167" grpId="0" animBg="1"/>
      <p:bldP spid="168" grpId="0" animBg="1"/>
      <p:bldP spid="171" grpId="0" animBg="1"/>
      <p:bldP spid="174" grpId="0" animBg="1"/>
      <p:bldP spid="175" grpId="0" animBg="1"/>
      <p:bldP spid="178" grpId="0" animBg="1"/>
      <p:bldP spid="237" grpId="0" animBg="1"/>
      <p:bldP spid="238" grpId="0" animBg="1"/>
      <p:bldP spid="241" grpId="0" animBg="1"/>
      <p:bldP spid="244" grpId="0" animBg="1"/>
      <p:bldP spid="245" grpId="0" animBg="1"/>
      <p:bldP spid="248" grpId="0" animBg="1"/>
      <p:bldP spid="251" grpId="0" animBg="1"/>
      <p:bldP spid="252" grpId="0" animBg="1"/>
      <p:bldP spid="255" grpId="0" animBg="1"/>
      <p:bldP spid="258" grpId="0" animBg="1"/>
      <p:bldP spid="259" grpId="0" animBg="1"/>
      <p:bldP spid="262" grpId="0" animBg="1"/>
      <p:bldP spid="265" grpId="0" animBg="1"/>
      <p:bldP spid="266" grpId="0" animBg="1"/>
      <p:bldP spid="324" grpId="0" animBg="1"/>
      <p:bldP spid="327" grpId="0" animBg="1"/>
      <p:bldP spid="328" grpId="0" animBg="1"/>
      <p:bldP spid="331" grpId="0" animBg="1"/>
      <p:bldP spid="334" grpId="0" animBg="1"/>
      <p:bldP spid="335" grpId="0" animBg="1"/>
      <p:bldP spid="338" grpId="0" animBg="1"/>
      <p:bldP spid="341" grpId="0" animBg="1"/>
      <p:bldP spid="342" grpId="0" animBg="1"/>
      <p:bldP spid="345" grpId="0" animBg="1"/>
      <p:bldP spid="348" grpId="0" animBg="1"/>
      <p:bldP spid="349" grpId="0" animBg="1"/>
      <p:bldP spid="352" grpId="0" animBg="1"/>
      <p:bldP spid="355" grpId="0" animBg="1"/>
      <p:bldP spid="356" grpId="0" animBg="1"/>
      <p:bldP spid="359" grpId="0" animBg="1"/>
      <p:bldP spid="362" grpId="0" animBg="1"/>
      <p:bldP spid="363" grpId="0" animBg="1"/>
      <p:bldP spid="366" grpId="0" animBg="1"/>
      <p:bldP spid="369" grpId="0" animBg="1"/>
      <p:bldP spid="370" grpId="0" animBg="1"/>
      <p:bldP spid="373" grpId="0" animBg="1"/>
      <p:bldP spid="376" grpId="0" animBg="1"/>
      <p:bldP spid="377" grpId="0" animBg="1"/>
      <p:bldP spid="380" grpId="0" animBg="1"/>
      <p:bldP spid="383" grpId="0" animBg="1"/>
      <p:bldP spid="384" grpId="0" animBg="1"/>
    </p:bld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1_Тема Office">
  <a:themeElements>
    <a:clrScheme name="Стандартная">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Стандартная">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Легкий дым">
  <a:themeElements>
    <a:clrScheme name="Легкий дым">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otalTime>28</TotalTime>
  <Words>575</Words>
  <Application>Microsoft Office PowerPoint</Application>
  <PresentationFormat>Произвольный</PresentationFormat>
  <Paragraphs>36</Paragraphs>
  <Slides>9</Slides>
  <Notes>0</Notes>
  <HiddenSlides>0</HiddenSlides>
  <MMClips>1</MMClips>
  <ScaleCrop>false</ScaleCrop>
  <HeadingPairs>
    <vt:vector size="6" baseType="variant">
      <vt:variant>
        <vt:lpstr>Использованные шрифты</vt:lpstr>
      </vt:variant>
      <vt:variant>
        <vt:i4>11</vt:i4>
      </vt:variant>
      <vt:variant>
        <vt:lpstr>Тема</vt:lpstr>
      </vt:variant>
      <vt:variant>
        <vt:i4>4</vt:i4>
      </vt:variant>
      <vt:variant>
        <vt:lpstr>Заголовки слайдов</vt:lpstr>
      </vt:variant>
      <vt:variant>
        <vt:i4>9</vt:i4>
      </vt:variant>
    </vt:vector>
  </HeadingPairs>
  <TitlesOfParts>
    <vt:vector size="24" baseType="lpstr">
      <vt:lpstr>Aptos</vt:lpstr>
      <vt:lpstr>Arial Black</vt:lpstr>
      <vt:lpstr>Century Gothic</vt:lpstr>
      <vt:lpstr>Times New Roman</vt:lpstr>
      <vt:lpstr>Calibri</vt:lpstr>
      <vt:lpstr>Arial</vt:lpstr>
      <vt:lpstr>Aptos Display</vt:lpstr>
      <vt:lpstr>Garamond</vt:lpstr>
      <vt:lpstr>Open Sans Bold Italics</vt:lpstr>
      <vt:lpstr>Wingdings 3</vt:lpstr>
      <vt:lpstr>Open Sans Bold</vt:lpstr>
      <vt:lpstr>Office Theme</vt:lpstr>
      <vt:lpstr>Натуральные материалы</vt:lpstr>
      <vt:lpstr>1_Тема Office</vt:lpstr>
      <vt:lpstr>Легкий дым</vt:lpstr>
      <vt:lpstr>Презентация PowerPoint</vt:lpstr>
      <vt:lpstr>Өткенді қайталау:  -Шифрлау дегеніміз не?  -Ақпаратты қорғауда оның маңызы қандай? Миға шабуыл:  -Компьютер ақпаратты қалай таниды деп ойласың? -Біз математикада қандай санау жүйесін қолданамыз? </vt:lpstr>
      <vt:lpstr>Сабақтың тақырыбы:  Екілік ақпаратты ұсыну Сабақтың мақсаты:  -  Ақпараттың екілік түрде қалай ұсынылатынын түсіну - Символ, сан, мәтін, дыбыс, сурет сияқты ақпарат түрлерінің екілік кодқа айналатынын білу   Қоршаған ортадан алған ақпаратты компьютерде қалай көрсетуге болады? Ақпаратты компьютерде көрсету үшін екілік кодтау әдісі қолданылады. Өткен тақырыптарда қоршаған ортадан қабылдаған ақпаратты ұсыну түрлерімен таныстық. Ұсыну түрлеріне қарай ақпаратты екілік кодтаудың негізгі       3 түрі бар</vt:lpstr>
      <vt:lpstr>Екілік жүйе дегеніміз не? Екілік жүйе — тек екі цифрдан (0 және 1) тұратын сандық жүйе.Компьютерлер барлық ақпаратты осы жүйе арқылы өңдейді, сақтайды және жеткізеді. Әрбір цифр — бит деп аталады. 8 бит = 1 байт. Ақпаратты кодтау  Ақпаратты екілік түрде ұсыну — оны 0 және 1 таңбалары арқылы кодтау.Бұл процесс кодтау деп аталады. ASCII — мәтіндік символдарды екілік кодпен ұсынуға арналған халықаралық стандарт.Әрбір әріп, сан немесе таңба — 8 биттік екілік кодпен беріледі.  Мысалы:A → 65 → 01000001a → 97 → 01100001 Екілік кодты бастапқы түріне қайта айналдыру — декодтау.Бұл процесс компьютердің ақпаратты түсінуі мен көрсетуіне мүмкіндік береді. Компьютерлік жүйелердің негізі — екілік кодтау.Ол арқылы:Мәтіндер, сандар, суреттер, дыбыстар өңделеді.Желі арқылы ақпарат жіберіледі.Жасанды интеллект пен алгоритмдер жұмыс істейді.</vt:lpstr>
      <vt:lpstr>Білімді бекіту  Практикалық тапсырма:   https://www.liveworksheets.com/worksheet/kk/informatika/2164834    </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Екілік ақпаратты ұсыну 5 кл</dc:title>
  <cp:lastModifiedBy>Arys JOBBM</cp:lastModifiedBy>
  <cp:revision>2</cp:revision>
  <dcterms:created xsi:type="dcterms:W3CDTF">2006-08-16T00:00:00Z</dcterms:created>
  <dcterms:modified xsi:type="dcterms:W3CDTF">2025-10-05T04:58:42Z</dcterms:modified>
  <dc:identifier>DAG03CRHH1Y</dc:identifier>
</cp:coreProperties>
</file>