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8" r:id="rId2"/>
    <p:sldMasterId id="2147483690" r:id="rId3"/>
    <p:sldMasterId id="2147483707" r:id="rId4"/>
  </p:sldMasterIdLst>
  <p:sldIdLst>
    <p:sldId id="260" r:id="rId5"/>
    <p:sldId id="261" r:id="rId6"/>
    <p:sldId id="258" r:id="rId7"/>
    <p:sldId id="269" r:id="rId8"/>
    <p:sldId id="267" r:id="rId9"/>
    <p:sldId id="264" r:id="rId10"/>
    <p:sldId id="256" r:id="rId11"/>
    <p:sldId id="257" r:id="rId12"/>
    <p:sldId id="268" r:id="rId13"/>
    <p:sldId id="266" r:id="rId14"/>
  </p:sldIdLst>
  <p:sldSz cx="7556500" cy="10693400"/>
  <p:notesSz cx="6858000" cy="9144000"/>
  <p:embeddedFontLst>
    <p:embeddedFont>
      <p:font typeface="Arial Black" panose="020B0A04020102020204" pitchFamily="34" charset="0"/>
      <p:bold r:id="rId15"/>
    </p:embeddedFont>
    <p:embeddedFont>
      <p:font typeface="Canva Sans Bold" panose="020B0604020202020204" charset="0"/>
      <p:regular r:id="rId16"/>
    </p:embeddedFont>
    <p:embeddedFont>
      <p:font typeface="Century Gothic" panose="020B0502020202020204" pitchFamily="34" charset="0"/>
      <p:regular r:id="rId17"/>
      <p:bold r:id="rId18"/>
      <p:italic r:id="rId19"/>
      <p:boldItalic r:id="rId20"/>
    </p:embeddedFont>
    <p:embeddedFont>
      <p:font typeface="Garamond" panose="02020404030301010803" pitchFamily="18" charset="0"/>
      <p:regular r:id="rId21"/>
      <p:bold r:id="rId22"/>
      <p:italic r:id="rId23"/>
    </p:embeddedFont>
    <p:embeddedFont>
      <p:font typeface="Gill Sans MT" panose="020B0502020104020203" pitchFamily="34" charset="0"/>
      <p:regular r:id="rId24"/>
      <p:bold r:id="rId25"/>
      <p:italic r:id="rId26"/>
      <p:boldItalic r:id="rId27"/>
    </p:embeddedFont>
    <p:embeddedFont>
      <p:font typeface="Open Sans Bold" panose="020B0604020202020204" charset="0"/>
      <p:regular r:id="rId28"/>
    </p:embeddedFont>
    <p:embeddedFont>
      <p:font typeface="Wingdings 3" panose="05040102010807070707" pitchFamily="18" charset="2"/>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8" d="100"/>
          <a:sy n="38" d="100"/>
        </p:scale>
        <p:origin x="2216"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Master" Target="slideMasters/slideMaster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0.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font" Target="fonts/font5.fntdata"/><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presProps" Target="presProp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8" name="Group 17"/>
          <p:cNvGrpSpPr/>
          <p:nvPr/>
        </p:nvGrpSpPr>
        <p:grpSpPr>
          <a:xfrm>
            <a:off x="1" y="0"/>
            <a:ext cx="7557059" cy="106934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588265" y="2825165"/>
            <a:ext cx="4387188" cy="2363109"/>
          </a:xfrm>
        </p:spPr>
        <p:txBody>
          <a:bodyPr anchor="b">
            <a:noAutofit/>
          </a:bodyPr>
          <a:lstStyle>
            <a:lvl1pPr algn="ctr">
              <a:defRPr sz="3967">
                <a:effectLst/>
              </a:defRPr>
            </a:lvl1pPr>
          </a:lstStyle>
          <a:p>
            <a:r>
              <a:rPr lang="ru-RU"/>
              <a:t>Образец заголовка</a:t>
            </a:r>
            <a:endParaRPr lang="en-US" dirty="0"/>
          </a:p>
        </p:txBody>
      </p:sp>
      <p:sp>
        <p:nvSpPr>
          <p:cNvPr id="3" name="Subtitle 2"/>
          <p:cNvSpPr>
            <a:spLocks noGrp="1"/>
          </p:cNvSpPr>
          <p:nvPr>
            <p:ph type="subTitle" idx="1"/>
          </p:nvPr>
        </p:nvSpPr>
        <p:spPr>
          <a:xfrm>
            <a:off x="1588265" y="5610726"/>
            <a:ext cx="4387188" cy="2148115"/>
          </a:xfrm>
        </p:spPr>
        <p:txBody>
          <a:bodyPr anchor="t">
            <a:normAutofit/>
          </a:bodyPr>
          <a:lstStyle>
            <a:lvl1pPr marL="0" indent="0" algn="ctr">
              <a:buNone/>
              <a:defRPr sz="1653">
                <a:solidFill>
                  <a:schemeClr val="tx1"/>
                </a:solidFill>
              </a:defRPr>
            </a:lvl1pPr>
            <a:lvl2pPr marL="377830" indent="0" algn="ctr">
              <a:buNone/>
              <a:defRPr>
                <a:solidFill>
                  <a:schemeClr val="tx1">
                    <a:tint val="75000"/>
                  </a:schemeClr>
                </a:solidFill>
              </a:defRPr>
            </a:lvl2pPr>
            <a:lvl3pPr marL="755660" indent="0" algn="ctr">
              <a:buNone/>
              <a:defRPr>
                <a:solidFill>
                  <a:schemeClr val="tx1">
                    <a:tint val="75000"/>
                  </a:schemeClr>
                </a:solidFill>
              </a:defRPr>
            </a:lvl3pPr>
            <a:lvl4pPr marL="1133490" indent="0" algn="ctr">
              <a:buNone/>
              <a:defRPr>
                <a:solidFill>
                  <a:schemeClr val="tx1">
                    <a:tint val="75000"/>
                  </a:schemeClr>
                </a:solidFill>
              </a:defRPr>
            </a:lvl4pPr>
            <a:lvl5pPr marL="1511320" indent="0" algn="ctr">
              <a:buNone/>
              <a:defRPr>
                <a:solidFill>
                  <a:schemeClr val="tx1">
                    <a:tint val="75000"/>
                  </a:schemeClr>
                </a:solidFill>
              </a:defRPr>
            </a:lvl5pPr>
            <a:lvl6pPr marL="1889150" indent="0" algn="ctr">
              <a:buNone/>
              <a:defRPr>
                <a:solidFill>
                  <a:schemeClr val="tx1">
                    <a:tint val="75000"/>
                  </a:schemeClr>
                </a:solidFill>
              </a:defRPr>
            </a:lvl6pPr>
            <a:lvl7pPr marL="2266980" indent="0" algn="ctr">
              <a:buNone/>
              <a:defRPr>
                <a:solidFill>
                  <a:schemeClr val="tx1">
                    <a:tint val="75000"/>
                  </a:schemeClr>
                </a:solidFill>
              </a:defRPr>
            </a:lvl7pPr>
            <a:lvl8pPr marL="2644811" indent="0" algn="ctr">
              <a:buNone/>
              <a:defRPr>
                <a:solidFill>
                  <a:schemeClr val="tx1">
                    <a:tint val="75000"/>
                  </a:schemeClr>
                </a:solidFill>
              </a:defRPr>
            </a:lvl8pPr>
            <a:lvl9pPr marL="3022641"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a:off x="5012393" y="7881435"/>
            <a:ext cx="556388" cy="435657"/>
          </a:xfrm>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a:xfrm>
            <a:off x="1588265" y="7881435"/>
            <a:ext cx="3359155" cy="435657"/>
          </a:xfrm>
        </p:spPr>
        <p:txBody>
          <a:bodyPr/>
          <a:lstStyle/>
          <a:p>
            <a:endParaRPr lang="en-US"/>
          </a:p>
        </p:txBody>
      </p:sp>
      <p:sp>
        <p:nvSpPr>
          <p:cNvPr id="6" name="Slide Number Placeholder 5"/>
          <p:cNvSpPr>
            <a:spLocks noGrp="1"/>
          </p:cNvSpPr>
          <p:nvPr>
            <p:ph type="sldNum" sz="quarter" idx="12"/>
          </p:nvPr>
        </p:nvSpPr>
        <p:spPr>
          <a:xfrm>
            <a:off x="5633755" y="7881435"/>
            <a:ext cx="341698" cy="435657"/>
          </a:xfrm>
        </p:spPr>
        <p:txBody>
          <a:bodyPr/>
          <a:lstStyle/>
          <a:p>
            <a:fld id="{B6F15528-21DE-4FAA-801E-634DDDAF4B2B}" type="slidenum">
              <a:rPr lang="en-US" smtClean="0"/>
              <a:pPr/>
              <a:t>‹#›</a:t>
            </a:fld>
            <a:endParaRPr lang="en-US"/>
          </a:p>
        </p:txBody>
      </p:sp>
      <p:cxnSp>
        <p:nvCxnSpPr>
          <p:cNvPr id="15" name="Straight Connector 14"/>
          <p:cNvCxnSpPr/>
          <p:nvPr/>
        </p:nvCxnSpPr>
        <p:spPr>
          <a:xfrm>
            <a:off x="1669161" y="5412702"/>
            <a:ext cx="422539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1427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72549" y="7508481"/>
            <a:ext cx="5618398" cy="883691"/>
          </a:xfrm>
        </p:spPr>
        <p:txBody>
          <a:bodyPr anchor="b">
            <a:normAutofit/>
          </a:bodyPr>
          <a:lstStyle>
            <a:lvl1pPr algn="ctr">
              <a:defRPr sz="1983"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848090" y="1610611"/>
            <a:ext cx="5860322" cy="5241090"/>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322"/>
            </a:lvl1pPr>
            <a:lvl2pPr marL="377830" indent="0">
              <a:buNone/>
              <a:defRPr sz="1322"/>
            </a:lvl2pPr>
            <a:lvl3pPr marL="755660" indent="0">
              <a:buNone/>
              <a:defRPr sz="1322"/>
            </a:lvl3pPr>
            <a:lvl4pPr marL="1133490" indent="0">
              <a:buNone/>
              <a:defRPr sz="1322"/>
            </a:lvl4pPr>
            <a:lvl5pPr marL="1511320" indent="0">
              <a:buNone/>
              <a:defRPr sz="1322"/>
            </a:lvl5pPr>
            <a:lvl6pPr marL="1889150" indent="0">
              <a:buNone/>
              <a:defRPr sz="1322"/>
            </a:lvl6pPr>
            <a:lvl7pPr marL="2266980" indent="0">
              <a:buNone/>
              <a:defRPr sz="1322"/>
            </a:lvl7pPr>
            <a:lvl8pPr marL="2644811" indent="0">
              <a:buNone/>
              <a:defRPr sz="1322"/>
            </a:lvl8pPr>
            <a:lvl9pPr marL="3022641" indent="0">
              <a:buNone/>
              <a:defRPr sz="1322"/>
            </a:lvl9pPr>
          </a:lstStyle>
          <a:p>
            <a:r>
              <a:rPr lang="ru-RU"/>
              <a:t>Вставка рисунка</a:t>
            </a:r>
            <a:endParaRPr lang="en-US" dirty="0"/>
          </a:p>
        </p:txBody>
      </p:sp>
      <p:sp>
        <p:nvSpPr>
          <p:cNvPr id="4" name="Text Placeholder 3"/>
          <p:cNvSpPr>
            <a:spLocks noGrp="1"/>
          </p:cNvSpPr>
          <p:nvPr>
            <p:ph type="body" sz="half" idx="2"/>
          </p:nvPr>
        </p:nvSpPr>
        <p:spPr>
          <a:xfrm>
            <a:off x="972549" y="8392172"/>
            <a:ext cx="5618398" cy="769825"/>
          </a:xfrm>
        </p:spPr>
        <p:txBody>
          <a:bodyPr anchor="t">
            <a:normAutofit/>
          </a:bodyPr>
          <a:lstStyle>
            <a:lvl1pPr marL="0" indent="0" algn="ctr">
              <a:buNone/>
              <a:defRPr sz="1322"/>
            </a:lvl1pPr>
            <a:lvl2pPr marL="377830" indent="0">
              <a:buNone/>
              <a:defRPr sz="992"/>
            </a:lvl2pPr>
            <a:lvl3pPr marL="755660" indent="0">
              <a:buNone/>
              <a:defRPr sz="826"/>
            </a:lvl3pPr>
            <a:lvl4pPr marL="1133490" indent="0">
              <a:buNone/>
              <a:defRPr sz="744"/>
            </a:lvl4pPr>
            <a:lvl5pPr marL="1511320" indent="0">
              <a:buNone/>
              <a:defRPr sz="744"/>
            </a:lvl5pPr>
            <a:lvl6pPr marL="1889150" indent="0">
              <a:buNone/>
              <a:defRPr sz="744"/>
            </a:lvl6pPr>
            <a:lvl7pPr marL="2266980" indent="0">
              <a:buNone/>
              <a:defRPr sz="744"/>
            </a:lvl7pPr>
            <a:lvl8pPr marL="2644811" indent="0">
              <a:buNone/>
              <a:defRPr sz="744"/>
            </a:lvl8pPr>
            <a:lvl9pPr marL="3022641" indent="0">
              <a:buNone/>
              <a:defRPr sz="744"/>
            </a:lvl9pPr>
          </a:lstStyle>
          <a:p>
            <a:pPr lvl="0"/>
            <a:r>
              <a:rPr lang="ru-RU"/>
              <a:t>Образец текста</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737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972549" y="1414050"/>
            <a:ext cx="5618398" cy="4830367"/>
          </a:xfrm>
        </p:spPr>
        <p:txBody>
          <a:bodyPr anchor="ctr">
            <a:normAutofit/>
          </a:bodyPr>
          <a:lstStyle>
            <a:lvl1pPr algn="ctr">
              <a:defRPr sz="2644" b="0" cap="none"/>
            </a:lvl1pPr>
          </a:lstStyle>
          <a:p>
            <a:r>
              <a:rPr lang="ru-RU"/>
              <a:t>Образец заголовка</a:t>
            </a:r>
            <a:endParaRPr lang="en-US" dirty="0"/>
          </a:p>
        </p:txBody>
      </p:sp>
      <p:sp>
        <p:nvSpPr>
          <p:cNvPr id="3" name="Text Placeholder 2"/>
          <p:cNvSpPr>
            <a:spLocks noGrp="1"/>
          </p:cNvSpPr>
          <p:nvPr>
            <p:ph type="body" idx="1"/>
          </p:nvPr>
        </p:nvSpPr>
        <p:spPr>
          <a:xfrm>
            <a:off x="972548" y="6666872"/>
            <a:ext cx="5618400" cy="2495130"/>
          </a:xfrm>
        </p:spPr>
        <p:txBody>
          <a:bodyPr anchor="ctr">
            <a:normAutofit/>
          </a:bodyPr>
          <a:lstStyle>
            <a:lvl1pPr marL="0" indent="0" algn="ctr">
              <a:buNone/>
              <a:defRPr sz="1653">
                <a:solidFill>
                  <a:schemeClr val="tx1"/>
                </a:solidFill>
              </a:defRPr>
            </a:lvl1pPr>
            <a:lvl2pPr marL="377830" indent="0">
              <a:buNone/>
              <a:defRPr sz="1488">
                <a:solidFill>
                  <a:schemeClr val="tx1">
                    <a:tint val="75000"/>
                  </a:schemeClr>
                </a:solidFill>
              </a:defRPr>
            </a:lvl2pPr>
            <a:lvl3pPr marL="755660" indent="0">
              <a:buNone/>
              <a:defRPr sz="1322">
                <a:solidFill>
                  <a:schemeClr val="tx1">
                    <a:tint val="75000"/>
                  </a:schemeClr>
                </a:solidFill>
              </a:defRPr>
            </a:lvl3pPr>
            <a:lvl4pPr marL="1133490" indent="0">
              <a:buNone/>
              <a:defRPr sz="1157">
                <a:solidFill>
                  <a:schemeClr val="tx1">
                    <a:tint val="75000"/>
                  </a:schemeClr>
                </a:solidFill>
              </a:defRPr>
            </a:lvl4pPr>
            <a:lvl5pPr marL="1511320" indent="0">
              <a:buNone/>
              <a:defRPr sz="1157">
                <a:solidFill>
                  <a:schemeClr val="tx1">
                    <a:tint val="75000"/>
                  </a:schemeClr>
                </a:solidFill>
              </a:defRPr>
            </a:lvl5pPr>
            <a:lvl6pPr marL="1889150" indent="0">
              <a:buNone/>
              <a:defRPr sz="1157">
                <a:solidFill>
                  <a:schemeClr val="tx1">
                    <a:tint val="75000"/>
                  </a:schemeClr>
                </a:solidFill>
              </a:defRPr>
            </a:lvl6pPr>
            <a:lvl7pPr marL="2266980" indent="0">
              <a:buNone/>
              <a:defRPr sz="1157">
                <a:solidFill>
                  <a:schemeClr val="tx1">
                    <a:tint val="75000"/>
                  </a:schemeClr>
                </a:solidFill>
              </a:defRPr>
            </a:lvl7pPr>
            <a:lvl8pPr marL="2644811" indent="0">
              <a:buNone/>
              <a:defRPr sz="1157">
                <a:solidFill>
                  <a:schemeClr val="tx1">
                    <a:tint val="75000"/>
                  </a:schemeClr>
                </a:solidFill>
              </a:defRPr>
            </a:lvl8pPr>
            <a:lvl9pPr marL="3022641" indent="0">
              <a:buNone/>
              <a:defRPr sz="1157">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1056510" y="6455644"/>
            <a:ext cx="545947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1390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02678" y="1531398"/>
            <a:ext cx="5289095" cy="3696486"/>
          </a:xfrm>
        </p:spPr>
        <p:txBody>
          <a:bodyPr anchor="ctr">
            <a:normAutofit/>
          </a:bodyPr>
          <a:lstStyle>
            <a:lvl1pPr algn="ctr">
              <a:defRPr sz="2644" b="0" cap="none">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322387" y="5227883"/>
            <a:ext cx="4869743" cy="1016533"/>
          </a:xfrm>
        </p:spPr>
        <p:txBody>
          <a:bodyPr anchor="ctr">
            <a:normAutofit/>
          </a:bodyPr>
          <a:lstStyle>
            <a:lvl1pPr marL="0" indent="0" algn="r">
              <a:buFontTx/>
              <a:buNone/>
              <a:defRPr sz="1488"/>
            </a:lvl1pPr>
            <a:lvl2pPr marL="377830" indent="0">
              <a:buFontTx/>
              <a:buNone/>
              <a:defRPr/>
            </a:lvl2pPr>
            <a:lvl3pPr marL="755660" indent="0">
              <a:buFontTx/>
              <a:buNone/>
              <a:defRPr/>
            </a:lvl3pPr>
            <a:lvl4pPr marL="1133490" indent="0">
              <a:buFontTx/>
              <a:buNone/>
              <a:defRPr/>
            </a:lvl4pPr>
            <a:lvl5pPr marL="1511320" indent="0">
              <a:buFontTx/>
              <a:buNone/>
              <a:defRPr/>
            </a:lvl5pPr>
          </a:lstStyle>
          <a:p>
            <a:pPr lvl="0"/>
            <a:r>
              <a:rPr lang="ru-RU"/>
              <a:t>Образец текста</a:t>
            </a:r>
          </a:p>
        </p:txBody>
      </p:sp>
      <p:sp>
        <p:nvSpPr>
          <p:cNvPr id="3" name="Text Placeholder 2"/>
          <p:cNvSpPr>
            <a:spLocks noGrp="1"/>
          </p:cNvSpPr>
          <p:nvPr>
            <p:ph type="body" idx="1"/>
          </p:nvPr>
        </p:nvSpPr>
        <p:spPr>
          <a:xfrm>
            <a:off x="972546" y="6772488"/>
            <a:ext cx="5618402" cy="2389513"/>
          </a:xfrm>
        </p:spPr>
        <p:txBody>
          <a:bodyPr anchor="ctr">
            <a:normAutofit/>
          </a:bodyPr>
          <a:lstStyle>
            <a:lvl1pPr marL="0" indent="0" algn="ctr">
              <a:buNone/>
              <a:defRPr sz="1653">
                <a:solidFill>
                  <a:schemeClr val="tx1"/>
                </a:solidFill>
              </a:defRPr>
            </a:lvl1pPr>
            <a:lvl2pPr marL="377830" indent="0">
              <a:buNone/>
              <a:defRPr sz="1488">
                <a:solidFill>
                  <a:schemeClr val="tx1">
                    <a:tint val="75000"/>
                  </a:schemeClr>
                </a:solidFill>
              </a:defRPr>
            </a:lvl2pPr>
            <a:lvl3pPr marL="755660" indent="0">
              <a:buNone/>
              <a:defRPr sz="1322">
                <a:solidFill>
                  <a:schemeClr val="tx1">
                    <a:tint val="75000"/>
                  </a:schemeClr>
                </a:solidFill>
              </a:defRPr>
            </a:lvl3pPr>
            <a:lvl4pPr marL="1133490" indent="0">
              <a:buNone/>
              <a:defRPr sz="1157">
                <a:solidFill>
                  <a:schemeClr val="tx1">
                    <a:tint val="75000"/>
                  </a:schemeClr>
                </a:solidFill>
              </a:defRPr>
            </a:lvl4pPr>
            <a:lvl5pPr marL="1511320" indent="0">
              <a:buNone/>
              <a:defRPr sz="1157">
                <a:solidFill>
                  <a:schemeClr val="tx1">
                    <a:tint val="75000"/>
                  </a:schemeClr>
                </a:solidFill>
              </a:defRPr>
            </a:lvl5pPr>
            <a:lvl6pPr marL="1889150" indent="0">
              <a:buNone/>
              <a:defRPr sz="1157">
                <a:solidFill>
                  <a:schemeClr val="tx1">
                    <a:tint val="75000"/>
                  </a:schemeClr>
                </a:solidFill>
              </a:defRPr>
            </a:lvl6pPr>
            <a:lvl7pPr marL="2266980" indent="0">
              <a:buNone/>
              <a:defRPr sz="1157">
                <a:solidFill>
                  <a:schemeClr val="tx1">
                    <a:tint val="75000"/>
                  </a:schemeClr>
                </a:solidFill>
              </a:defRPr>
            </a:lvl7pPr>
            <a:lvl8pPr marL="2644811" indent="0">
              <a:buNone/>
              <a:defRPr sz="1157">
                <a:solidFill>
                  <a:schemeClr val="tx1">
                    <a:tint val="75000"/>
                  </a:schemeClr>
                </a:solidFill>
              </a:defRPr>
            </a:lvl8pPr>
            <a:lvl9pPr marL="3022641" indent="0">
              <a:buNone/>
              <a:defRPr sz="1157">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4" name="TextBox 13"/>
          <p:cNvSpPr txBox="1"/>
          <p:nvPr/>
        </p:nvSpPr>
        <p:spPr>
          <a:xfrm>
            <a:off x="702406" y="1411694"/>
            <a:ext cx="377923" cy="911817"/>
          </a:xfrm>
          <a:prstGeom prst="rect">
            <a:avLst/>
          </a:prstGeom>
        </p:spPr>
        <p:txBody>
          <a:bodyPr vert="horz" lIns="75565" tIns="37783" rIns="75565" bIns="37783" rtlCol="0" anchor="ctr">
            <a:noAutofit/>
          </a:bodyPr>
          <a:lstStyle/>
          <a:p>
            <a:pPr lvl="0"/>
            <a:r>
              <a:rPr lang="en-US" sz="5950" dirty="0">
                <a:solidFill>
                  <a:schemeClr val="tx1"/>
                </a:solidFill>
                <a:effectLst/>
              </a:rPr>
              <a:t>“</a:t>
            </a:r>
          </a:p>
        </p:txBody>
      </p:sp>
      <p:sp>
        <p:nvSpPr>
          <p:cNvPr id="15" name="TextBox 14"/>
          <p:cNvSpPr txBox="1"/>
          <p:nvPr/>
        </p:nvSpPr>
        <p:spPr>
          <a:xfrm>
            <a:off x="6308243" y="4409383"/>
            <a:ext cx="377923" cy="911817"/>
          </a:xfrm>
          <a:prstGeom prst="rect">
            <a:avLst/>
          </a:prstGeom>
        </p:spPr>
        <p:txBody>
          <a:bodyPr vert="horz" lIns="75565" tIns="37783" rIns="75565" bIns="37783" rtlCol="0" anchor="ctr">
            <a:noAutofit/>
          </a:bodyPr>
          <a:lstStyle/>
          <a:p>
            <a:pPr lvl="0" algn="r"/>
            <a:r>
              <a:rPr lang="en-US" sz="5950" dirty="0">
                <a:solidFill>
                  <a:schemeClr val="tx1"/>
                </a:solidFill>
                <a:effectLst/>
              </a:rPr>
              <a:t>”</a:t>
            </a:r>
          </a:p>
        </p:txBody>
      </p:sp>
      <p:cxnSp>
        <p:nvCxnSpPr>
          <p:cNvPr id="19" name="Straight Connector 18"/>
          <p:cNvCxnSpPr/>
          <p:nvPr/>
        </p:nvCxnSpPr>
        <p:spPr>
          <a:xfrm>
            <a:off x="1056510" y="6455644"/>
            <a:ext cx="545047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7158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72552" y="5158936"/>
            <a:ext cx="5618393" cy="2290240"/>
          </a:xfrm>
        </p:spPr>
        <p:txBody>
          <a:bodyPr anchor="b">
            <a:normAutofit/>
          </a:bodyPr>
          <a:lstStyle>
            <a:lvl1pPr algn="l">
              <a:defRPr sz="2644" b="0" cap="none"/>
            </a:lvl1pPr>
          </a:lstStyle>
          <a:p>
            <a:r>
              <a:rPr lang="ru-RU"/>
              <a:t>Образец заголовка</a:t>
            </a:r>
            <a:endParaRPr lang="en-US" dirty="0"/>
          </a:p>
        </p:txBody>
      </p:sp>
      <p:sp>
        <p:nvSpPr>
          <p:cNvPr id="3" name="Text Placeholder 2"/>
          <p:cNvSpPr>
            <a:spLocks noGrp="1"/>
          </p:cNvSpPr>
          <p:nvPr>
            <p:ph type="body" idx="1"/>
          </p:nvPr>
        </p:nvSpPr>
        <p:spPr>
          <a:xfrm>
            <a:off x="972551" y="7449175"/>
            <a:ext cx="5618395" cy="1341587"/>
          </a:xfrm>
        </p:spPr>
        <p:txBody>
          <a:bodyPr anchor="t">
            <a:normAutofit/>
          </a:bodyPr>
          <a:lstStyle>
            <a:lvl1pPr marL="0" indent="0" algn="l">
              <a:buNone/>
              <a:defRPr sz="1488">
                <a:solidFill>
                  <a:schemeClr val="tx1"/>
                </a:solidFill>
              </a:defRPr>
            </a:lvl1pPr>
            <a:lvl2pPr marL="377830" indent="0">
              <a:buNone/>
              <a:defRPr sz="1488">
                <a:solidFill>
                  <a:schemeClr val="tx1">
                    <a:tint val="75000"/>
                  </a:schemeClr>
                </a:solidFill>
              </a:defRPr>
            </a:lvl2pPr>
            <a:lvl3pPr marL="755660" indent="0">
              <a:buNone/>
              <a:defRPr sz="1322">
                <a:solidFill>
                  <a:schemeClr val="tx1">
                    <a:tint val="75000"/>
                  </a:schemeClr>
                </a:solidFill>
              </a:defRPr>
            </a:lvl3pPr>
            <a:lvl4pPr marL="1133490" indent="0">
              <a:buNone/>
              <a:defRPr sz="1157">
                <a:solidFill>
                  <a:schemeClr val="tx1">
                    <a:tint val="75000"/>
                  </a:schemeClr>
                </a:solidFill>
              </a:defRPr>
            </a:lvl4pPr>
            <a:lvl5pPr marL="1511320" indent="0">
              <a:buNone/>
              <a:defRPr sz="1157">
                <a:solidFill>
                  <a:schemeClr val="tx1">
                    <a:tint val="75000"/>
                  </a:schemeClr>
                </a:solidFill>
              </a:defRPr>
            </a:lvl5pPr>
            <a:lvl6pPr marL="1889150" indent="0">
              <a:buNone/>
              <a:defRPr sz="1157">
                <a:solidFill>
                  <a:schemeClr val="tx1">
                    <a:tint val="75000"/>
                  </a:schemeClr>
                </a:solidFill>
              </a:defRPr>
            </a:lvl6pPr>
            <a:lvl7pPr marL="2266980" indent="0">
              <a:buNone/>
              <a:defRPr sz="1157">
                <a:solidFill>
                  <a:schemeClr val="tx1">
                    <a:tint val="75000"/>
                  </a:schemeClr>
                </a:solidFill>
              </a:defRPr>
            </a:lvl7pPr>
            <a:lvl8pPr marL="2644811" indent="0">
              <a:buNone/>
              <a:defRPr sz="1157">
                <a:solidFill>
                  <a:schemeClr val="tx1">
                    <a:tint val="75000"/>
                  </a:schemeClr>
                </a:solidFill>
              </a:defRPr>
            </a:lvl8pPr>
            <a:lvl9pPr marL="3022641" indent="0">
              <a:buNone/>
              <a:defRPr sz="1157">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9870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64726" y="1531398"/>
            <a:ext cx="5227049" cy="3498460"/>
          </a:xfrm>
        </p:spPr>
        <p:txBody>
          <a:bodyPr anchor="ctr">
            <a:normAutofit/>
          </a:bodyPr>
          <a:lstStyle>
            <a:lvl1pPr algn="ctr">
              <a:defRPr sz="2644" b="0" cap="none">
                <a:solidFill>
                  <a:schemeClr val="tx1"/>
                </a:solidFill>
              </a:defRPr>
            </a:lvl1pPr>
          </a:lstStyle>
          <a:p>
            <a:r>
              <a:rPr lang="ru-RU"/>
              <a:t>Образец заголовка</a:t>
            </a:r>
            <a:endParaRPr lang="en-US" dirty="0"/>
          </a:p>
        </p:txBody>
      </p:sp>
      <p:sp>
        <p:nvSpPr>
          <p:cNvPr id="18" name="Text Placeholder 2"/>
          <p:cNvSpPr>
            <a:spLocks noGrp="1"/>
          </p:cNvSpPr>
          <p:nvPr>
            <p:ph type="body" idx="13"/>
          </p:nvPr>
        </p:nvSpPr>
        <p:spPr>
          <a:xfrm>
            <a:off x="972551" y="5674631"/>
            <a:ext cx="5618395" cy="1383013"/>
          </a:xfrm>
        </p:spPr>
        <p:txBody>
          <a:bodyPr anchor="b">
            <a:normAutofit/>
          </a:bodyPr>
          <a:lstStyle>
            <a:lvl1pPr marL="0" indent="0" algn="l">
              <a:spcBef>
                <a:spcPts val="0"/>
              </a:spcBef>
              <a:buNone/>
              <a:defRPr sz="1653">
                <a:solidFill>
                  <a:schemeClr val="tx1"/>
                </a:solidFill>
              </a:defRPr>
            </a:lvl1pPr>
            <a:lvl2pPr marL="377830" indent="0">
              <a:buNone/>
              <a:defRPr sz="1488">
                <a:solidFill>
                  <a:schemeClr val="tx1">
                    <a:tint val="75000"/>
                  </a:schemeClr>
                </a:solidFill>
              </a:defRPr>
            </a:lvl2pPr>
            <a:lvl3pPr marL="755660" indent="0">
              <a:buNone/>
              <a:defRPr sz="1322">
                <a:solidFill>
                  <a:schemeClr val="tx1">
                    <a:tint val="75000"/>
                  </a:schemeClr>
                </a:solidFill>
              </a:defRPr>
            </a:lvl3pPr>
            <a:lvl4pPr marL="1133490" indent="0">
              <a:buNone/>
              <a:defRPr sz="1157">
                <a:solidFill>
                  <a:schemeClr val="tx1">
                    <a:tint val="75000"/>
                  </a:schemeClr>
                </a:solidFill>
              </a:defRPr>
            </a:lvl4pPr>
            <a:lvl5pPr marL="1511320" indent="0">
              <a:buNone/>
              <a:defRPr sz="1157">
                <a:solidFill>
                  <a:schemeClr val="tx1">
                    <a:tint val="75000"/>
                  </a:schemeClr>
                </a:solidFill>
              </a:defRPr>
            </a:lvl5pPr>
            <a:lvl6pPr marL="1889150" indent="0">
              <a:buNone/>
              <a:defRPr sz="1157">
                <a:solidFill>
                  <a:schemeClr val="tx1">
                    <a:tint val="75000"/>
                  </a:schemeClr>
                </a:solidFill>
              </a:defRPr>
            </a:lvl6pPr>
            <a:lvl7pPr marL="2266980" indent="0">
              <a:buNone/>
              <a:defRPr sz="1157">
                <a:solidFill>
                  <a:schemeClr val="tx1">
                    <a:tint val="75000"/>
                  </a:schemeClr>
                </a:solidFill>
              </a:defRPr>
            </a:lvl7pPr>
            <a:lvl8pPr marL="2644811" indent="0">
              <a:buNone/>
              <a:defRPr sz="1157">
                <a:solidFill>
                  <a:schemeClr val="tx1">
                    <a:tint val="75000"/>
                  </a:schemeClr>
                </a:solidFill>
              </a:defRPr>
            </a:lvl8pPr>
            <a:lvl9pPr marL="3022641" indent="0">
              <a:buNone/>
              <a:defRPr sz="1157">
                <a:solidFill>
                  <a:schemeClr val="tx1">
                    <a:tint val="75000"/>
                  </a:schemeClr>
                </a:solidFill>
              </a:defRPr>
            </a:lvl9pPr>
          </a:lstStyle>
          <a:p>
            <a:pPr lvl="0"/>
            <a:r>
              <a:rPr lang="ru-RU"/>
              <a:t>Образец текста</a:t>
            </a:r>
          </a:p>
        </p:txBody>
      </p:sp>
      <p:sp>
        <p:nvSpPr>
          <p:cNvPr id="3" name="Text Placeholder 2"/>
          <p:cNvSpPr>
            <a:spLocks noGrp="1"/>
          </p:cNvSpPr>
          <p:nvPr>
            <p:ph type="body" idx="1"/>
          </p:nvPr>
        </p:nvSpPr>
        <p:spPr>
          <a:xfrm>
            <a:off x="972548" y="7062925"/>
            <a:ext cx="5618400" cy="2099075"/>
          </a:xfrm>
        </p:spPr>
        <p:txBody>
          <a:bodyPr anchor="t">
            <a:normAutofit/>
          </a:bodyPr>
          <a:lstStyle>
            <a:lvl1pPr marL="0" indent="0" algn="l">
              <a:buNone/>
              <a:defRPr sz="1322">
                <a:solidFill>
                  <a:schemeClr val="tx1"/>
                </a:solidFill>
              </a:defRPr>
            </a:lvl1pPr>
            <a:lvl2pPr marL="377830" indent="0">
              <a:buNone/>
              <a:defRPr sz="1322">
                <a:solidFill>
                  <a:schemeClr val="tx1">
                    <a:tint val="75000"/>
                  </a:schemeClr>
                </a:solidFill>
              </a:defRPr>
            </a:lvl2pPr>
            <a:lvl3pPr marL="755660" indent="0">
              <a:buNone/>
              <a:defRPr sz="1322">
                <a:solidFill>
                  <a:schemeClr val="tx1">
                    <a:tint val="75000"/>
                  </a:schemeClr>
                </a:solidFill>
              </a:defRPr>
            </a:lvl3pPr>
            <a:lvl4pPr marL="1133490" indent="0">
              <a:buNone/>
              <a:defRPr sz="1157">
                <a:solidFill>
                  <a:schemeClr val="tx1">
                    <a:tint val="75000"/>
                  </a:schemeClr>
                </a:solidFill>
              </a:defRPr>
            </a:lvl4pPr>
            <a:lvl5pPr marL="1511320" indent="0">
              <a:buNone/>
              <a:defRPr sz="1157">
                <a:solidFill>
                  <a:schemeClr val="tx1">
                    <a:tint val="75000"/>
                  </a:schemeClr>
                </a:solidFill>
              </a:defRPr>
            </a:lvl5pPr>
            <a:lvl6pPr marL="1889150" indent="0">
              <a:buNone/>
              <a:defRPr sz="1157">
                <a:solidFill>
                  <a:schemeClr val="tx1">
                    <a:tint val="75000"/>
                  </a:schemeClr>
                </a:solidFill>
              </a:defRPr>
            </a:lvl6pPr>
            <a:lvl7pPr marL="2266980" indent="0">
              <a:buNone/>
              <a:defRPr sz="1157">
                <a:solidFill>
                  <a:schemeClr val="tx1">
                    <a:tint val="75000"/>
                  </a:schemeClr>
                </a:solidFill>
              </a:defRPr>
            </a:lvl7pPr>
            <a:lvl8pPr marL="2644811" indent="0">
              <a:buNone/>
              <a:defRPr sz="1157">
                <a:solidFill>
                  <a:schemeClr val="tx1">
                    <a:tint val="75000"/>
                  </a:schemeClr>
                </a:solidFill>
              </a:defRPr>
            </a:lvl8pPr>
            <a:lvl9pPr marL="3022641" indent="0">
              <a:buNone/>
              <a:defRPr sz="1157">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2" name="TextBox 11"/>
          <p:cNvSpPr txBox="1"/>
          <p:nvPr/>
        </p:nvSpPr>
        <p:spPr>
          <a:xfrm>
            <a:off x="725620" y="1398492"/>
            <a:ext cx="377923" cy="911817"/>
          </a:xfrm>
          <a:prstGeom prst="rect">
            <a:avLst/>
          </a:prstGeom>
        </p:spPr>
        <p:txBody>
          <a:bodyPr vert="horz" lIns="75565" tIns="37783" rIns="75565" bIns="37783" rtlCol="0" anchor="ctr">
            <a:noAutofit/>
          </a:bodyPr>
          <a:lstStyle/>
          <a:p>
            <a:pPr lvl="0"/>
            <a:r>
              <a:rPr lang="en-US" sz="6611" dirty="0">
                <a:solidFill>
                  <a:schemeClr val="tx1"/>
                </a:solidFill>
                <a:effectLst/>
              </a:rPr>
              <a:t>“</a:t>
            </a:r>
          </a:p>
        </p:txBody>
      </p:sp>
      <p:sp>
        <p:nvSpPr>
          <p:cNvPr id="13" name="TextBox 12"/>
          <p:cNvSpPr txBox="1"/>
          <p:nvPr/>
        </p:nvSpPr>
        <p:spPr>
          <a:xfrm>
            <a:off x="6321707" y="4066124"/>
            <a:ext cx="377923" cy="911817"/>
          </a:xfrm>
          <a:prstGeom prst="rect">
            <a:avLst/>
          </a:prstGeom>
        </p:spPr>
        <p:txBody>
          <a:bodyPr vert="horz" lIns="75565" tIns="37783" rIns="75565" bIns="37783" rtlCol="0" anchor="ctr">
            <a:noAutofit/>
          </a:bodyPr>
          <a:lstStyle/>
          <a:p>
            <a:pPr lvl="0" algn="r"/>
            <a:r>
              <a:rPr lang="en-US" sz="6611" dirty="0">
                <a:solidFill>
                  <a:schemeClr val="tx1"/>
                </a:solidFill>
                <a:effectLst/>
              </a:rPr>
              <a:t>”</a:t>
            </a:r>
          </a:p>
        </p:txBody>
      </p:sp>
      <p:cxnSp>
        <p:nvCxnSpPr>
          <p:cNvPr id="26" name="Straight Connector 25"/>
          <p:cNvCxnSpPr/>
          <p:nvPr/>
        </p:nvCxnSpPr>
        <p:spPr>
          <a:xfrm>
            <a:off x="1056510" y="5346700"/>
            <a:ext cx="545047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9415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972548" y="1531398"/>
            <a:ext cx="5618398" cy="3577669"/>
          </a:xfrm>
        </p:spPr>
        <p:txBody>
          <a:bodyPr vert="horz" lIns="91440" tIns="45720" rIns="91440" bIns="45720" rtlCol="0" anchor="ctr">
            <a:normAutofit/>
          </a:bodyPr>
          <a:lstStyle>
            <a:lvl1pPr>
              <a:defRPr lang="en-US" sz="2644" b="0" dirty="0"/>
            </a:lvl1pPr>
          </a:lstStyle>
          <a:p>
            <a:pPr marL="0" lvl="0"/>
            <a:r>
              <a:rPr lang="ru-RU"/>
              <a:t>Образец заголовка</a:t>
            </a:r>
            <a:endParaRPr lang="en-US" dirty="0"/>
          </a:p>
        </p:txBody>
      </p:sp>
      <p:sp>
        <p:nvSpPr>
          <p:cNvPr id="14" name="Text Placeholder 2"/>
          <p:cNvSpPr>
            <a:spLocks noGrp="1"/>
          </p:cNvSpPr>
          <p:nvPr>
            <p:ph type="body" idx="13"/>
          </p:nvPr>
        </p:nvSpPr>
        <p:spPr>
          <a:xfrm>
            <a:off x="972551" y="5560568"/>
            <a:ext cx="5618395" cy="1411529"/>
          </a:xfrm>
        </p:spPr>
        <p:txBody>
          <a:bodyPr anchor="b">
            <a:normAutofit/>
          </a:bodyPr>
          <a:lstStyle>
            <a:lvl1pPr marL="0" indent="0" algn="l">
              <a:spcBef>
                <a:spcPts val="0"/>
              </a:spcBef>
              <a:buNone/>
              <a:defRPr sz="1653">
                <a:solidFill>
                  <a:schemeClr val="tx1"/>
                </a:solidFill>
              </a:defRPr>
            </a:lvl1pPr>
            <a:lvl2pPr marL="377830" indent="0">
              <a:buNone/>
              <a:defRPr sz="1488">
                <a:solidFill>
                  <a:schemeClr val="tx1">
                    <a:tint val="75000"/>
                  </a:schemeClr>
                </a:solidFill>
              </a:defRPr>
            </a:lvl2pPr>
            <a:lvl3pPr marL="755660" indent="0">
              <a:buNone/>
              <a:defRPr sz="1322">
                <a:solidFill>
                  <a:schemeClr val="tx1">
                    <a:tint val="75000"/>
                  </a:schemeClr>
                </a:solidFill>
              </a:defRPr>
            </a:lvl3pPr>
            <a:lvl4pPr marL="1133490" indent="0">
              <a:buNone/>
              <a:defRPr sz="1157">
                <a:solidFill>
                  <a:schemeClr val="tx1">
                    <a:tint val="75000"/>
                  </a:schemeClr>
                </a:solidFill>
              </a:defRPr>
            </a:lvl4pPr>
            <a:lvl5pPr marL="1511320" indent="0">
              <a:buNone/>
              <a:defRPr sz="1157">
                <a:solidFill>
                  <a:schemeClr val="tx1">
                    <a:tint val="75000"/>
                  </a:schemeClr>
                </a:solidFill>
              </a:defRPr>
            </a:lvl5pPr>
            <a:lvl6pPr marL="1889150" indent="0">
              <a:buNone/>
              <a:defRPr sz="1157">
                <a:solidFill>
                  <a:schemeClr val="tx1">
                    <a:tint val="75000"/>
                  </a:schemeClr>
                </a:solidFill>
              </a:defRPr>
            </a:lvl6pPr>
            <a:lvl7pPr marL="2266980" indent="0">
              <a:buNone/>
              <a:defRPr sz="1157">
                <a:solidFill>
                  <a:schemeClr val="tx1">
                    <a:tint val="75000"/>
                  </a:schemeClr>
                </a:solidFill>
              </a:defRPr>
            </a:lvl7pPr>
            <a:lvl8pPr marL="2644811" indent="0">
              <a:buNone/>
              <a:defRPr sz="1157">
                <a:solidFill>
                  <a:schemeClr val="tx1">
                    <a:tint val="75000"/>
                  </a:schemeClr>
                </a:solidFill>
              </a:defRPr>
            </a:lvl8pPr>
            <a:lvl9pPr marL="3022641" indent="0">
              <a:buNone/>
              <a:defRPr sz="1157">
                <a:solidFill>
                  <a:schemeClr val="tx1">
                    <a:tint val="75000"/>
                  </a:schemeClr>
                </a:solidFill>
              </a:defRPr>
            </a:lvl9pPr>
          </a:lstStyle>
          <a:p>
            <a:pPr lvl="0"/>
            <a:r>
              <a:rPr lang="ru-RU"/>
              <a:t>Образец текста</a:t>
            </a:r>
          </a:p>
        </p:txBody>
      </p:sp>
      <p:sp>
        <p:nvSpPr>
          <p:cNvPr id="3" name="Text Placeholder 2"/>
          <p:cNvSpPr>
            <a:spLocks noGrp="1"/>
          </p:cNvSpPr>
          <p:nvPr>
            <p:ph type="body" idx="1"/>
          </p:nvPr>
        </p:nvSpPr>
        <p:spPr>
          <a:xfrm>
            <a:off x="972549" y="6970514"/>
            <a:ext cx="5618398" cy="2191487"/>
          </a:xfrm>
        </p:spPr>
        <p:txBody>
          <a:bodyPr anchor="t">
            <a:normAutofit/>
          </a:bodyPr>
          <a:lstStyle>
            <a:lvl1pPr marL="0" indent="0" algn="l">
              <a:buNone/>
              <a:defRPr sz="1322">
                <a:solidFill>
                  <a:schemeClr val="tx1"/>
                </a:solidFill>
              </a:defRPr>
            </a:lvl1pPr>
            <a:lvl2pPr marL="377830" indent="0">
              <a:buNone/>
              <a:defRPr sz="1322">
                <a:solidFill>
                  <a:schemeClr val="tx1">
                    <a:tint val="75000"/>
                  </a:schemeClr>
                </a:solidFill>
              </a:defRPr>
            </a:lvl2pPr>
            <a:lvl3pPr marL="755660" indent="0">
              <a:buNone/>
              <a:defRPr sz="1322">
                <a:solidFill>
                  <a:schemeClr val="tx1">
                    <a:tint val="75000"/>
                  </a:schemeClr>
                </a:solidFill>
              </a:defRPr>
            </a:lvl3pPr>
            <a:lvl4pPr marL="1133490" indent="0">
              <a:buNone/>
              <a:defRPr sz="1157">
                <a:solidFill>
                  <a:schemeClr val="tx1">
                    <a:tint val="75000"/>
                  </a:schemeClr>
                </a:solidFill>
              </a:defRPr>
            </a:lvl4pPr>
            <a:lvl5pPr marL="1511320" indent="0">
              <a:buNone/>
              <a:defRPr sz="1157">
                <a:solidFill>
                  <a:schemeClr val="tx1">
                    <a:tint val="75000"/>
                  </a:schemeClr>
                </a:solidFill>
              </a:defRPr>
            </a:lvl5pPr>
            <a:lvl6pPr marL="1889150" indent="0">
              <a:buNone/>
              <a:defRPr sz="1157">
                <a:solidFill>
                  <a:schemeClr val="tx1">
                    <a:tint val="75000"/>
                  </a:schemeClr>
                </a:solidFill>
              </a:defRPr>
            </a:lvl6pPr>
            <a:lvl7pPr marL="2266980" indent="0">
              <a:buNone/>
              <a:defRPr sz="1157">
                <a:solidFill>
                  <a:schemeClr val="tx1">
                    <a:tint val="75000"/>
                  </a:schemeClr>
                </a:solidFill>
              </a:defRPr>
            </a:lvl7pPr>
            <a:lvl8pPr marL="2644811" indent="0">
              <a:buNone/>
              <a:defRPr sz="1157">
                <a:solidFill>
                  <a:schemeClr val="tx1">
                    <a:tint val="75000"/>
                  </a:schemeClr>
                </a:solidFill>
              </a:defRPr>
            </a:lvl8pPr>
            <a:lvl9pPr marL="3022641" indent="0">
              <a:buNone/>
              <a:defRPr sz="1157">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1056513" y="5346700"/>
            <a:ext cx="545947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0237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972548" y="3882767"/>
            <a:ext cx="5618400" cy="5279236"/>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056510" y="3671541"/>
            <a:ext cx="545947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2762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53079" y="1414051"/>
            <a:ext cx="1337866" cy="7747951"/>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972550" y="1414051"/>
            <a:ext cx="4062122" cy="7747948"/>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5161222" y="1414051"/>
            <a:ext cx="0" cy="7747948"/>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4293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76AE0F-C1D4-6A9A-5902-4AF140A1D8E1}"/>
              </a:ext>
            </a:extLst>
          </p:cNvPr>
          <p:cNvSpPr>
            <a:spLocks noGrp="1"/>
          </p:cNvSpPr>
          <p:nvPr>
            <p:ph type="ctrTitle"/>
          </p:nvPr>
        </p:nvSpPr>
        <p:spPr>
          <a:xfrm>
            <a:off x="944563" y="1750055"/>
            <a:ext cx="5667375" cy="3722887"/>
          </a:xfrm>
        </p:spPr>
        <p:txBody>
          <a:bodyPr anchor="b"/>
          <a:lstStyle>
            <a:lvl1pPr algn="ctr">
              <a:defRPr sz="3719"/>
            </a:lvl1pPr>
          </a:lstStyle>
          <a:p>
            <a:r>
              <a:rPr lang="ru-RU"/>
              <a:t>Образец заголовка</a:t>
            </a:r>
          </a:p>
        </p:txBody>
      </p:sp>
      <p:sp>
        <p:nvSpPr>
          <p:cNvPr id="3" name="Подзаголовок 2">
            <a:extLst>
              <a:ext uri="{FF2B5EF4-FFF2-40B4-BE49-F238E27FC236}">
                <a16:creationId xmlns:a16="http://schemas.microsoft.com/office/drawing/2014/main" id="{5BCDD200-02FF-8B4A-E987-5C83ABA21020}"/>
              </a:ext>
            </a:extLst>
          </p:cNvPr>
          <p:cNvSpPr>
            <a:spLocks noGrp="1"/>
          </p:cNvSpPr>
          <p:nvPr>
            <p:ph type="subTitle" idx="1"/>
          </p:nvPr>
        </p:nvSpPr>
        <p:spPr>
          <a:xfrm>
            <a:off x="944563" y="5616511"/>
            <a:ext cx="5667375" cy="2581762"/>
          </a:xfrm>
        </p:spPr>
        <p:txBody>
          <a:bodyPr/>
          <a:lstStyle>
            <a:lvl1pPr marL="0" indent="0" algn="ctr">
              <a:buNone/>
              <a:defRPr sz="1488"/>
            </a:lvl1pPr>
            <a:lvl2pPr marL="283373" indent="0" algn="ctr">
              <a:buNone/>
              <a:defRPr sz="1240"/>
            </a:lvl2pPr>
            <a:lvl3pPr marL="566745" indent="0" algn="ctr">
              <a:buNone/>
              <a:defRPr sz="1116"/>
            </a:lvl3pPr>
            <a:lvl4pPr marL="850118" indent="0" algn="ctr">
              <a:buNone/>
              <a:defRPr sz="992"/>
            </a:lvl4pPr>
            <a:lvl5pPr marL="1133490" indent="0" algn="ctr">
              <a:buNone/>
              <a:defRPr sz="992"/>
            </a:lvl5pPr>
            <a:lvl6pPr marL="1416863" indent="0" algn="ctr">
              <a:buNone/>
              <a:defRPr sz="992"/>
            </a:lvl6pPr>
            <a:lvl7pPr marL="1700235" indent="0" algn="ctr">
              <a:buNone/>
              <a:defRPr sz="992"/>
            </a:lvl7pPr>
            <a:lvl8pPr marL="1983608" indent="0" algn="ctr">
              <a:buNone/>
              <a:defRPr sz="992"/>
            </a:lvl8pPr>
            <a:lvl9pPr marL="2266980" indent="0" algn="ctr">
              <a:buNone/>
              <a:defRPr sz="992"/>
            </a:lvl9pPr>
          </a:lstStyle>
          <a:p>
            <a:r>
              <a:rPr lang="ru-RU"/>
              <a:t>Образец подзаголовка</a:t>
            </a:r>
          </a:p>
        </p:txBody>
      </p:sp>
      <p:sp>
        <p:nvSpPr>
          <p:cNvPr id="4" name="Дата 3">
            <a:extLst>
              <a:ext uri="{FF2B5EF4-FFF2-40B4-BE49-F238E27FC236}">
                <a16:creationId xmlns:a16="http://schemas.microsoft.com/office/drawing/2014/main" id="{5DE0251F-59AC-C78B-C859-01FA717982BC}"/>
              </a:ext>
            </a:extLst>
          </p:cNvPr>
          <p:cNvSpPr>
            <a:spLocks noGrp="1"/>
          </p:cNvSpPr>
          <p:nvPr>
            <p:ph type="dt" sz="half" idx="10"/>
          </p:nvPr>
        </p:nvSpPr>
        <p:spPr/>
        <p:txBody>
          <a:bodyPr/>
          <a:lstStyle/>
          <a:p>
            <a:fld id="{A87FFACC-3F0C-438C-9E98-AFA0E14A6C5C}" type="datetimeFigureOut">
              <a:rPr lang="ru-RU" smtClean="0"/>
              <a:t>05.10.2025</a:t>
            </a:fld>
            <a:endParaRPr lang="ru-RU"/>
          </a:p>
        </p:txBody>
      </p:sp>
      <p:sp>
        <p:nvSpPr>
          <p:cNvPr id="5" name="Нижний колонтитул 4">
            <a:extLst>
              <a:ext uri="{FF2B5EF4-FFF2-40B4-BE49-F238E27FC236}">
                <a16:creationId xmlns:a16="http://schemas.microsoft.com/office/drawing/2014/main" id="{4DE479CA-3762-EAF8-E650-BCEA3C57150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55BFE57-1289-A729-8EF0-09B3B1434A76}"/>
              </a:ext>
            </a:extLst>
          </p:cNvPr>
          <p:cNvSpPr>
            <a:spLocks noGrp="1"/>
          </p:cNvSpPr>
          <p:nvPr>
            <p:ph type="sldNum" sz="quarter" idx="12"/>
          </p:nvPr>
        </p:nvSpPr>
        <p:spPr/>
        <p:txBody>
          <a:bodyPr/>
          <a:lstStyle/>
          <a:p>
            <a:fld id="{0744F0CE-114C-45FF-8C99-8C6366D7BDEC}" type="slidenum">
              <a:rPr lang="ru-RU" smtClean="0"/>
              <a:t>‹#›</a:t>
            </a:fld>
            <a:endParaRPr lang="ru-RU"/>
          </a:p>
        </p:txBody>
      </p:sp>
    </p:spTree>
    <p:extLst>
      <p:ext uri="{BB962C8B-B14F-4D97-AF65-F5344CB8AC3E}">
        <p14:creationId xmlns:p14="http://schemas.microsoft.com/office/powerpoint/2010/main" val="846769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441FF8-4969-B649-8F03-E231FAD7F66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3101C28-EC0A-C3F5-AC25-BDA71FD8286C}"/>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44C2FB9-DB94-9371-4FF4-8EABE345EEC3}"/>
              </a:ext>
            </a:extLst>
          </p:cNvPr>
          <p:cNvSpPr>
            <a:spLocks noGrp="1"/>
          </p:cNvSpPr>
          <p:nvPr>
            <p:ph type="dt" sz="half" idx="10"/>
          </p:nvPr>
        </p:nvSpPr>
        <p:spPr/>
        <p:txBody>
          <a:bodyPr/>
          <a:lstStyle/>
          <a:p>
            <a:fld id="{A87FFACC-3F0C-438C-9E98-AFA0E14A6C5C}" type="datetimeFigureOut">
              <a:rPr lang="ru-RU" smtClean="0"/>
              <a:t>05.10.2025</a:t>
            </a:fld>
            <a:endParaRPr lang="ru-RU"/>
          </a:p>
        </p:txBody>
      </p:sp>
      <p:sp>
        <p:nvSpPr>
          <p:cNvPr id="5" name="Нижний колонтитул 4">
            <a:extLst>
              <a:ext uri="{FF2B5EF4-FFF2-40B4-BE49-F238E27FC236}">
                <a16:creationId xmlns:a16="http://schemas.microsoft.com/office/drawing/2014/main" id="{1DA2C11E-19CD-BED2-2D17-A54D0A923E7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DFBEDD5-2C57-7E8C-AAA3-22D1696E60AB}"/>
              </a:ext>
            </a:extLst>
          </p:cNvPr>
          <p:cNvSpPr>
            <a:spLocks noGrp="1"/>
          </p:cNvSpPr>
          <p:nvPr>
            <p:ph type="sldNum" sz="quarter" idx="12"/>
          </p:nvPr>
        </p:nvSpPr>
        <p:spPr/>
        <p:txBody>
          <a:bodyPr/>
          <a:lstStyle/>
          <a:p>
            <a:fld id="{0744F0CE-114C-45FF-8C99-8C6366D7BDEC}" type="slidenum">
              <a:rPr lang="ru-RU" smtClean="0"/>
              <a:t>‹#›</a:t>
            </a:fld>
            <a:endParaRPr lang="ru-RU"/>
          </a:p>
        </p:txBody>
      </p:sp>
    </p:spTree>
    <p:extLst>
      <p:ext uri="{BB962C8B-B14F-4D97-AF65-F5344CB8AC3E}">
        <p14:creationId xmlns:p14="http://schemas.microsoft.com/office/powerpoint/2010/main" val="225749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056509" y="3674020"/>
            <a:ext cx="5450476"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2034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23380D-A32F-4991-583D-F0FADD473194}"/>
              </a:ext>
            </a:extLst>
          </p:cNvPr>
          <p:cNvSpPr>
            <a:spLocks noGrp="1"/>
          </p:cNvSpPr>
          <p:nvPr>
            <p:ph type="title"/>
          </p:nvPr>
        </p:nvSpPr>
        <p:spPr>
          <a:xfrm>
            <a:off x="515574" y="2665925"/>
            <a:ext cx="6517481" cy="4448157"/>
          </a:xfrm>
        </p:spPr>
        <p:txBody>
          <a:bodyPr anchor="b"/>
          <a:lstStyle>
            <a:lvl1pPr>
              <a:defRPr sz="3719"/>
            </a:lvl1pPr>
          </a:lstStyle>
          <a:p>
            <a:r>
              <a:rPr lang="ru-RU"/>
              <a:t>Образец заголовка</a:t>
            </a:r>
          </a:p>
        </p:txBody>
      </p:sp>
      <p:sp>
        <p:nvSpPr>
          <p:cNvPr id="3" name="Текст 2">
            <a:extLst>
              <a:ext uri="{FF2B5EF4-FFF2-40B4-BE49-F238E27FC236}">
                <a16:creationId xmlns:a16="http://schemas.microsoft.com/office/drawing/2014/main" id="{2E47309C-453A-91D3-CD68-6D0CDA61861E}"/>
              </a:ext>
            </a:extLst>
          </p:cNvPr>
          <p:cNvSpPr>
            <a:spLocks noGrp="1"/>
          </p:cNvSpPr>
          <p:nvPr>
            <p:ph type="body" idx="1"/>
          </p:nvPr>
        </p:nvSpPr>
        <p:spPr>
          <a:xfrm>
            <a:off x="515574" y="7156164"/>
            <a:ext cx="6517481" cy="2339180"/>
          </a:xfrm>
        </p:spPr>
        <p:txBody>
          <a:bodyPr/>
          <a:lstStyle>
            <a:lvl1pPr marL="0" indent="0">
              <a:buNone/>
              <a:defRPr sz="1488">
                <a:solidFill>
                  <a:schemeClr val="tx1">
                    <a:tint val="82000"/>
                  </a:schemeClr>
                </a:solidFill>
              </a:defRPr>
            </a:lvl1pPr>
            <a:lvl2pPr marL="283373" indent="0">
              <a:buNone/>
              <a:defRPr sz="1240">
                <a:solidFill>
                  <a:schemeClr val="tx1">
                    <a:tint val="82000"/>
                  </a:schemeClr>
                </a:solidFill>
              </a:defRPr>
            </a:lvl2pPr>
            <a:lvl3pPr marL="566745" indent="0">
              <a:buNone/>
              <a:defRPr sz="1116">
                <a:solidFill>
                  <a:schemeClr val="tx1">
                    <a:tint val="82000"/>
                  </a:schemeClr>
                </a:solidFill>
              </a:defRPr>
            </a:lvl3pPr>
            <a:lvl4pPr marL="850118" indent="0">
              <a:buNone/>
              <a:defRPr sz="992">
                <a:solidFill>
                  <a:schemeClr val="tx1">
                    <a:tint val="82000"/>
                  </a:schemeClr>
                </a:solidFill>
              </a:defRPr>
            </a:lvl4pPr>
            <a:lvl5pPr marL="1133490" indent="0">
              <a:buNone/>
              <a:defRPr sz="992">
                <a:solidFill>
                  <a:schemeClr val="tx1">
                    <a:tint val="82000"/>
                  </a:schemeClr>
                </a:solidFill>
              </a:defRPr>
            </a:lvl5pPr>
            <a:lvl6pPr marL="1416863" indent="0">
              <a:buNone/>
              <a:defRPr sz="992">
                <a:solidFill>
                  <a:schemeClr val="tx1">
                    <a:tint val="82000"/>
                  </a:schemeClr>
                </a:solidFill>
              </a:defRPr>
            </a:lvl6pPr>
            <a:lvl7pPr marL="1700235" indent="0">
              <a:buNone/>
              <a:defRPr sz="992">
                <a:solidFill>
                  <a:schemeClr val="tx1">
                    <a:tint val="82000"/>
                  </a:schemeClr>
                </a:solidFill>
              </a:defRPr>
            </a:lvl7pPr>
            <a:lvl8pPr marL="1983608" indent="0">
              <a:buNone/>
              <a:defRPr sz="992">
                <a:solidFill>
                  <a:schemeClr val="tx1">
                    <a:tint val="82000"/>
                  </a:schemeClr>
                </a:solidFill>
              </a:defRPr>
            </a:lvl8pPr>
            <a:lvl9pPr marL="2266980" indent="0">
              <a:buNone/>
              <a:defRPr sz="992">
                <a:solidFill>
                  <a:schemeClr val="tx1">
                    <a:tint val="82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FA16568-C26B-DE96-8362-2A0F0755CCD5}"/>
              </a:ext>
            </a:extLst>
          </p:cNvPr>
          <p:cNvSpPr>
            <a:spLocks noGrp="1"/>
          </p:cNvSpPr>
          <p:nvPr>
            <p:ph type="dt" sz="half" idx="10"/>
          </p:nvPr>
        </p:nvSpPr>
        <p:spPr/>
        <p:txBody>
          <a:bodyPr/>
          <a:lstStyle/>
          <a:p>
            <a:fld id="{A87FFACC-3F0C-438C-9E98-AFA0E14A6C5C}" type="datetimeFigureOut">
              <a:rPr lang="ru-RU" smtClean="0"/>
              <a:t>05.10.2025</a:t>
            </a:fld>
            <a:endParaRPr lang="ru-RU"/>
          </a:p>
        </p:txBody>
      </p:sp>
      <p:sp>
        <p:nvSpPr>
          <p:cNvPr id="5" name="Нижний колонтитул 4">
            <a:extLst>
              <a:ext uri="{FF2B5EF4-FFF2-40B4-BE49-F238E27FC236}">
                <a16:creationId xmlns:a16="http://schemas.microsoft.com/office/drawing/2014/main" id="{7EA1E0B4-D652-8375-0239-A55A6C9B08A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2F390C2-34DA-003A-7637-505E051E67C7}"/>
              </a:ext>
            </a:extLst>
          </p:cNvPr>
          <p:cNvSpPr>
            <a:spLocks noGrp="1"/>
          </p:cNvSpPr>
          <p:nvPr>
            <p:ph type="sldNum" sz="quarter" idx="12"/>
          </p:nvPr>
        </p:nvSpPr>
        <p:spPr/>
        <p:txBody>
          <a:bodyPr/>
          <a:lstStyle/>
          <a:p>
            <a:fld id="{0744F0CE-114C-45FF-8C99-8C6366D7BDEC}" type="slidenum">
              <a:rPr lang="ru-RU" smtClean="0"/>
              <a:t>‹#›</a:t>
            </a:fld>
            <a:endParaRPr lang="ru-RU"/>
          </a:p>
        </p:txBody>
      </p:sp>
    </p:spTree>
    <p:extLst>
      <p:ext uri="{BB962C8B-B14F-4D97-AF65-F5344CB8AC3E}">
        <p14:creationId xmlns:p14="http://schemas.microsoft.com/office/powerpoint/2010/main" val="253648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653E3F-4FF5-FE18-FEB0-0BE68B75766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98F5238-C4AE-41C6-6DC7-C4FC05E1D1C2}"/>
              </a:ext>
            </a:extLst>
          </p:cNvPr>
          <p:cNvSpPr>
            <a:spLocks noGrp="1"/>
          </p:cNvSpPr>
          <p:nvPr>
            <p:ph sz="half" idx="1"/>
          </p:nvPr>
        </p:nvSpPr>
        <p:spPr>
          <a:xfrm>
            <a:off x="519509" y="2846623"/>
            <a:ext cx="3211513" cy="678486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689F575-663E-DE16-F839-DB07F8CBBEB9}"/>
              </a:ext>
            </a:extLst>
          </p:cNvPr>
          <p:cNvSpPr>
            <a:spLocks noGrp="1"/>
          </p:cNvSpPr>
          <p:nvPr>
            <p:ph sz="half" idx="2"/>
          </p:nvPr>
        </p:nvSpPr>
        <p:spPr>
          <a:xfrm>
            <a:off x="3825478" y="2846623"/>
            <a:ext cx="3211513" cy="678486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B685C24A-BE52-2E35-485A-E3CD85A1F20B}"/>
              </a:ext>
            </a:extLst>
          </p:cNvPr>
          <p:cNvSpPr>
            <a:spLocks noGrp="1"/>
          </p:cNvSpPr>
          <p:nvPr>
            <p:ph type="dt" sz="half" idx="10"/>
          </p:nvPr>
        </p:nvSpPr>
        <p:spPr/>
        <p:txBody>
          <a:bodyPr/>
          <a:lstStyle/>
          <a:p>
            <a:fld id="{A87FFACC-3F0C-438C-9E98-AFA0E14A6C5C}" type="datetimeFigureOut">
              <a:rPr lang="ru-RU" smtClean="0"/>
              <a:t>05.10.2025</a:t>
            </a:fld>
            <a:endParaRPr lang="ru-RU"/>
          </a:p>
        </p:txBody>
      </p:sp>
      <p:sp>
        <p:nvSpPr>
          <p:cNvPr id="6" name="Нижний колонтитул 5">
            <a:extLst>
              <a:ext uri="{FF2B5EF4-FFF2-40B4-BE49-F238E27FC236}">
                <a16:creationId xmlns:a16="http://schemas.microsoft.com/office/drawing/2014/main" id="{B23DB8DE-E868-241B-A8A0-2EACD58D070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73CF9F0-E861-0902-46D4-48D9EFD2F7ED}"/>
              </a:ext>
            </a:extLst>
          </p:cNvPr>
          <p:cNvSpPr>
            <a:spLocks noGrp="1"/>
          </p:cNvSpPr>
          <p:nvPr>
            <p:ph type="sldNum" sz="quarter" idx="12"/>
          </p:nvPr>
        </p:nvSpPr>
        <p:spPr/>
        <p:txBody>
          <a:bodyPr/>
          <a:lstStyle/>
          <a:p>
            <a:fld id="{0744F0CE-114C-45FF-8C99-8C6366D7BDEC}" type="slidenum">
              <a:rPr lang="ru-RU" smtClean="0"/>
              <a:t>‹#›</a:t>
            </a:fld>
            <a:endParaRPr lang="ru-RU"/>
          </a:p>
        </p:txBody>
      </p:sp>
    </p:spTree>
    <p:extLst>
      <p:ext uri="{BB962C8B-B14F-4D97-AF65-F5344CB8AC3E}">
        <p14:creationId xmlns:p14="http://schemas.microsoft.com/office/powerpoint/2010/main" val="2107123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42E470-83D8-7950-E121-AD9B74133320}"/>
              </a:ext>
            </a:extLst>
          </p:cNvPr>
          <p:cNvSpPr>
            <a:spLocks noGrp="1"/>
          </p:cNvSpPr>
          <p:nvPr>
            <p:ph type="title"/>
          </p:nvPr>
        </p:nvSpPr>
        <p:spPr>
          <a:xfrm>
            <a:off x="520494" y="569326"/>
            <a:ext cx="6517481" cy="2066896"/>
          </a:xfrm>
        </p:spPr>
        <p:txBody>
          <a:bodyPr/>
          <a:lstStyle/>
          <a:p>
            <a:r>
              <a:rPr lang="ru-RU"/>
              <a:t>Образец заголовка</a:t>
            </a:r>
          </a:p>
        </p:txBody>
      </p:sp>
      <p:sp>
        <p:nvSpPr>
          <p:cNvPr id="3" name="Текст 2">
            <a:extLst>
              <a:ext uri="{FF2B5EF4-FFF2-40B4-BE49-F238E27FC236}">
                <a16:creationId xmlns:a16="http://schemas.microsoft.com/office/drawing/2014/main" id="{982F3E34-65F4-E4F1-B626-483CAD590CEB}"/>
              </a:ext>
            </a:extLst>
          </p:cNvPr>
          <p:cNvSpPr>
            <a:spLocks noGrp="1"/>
          </p:cNvSpPr>
          <p:nvPr>
            <p:ph type="body" idx="1"/>
          </p:nvPr>
        </p:nvSpPr>
        <p:spPr>
          <a:xfrm>
            <a:off x="520494" y="2621369"/>
            <a:ext cx="3196753" cy="1284692"/>
          </a:xfrm>
        </p:spPr>
        <p:txBody>
          <a:bodyPr anchor="b"/>
          <a:lstStyle>
            <a:lvl1pPr marL="0" indent="0">
              <a:buNone/>
              <a:defRPr sz="1488" b="1"/>
            </a:lvl1pPr>
            <a:lvl2pPr marL="283373" indent="0">
              <a:buNone/>
              <a:defRPr sz="1240" b="1"/>
            </a:lvl2pPr>
            <a:lvl3pPr marL="566745" indent="0">
              <a:buNone/>
              <a:defRPr sz="1116" b="1"/>
            </a:lvl3pPr>
            <a:lvl4pPr marL="850118" indent="0">
              <a:buNone/>
              <a:defRPr sz="992" b="1"/>
            </a:lvl4pPr>
            <a:lvl5pPr marL="1133490" indent="0">
              <a:buNone/>
              <a:defRPr sz="992" b="1"/>
            </a:lvl5pPr>
            <a:lvl6pPr marL="1416863" indent="0">
              <a:buNone/>
              <a:defRPr sz="992" b="1"/>
            </a:lvl6pPr>
            <a:lvl7pPr marL="1700235" indent="0">
              <a:buNone/>
              <a:defRPr sz="992" b="1"/>
            </a:lvl7pPr>
            <a:lvl8pPr marL="1983608" indent="0">
              <a:buNone/>
              <a:defRPr sz="992" b="1"/>
            </a:lvl8pPr>
            <a:lvl9pPr marL="2266980" indent="0">
              <a:buNone/>
              <a:defRPr sz="992" b="1"/>
            </a:lvl9pPr>
          </a:lstStyle>
          <a:p>
            <a:pPr lvl="0"/>
            <a:r>
              <a:rPr lang="ru-RU"/>
              <a:t>Образец текста</a:t>
            </a:r>
          </a:p>
        </p:txBody>
      </p:sp>
      <p:sp>
        <p:nvSpPr>
          <p:cNvPr id="4" name="Объект 3">
            <a:extLst>
              <a:ext uri="{FF2B5EF4-FFF2-40B4-BE49-F238E27FC236}">
                <a16:creationId xmlns:a16="http://schemas.microsoft.com/office/drawing/2014/main" id="{B4706F2D-5AC0-9698-9BBC-DBC41FDA8D7C}"/>
              </a:ext>
            </a:extLst>
          </p:cNvPr>
          <p:cNvSpPr>
            <a:spLocks noGrp="1"/>
          </p:cNvSpPr>
          <p:nvPr>
            <p:ph sz="half" idx="2"/>
          </p:nvPr>
        </p:nvSpPr>
        <p:spPr>
          <a:xfrm>
            <a:off x="520494" y="3906061"/>
            <a:ext cx="3196753" cy="574522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3F83EC32-06A6-F317-EA5A-0E4208867989}"/>
              </a:ext>
            </a:extLst>
          </p:cNvPr>
          <p:cNvSpPr>
            <a:spLocks noGrp="1"/>
          </p:cNvSpPr>
          <p:nvPr>
            <p:ph type="body" sz="quarter" idx="3"/>
          </p:nvPr>
        </p:nvSpPr>
        <p:spPr>
          <a:xfrm>
            <a:off x="3825478" y="2621369"/>
            <a:ext cx="3212497" cy="1284692"/>
          </a:xfrm>
        </p:spPr>
        <p:txBody>
          <a:bodyPr anchor="b"/>
          <a:lstStyle>
            <a:lvl1pPr marL="0" indent="0">
              <a:buNone/>
              <a:defRPr sz="1488" b="1"/>
            </a:lvl1pPr>
            <a:lvl2pPr marL="283373" indent="0">
              <a:buNone/>
              <a:defRPr sz="1240" b="1"/>
            </a:lvl2pPr>
            <a:lvl3pPr marL="566745" indent="0">
              <a:buNone/>
              <a:defRPr sz="1116" b="1"/>
            </a:lvl3pPr>
            <a:lvl4pPr marL="850118" indent="0">
              <a:buNone/>
              <a:defRPr sz="992" b="1"/>
            </a:lvl4pPr>
            <a:lvl5pPr marL="1133490" indent="0">
              <a:buNone/>
              <a:defRPr sz="992" b="1"/>
            </a:lvl5pPr>
            <a:lvl6pPr marL="1416863" indent="0">
              <a:buNone/>
              <a:defRPr sz="992" b="1"/>
            </a:lvl6pPr>
            <a:lvl7pPr marL="1700235" indent="0">
              <a:buNone/>
              <a:defRPr sz="992" b="1"/>
            </a:lvl7pPr>
            <a:lvl8pPr marL="1983608" indent="0">
              <a:buNone/>
              <a:defRPr sz="992" b="1"/>
            </a:lvl8pPr>
            <a:lvl9pPr marL="2266980" indent="0">
              <a:buNone/>
              <a:defRPr sz="992" b="1"/>
            </a:lvl9pPr>
          </a:lstStyle>
          <a:p>
            <a:pPr lvl="0"/>
            <a:r>
              <a:rPr lang="ru-RU"/>
              <a:t>Образец текста</a:t>
            </a:r>
          </a:p>
        </p:txBody>
      </p:sp>
      <p:sp>
        <p:nvSpPr>
          <p:cNvPr id="6" name="Объект 5">
            <a:extLst>
              <a:ext uri="{FF2B5EF4-FFF2-40B4-BE49-F238E27FC236}">
                <a16:creationId xmlns:a16="http://schemas.microsoft.com/office/drawing/2014/main" id="{338250C5-FA22-E7AD-7ACF-7E8801D1FB58}"/>
              </a:ext>
            </a:extLst>
          </p:cNvPr>
          <p:cNvSpPr>
            <a:spLocks noGrp="1"/>
          </p:cNvSpPr>
          <p:nvPr>
            <p:ph sz="quarter" idx="4"/>
          </p:nvPr>
        </p:nvSpPr>
        <p:spPr>
          <a:xfrm>
            <a:off x="3825478" y="3906061"/>
            <a:ext cx="3212497" cy="574522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7E800387-6A95-0628-EE66-E437F7302CF4}"/>
              </a:ext>
            </a:extLst>
          </p:cNvPr>
          <p:cNvSpPr>
            <a:spLocks noGrp="1"/>
          </p:cNvSpPr>
          <p:nvPr>
            <p:ph type="dt" sz="half" idx="10"/>
          </p:nvPr>
        </p:nvSpPr>
        <p:spPr/>
        <p:txBody>
          <a:bodyPr/>
          <a:lstStyle/>
          <a:p>
            <a:fld id="{A87FFACC-3F0C-438C-9E98-AFA0E14A6C5C}" type="datetimeFigureOut">
              <a:rPr lang="ru-RU" smtClean="0"/>
              <a:t>05.10.2025</a:t>
            </a:fld>
            <a:endParaRPr lang="ru-RU"/>
          </a:p>
        </p:txBody>
      </p:sp>
      <p:sp>
        <p:nvSpPr>
          <p:cNvPr id="8" name="Нижний колонтитул 7">
            <a:extLst>
              <a:ext uri="{FF2B5EF4-FFF2-40B4-BE49-F238E27FC236}">
                <a16:creationId xmlns:a16="http://schemas.microsoft.com/office/drawing/2014/main" id="{0C9354D6-74AD-02A8-1921-FB0AAC1C3EE7}"/>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53BFAE27-7F24-CEE9-303B-944E4BFD31D4}"/>
              </a:ext>
            </a:extLst>
          </p:cNvPr>
          <p:cNvSpPr>
            <a:spLocks noGrp="1"/>
          </p:cNvSpPr>
          <p:nvPr>
            <p:ph type="sldNum" sz="quarter" idx="12"/>
          </p:nvPr>
        </p:nvSpPr>
        <p:spPr/>
        <p:txBody>
          <a:bodyPr/>
          <a:lstStyle/>
          <a:p>
            <a:fld id="{0744F0CE-114C-45FF-8C99-8C6366D7BDEC}" type="slidenum">
              <a:rPr lang="ru-RU" smtClean="0"/>
              <a:t>‹#›</a:t>
            </a:fld>
            <a:endParaRPr lang="ru-RU"/>
          </a:p>
        </p:txBody>
      </p:sp>
    </p:spTree>
    <p:extLst>
      <p:ext uri="{BB962C8B-B14F-4D97-AF65-F5344CB8AC3E}">
        <p14:creationId xmlns:p14="http://schemas.microsoft.com/office/powerpoint/2010/main" val="1163595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8328CD-EDAE-E886-AD9A-C2CEAC09649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6A56A9FB-71EE-52AC-25F3-842008B001B2}"/>
              </a:ext>
            </a:extLst>
          </p:cNvPr>
          <p:cNvSpPr>
            <a:spLocks noGrp="1"/>
          </p:cNvSpPr>
          <p:nvPr>
            <p:ph type="dt" sz="half" idx="10"/>
          </p:nvPr>
        </p:nvSpPr>
        <p:spPr/>
        <p:txBody>
          <a:bodyPr/>
          <a:lstStyle/>
          <a:p>
            <a:fld id="{A87FFACC-3F0C-438C-9E98-AFA0E14A6C5C}" type="datetimeFigureOut">
              <a:rPr lang="ru-RU" smtClean="0"/>
              <a:t>05.10.2025</a:t>
            </a:fld>
            <a:endParaRPr lang="ru-RU"/>
          </a:p>
        </p:txBody>
      </p:sp>
      <p:sp>
        <p:nvSpPr>
          <p:cNvPr id="4" name="Нижний колонтитул 3">
            <a:extLst>
              <a:ext uri="{FF2B5EF4-FFF2-40B4-BE49-F238E27FC236}">
                <a16:creationId xmlns:a16="http://schemas.microsoft.com/office/drawing/2014/main" id="{6EC6B895-9567-C973-A1C8-448481A6367D}"/>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48AAEE38-F5AB-87BA-2F2E-8BD04C681C44}"/>
              </a:ext>
            </a:extLst>
          </p:cNvPr>
          <p:cNvSpPr>
            <a:spLocks noGrp="1"/>
          </p:cNvSpPr>
          <p:nvPr>
            <p:ph type="sldNum" sz="quarter" idx="12"/>
          </p:nvPr>
        </p:nvSpPr>
        <p:spPr/>
        <p:txBody>
          <a:bodyPr/>
          <a:lstStyle/>
          <a:p>
            <a:fld id="{0744F0CE-114C-45FF-8C99-8C6366D7BDEC}" type="slidenum">
              <a:rPr lang="ru-RU" smtClean="0"/>
              <a:t>‹#›</a:t>
            </a:fld>
            <a:endParaRPr lang="ru-RU"/>
          </a:p>
        </p:txBody>
      </p:sp>
    </p:spTree>
    <p:extLst>
      <p:ext uri="{BB962C8B-B14F-4D97-AF65-F5344CB8AC3E}">
        <p14:creationId xmlns:p14="http://schemas.microsoft.com/office/powerpoint/2010/main" val="2945296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A2564BAE-120D-4627-4E19-31C09D7E0B93}"/>
              </a:ext>
            </a:extLst>
          </p:cNvPr>
          <p:cNvSpPr>
            <a:spLocks noGrp="1"/>
          </p:cNvSpPr>
          <p:nvPr>
            <p:ph type="dt" sz="half" idx="10"/>
          </p:nvPr>
        </p:nvSpPr>
        <p:spPr/>
        <p:txBody>
          <a:bodyPr/>
          <a:lstStyle/>
          <a:p>
            <a:fld id="{A87FFACC-3F0C-438C-9E98-AFA0E14A6C5C}" type="datetimeFigureOut">
              <a:rPr lang="ru-RU" smtClean="0"/>
              <a:t>05.10.2025</a:t>
            </a:fld>
            <a:endParaRPr lang="ru-RU"/>
          </a:p>
        </p:txBody>
      </p:sp>
      <p:sp>
        <p:nvSpPr>
          <p:cNvPr id="3" name="Нижний колонтитул 2">
            <a:extLst>
              <a:ext uri="{FF2B5EF4-FFF2-40B4-BE49-F238E27FC236}">
                <a16:creationId xmlns:a16="http://schemas.microsoft.com/office/drawing/2014/main" id="{C000D43A-CC71-B983-4686-FA57B5630188}"/>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7C805ED6-2C1C-03FD-7266-53DBA14F90C7}"/>
              </a:ext>
            </a:extLst>
          </p:cNvPr>
          <p:cNvSpPr>
            <a:spLocks noGrp="1"/>
          </p:cNvSpPr>
          <p:nvPr>
            <p:ph type="sldNum" sz="quarter" idx="12"/>
          </p:nvPr>
        </p:nvSpPr>
        <p:spPr/>
        <p:txBody>
          <a:bodyPr/>
          <a:lstStyle/>
          <a:p>
            <a:fld id="{0744F0CE-114C-45FF-8C99-8C6366D7BDEC}" type="slidenum">
              <a:rPr lang="ru-RU" smtClean="0"/>
              <a:t>‹#›</a:t>
            </a:fld>
            <a:endParaRPr lang="ru-RU"/>
          </a:p>
        </p:txBody>
      </p:sp>
    </p:spTree>
    <p:extLst>
      <p:ext uri="{BB962C8B-B14F-4D97-AF65-F5344CB8AC3E}">
        <p14:creationId xmlns:p14="http://schemas.microsoft.com/office/powerpoint/2010/main" val="577050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F1E6F3-37C8-ED2F-3C66-5DB32561D4F1}"/>
              </a:ext>
            </a:extLst>
          </p:cNvPr>
          <p:cNvSpPr>
            <a:spLocks noGrp="1"/>
          </p:cNvSpPr>
          <p:nvPr>
            <p:ph type="title"/>
          </p:nvPr>
        </p:nvSpPr>
        <p:spPr>
          <a:xfrm>
            <a:off x="520494" y="712893"/>
            <a:ext cx="2437168" cy="2495127"/>
          </a:xfrm>
        </p:spPr>
        <p:txBody>
          <a:bodyPr anchor="b"/>
          <a:lstStyle>
            <a:lvl1pPr>
              <a:defRPr sz="1983"/>
            </a:lvl1pPr>
          </a:lstStyle>
          <a:p>
            <a:r>
              <a:rPr lang="ru-RU"/>
              <a:t>Образец заголовка</a:t>
            </a:r>
          </a:p>
        </p:txBody>
      </p:sp>
      <p:sp>
        <p:nvSpPr>
          <p:cNvPr id="3" name="Объект 2">
            <a:extLst>
              <a:ext uri="{FF2B5EF4-FFF2-40B4-BE49-F238E27FC236}">
                <a16:creationId xmlns:a16="http://schemas.microsoft.com/office/drawing/2014/main" id="{84578733-D7DE-424E-4C24-E7A67F5569B8}"/>
              </a:ext>
            </a:extLst>
          </p:cNvPr>
          <p:cNvSpPr>
            <a:spLocks noGrp="1"/>
          </p:cNvSpPr>
          <p:nvPr>
            <p:ph idx="1"/>
          </p:nvPr>
        </p:nvSpPr>
        <p:spPr>
          <a:xfrm>
            <a:off x="3212497" y="1539652"/>
            <a:ext cx="3825478" cy="7599245"/>
          </a:xfrm>
        </p:spPr>
        <p:txBody>
          <a:bodyPr/>
          <a:lstStyle>
            <a:lvl1pPr>
              <a:defRPr sz="1983"/>
            </a:lvl1pPr>
            <a:lvl2pPr>
              <a:defRPr sz="1735"/>
            </a:lvl2pPr>
            <a:lvl3pPr>
              <a:defRPr sz="1488"/>
            </a:lvl3pPr>
            <a:lvl4pPr>
              <a:defRPr sz="1240"/>
            </a:lvl4pPr>
            <a:lvl5pPr>
              <a:defRPr sz="1240"/>
            </a:lvl5pPr>
            <a:lvl6pPr>
              <a:defRPr sz="1240"/>
            </a:lvl6pPr>
            <a:lvl7pPr>
              <a:defRPr sz="1240"/>
            </a:lvl7pPr>
            <a:lvl8pPr>
              <a:defRPr sz="1240"/>
            </a:lvl8pPr>
            <a:lvl9pPr>
              <a:defRPr sz="124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FE192155-0C3F-8061-6763-8AF5984360C5}"/>
              </a:ext>
            </a:extLst>
          </p:cNvPr>
          <p:cNvSpPr>
            <a:spLocks noGrp="1"/>
          </p:cNvSpPr>
          <p:nvPr>
            <p:ph type="body" sz="half" idx="2"/>
          </p:nvPr>
        </p:nvSpPr>
        <p:spPr>
          <a:xfrm>
            <a:off x="520494" y="3208020"/>
            <a:ext cx="2437168" cy="5943254"/>
          </a:xfrm>
        </p:spPr>
        <p:txBody>
          <a:bodyPr/>
          <a:lstStyle>
            <a:lvl1pPr marL="0" indent="0">
              <a:buNone/>
              <a:defRPr sz="992"/>
            </a:lvl1pPr>
            <a:lvl2pPr marL="283373" indent="0">
              <a:buNone/>
              <a:defRPr sz="868"/>
            </a:lvl2pPr>
            <a:lvl3pPr marL="566745" indent="0">
              <a:buNone/>
              <a:defRPr sz="744"/>
            </a:lvl3pPr>
            <a:lvl4pPr marL="850118" indent="0">
              <a:buNone/>
              <a:defRPr sz="620"/>
            </a:lvl4pPr>
            <a:lvl5pPr marL="1133490" indent="0">
              <a:buNone/>
              <a:defRPr sz="620"/>
            </a:lvl5pPr>
            <a:lvl6pPr marL="1416863" indent="0">
              <a:buNone/>
              <a:defRPr sz="620"/>
            </a:lvl6pPr>
            <a:lvl7pPr marL="1700235" indent="0">
              <a:buNone/>
              <a:defRPr sz="620"/>
            </a:lvl7pPr>
            <a:lvl8pPr marL="1983608" indent="0">
              <a:buNone/>
              <a:defRPr sz="620"/>
            </a:lvl8pPr>
            <a:lvl9pPr marL="2266980" indent="0">
              <a:buNone/>
              <a:defRPr sz="620"/>
            </a:lvl9pPr>
          </a:lstStyle>
          <a:p>
            <a:pPr lvl="0"/>
            <a:r>
              <a:rPr lang="ru-RU"/>
              <a:t>Образец текста</a:t>
            </a:r>
          </a:p>
        </p:txBody>
      </p:sp>
      <p:sp>
        <p:nvSpPr>
          <p:cNvPr id="5" name="Дата 4">
            <a:extLst>
              <a:ext uri="{FF2B5EF4-FFF2-40B4-BE49-F238E27FC236}">
                <a16:creationId xmlns:a16="http://schemas.microsoft.com/office/drawing/2014/main" id="{2CD67E35-60E7-BF95-86C8-741BE0053FC3}"/>
              </a:ext>
            </a:extLst>
          </p:cNvPr>
          <p:cNvSpPr>
            <a:spLocks noGrp="1"/>
          </p:cNvSpPr>
          <p:nvPr>
            <p:ph type="dt" sz="half" idx="10"/>
          </p:nvPr>
        </p:nvSpPr>
        <p:spPr/>
        <p:txBody>
          <a:bodyPr/>
          <a:lstStyle/>
          <a:p>
            <a:fld id="{A87FFACC-3F0C-438C-9E98-AFA0E14A6C5C}" type="datetimeFigureOut">
              <a:rPr lang="ru-RU" smtClean="0"/>
              <a:t>05.10.2025</a:t>
            </a:fld>
            <a:endParaRPr lang="ru-RU"/>
          </a:p>
        </p:txBody>
      </p:sp>
      <p:sp>
        <p:nvSpPr>
          <p:cNvPr id="6" name="Нижний колонтитул 5">
            <a:extLst>
              <a:ext uri="{FF2B5EF4-FFF2-40B4-BE49-F238E27FC236}">
                <a16:creationId xmlns:a16="http://schemas.microsoft.com/office/drawing/2014/main" id="{E821E91F-7283-B95B-B228-8FF40FE48D1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8B380B9-880F-D50B-2575-82C804606C2C}"/>
              </a:ext>
            </a:extLst>
          </p:cNvPr>
          <p:cNvSpPr>
            <a:spLocks noGrp="1"/>
          </p:cNvSpPr>
          <p:nvPr>
            <p:ph type="sldNum" sz="quarter" idx="12"/>
          </p:nvPr>
        </p:nvSpPr>
        <p:spPr/>
        <p:txBody>
          <a:bodyPr/>
          <a:lstStyle/>
          <a:p>
            <a:fld id="{0744F0CE-114C-45FF-8C99-8C6366D7BDEC}" type="slidenum">
              <a:rPr lang="ru-RU" smtClean="0"/>
              <a:t>‹#›</a:t>
            </a:fld>
            <a:endParaRPr lang="ru-RU"/>
          </a:p>
        </p:txBody>
      </p:sp>
    </p:spTree>
    <p:extLst>
      <p:ext uri="{BB962C8B-B14F-4D97-AF65-F5344CB8AC3E}">
        <p14:creationId xmlns:p14="http://schemas.microsoft.com/office/powerpoint/2010/main" val="2119107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E18500-62BA-DD89-E951-00A116FB608F}"/>
              </a:ext>
            </a:extLst>
          </p:cNvPr>
          <p:cNvSpPr>
            <a:spLocks noGrp="1"/>
          </p:cNvSpPr>
          <p:nvPr>
            <p:ph type="title"/>
          </p:nvPr>
        </p:nvSpPr>
        <p:spPr>
          <a:xfrm>
            <a:off x="520494" y="712893"/>
            <a:ext cx="2437168" cy="2495127"/>
          </a:xfrm>
        </p:spPr>
        <p:txBody>
          <a:bodyPr anchor="b"/>
          <a:lstStyle>
            <a:lvl1pPr>
              <a:defRPr sz="1983"/>
            </a:lvl1pPr>
          </a:lstStyle>
          <a:p>
            <a:r>
              <a:rPr lang="ru-RU"/>
              <a:t>Образец заголовка</a:t>
            </a:r>
          </a:p>
        </p:txBody>
      </p:sp>
      <p:sp>
        <p:nvSpPr>
          <p:cNvPr id="3" name="Рисунок 2">
            <a:extLst>
              <a:ext uri="{FF2B5EF4-FFF2-40B4-BE49-F238E27FC236}">
                <a16:creationId xmlns:a16="http://schemas.microsoft.com/office/drawing/2014/main" id="{10BA499F-6637-463D-C4D9-731DE21A6985}"/>
              </a:ext>
            </a:extLst>
          </p:cNvPr>
          <p:cNvSpPr>
            <a:spLocks noGrp="1"/>
          </p:cNvSpPr>
          <p:nvPr>
            <p:ph type="pic" idx="1"/>
          </p:nvPr>
        </p:nvSpPr>
        <p:spPr>
          <a:xfrm>
            <a:off x="3212497" y="1539652"/>
            <a:ext cx="3825478" cy="7599245"/>
          </a:xfrm>
        </p:spPr>
        <p:txBody>
          <a:bodyPr/>
          <a:lstStyle>
            <a:lvl1pPr marL="0" indent="0">
              <a:buNone/>
              <a:defRPr sz="1983"/>
            </a:lvl1pPr>
            <a:lvl2pPr marL="283373" indent="0">
              <a:buNone/>
              <a:defRPr sz="1735"/>
            </a:lvl2pPr>
            <a:lvl3pPr marL="566745" indent="0">
              <a:buNone/>
              <a:defRPr sz="1488"/>
            </a:lvl3pPr>
            <a:lvl4pPr marL="850118" indent="0">
              <a:buNone/>
              <a:defRPr sz="1240"/>
            </a:lvl4pPr>
            <a:lvl5pPr marL="1133490" indent="0">
              <a:buNone/>
              <a:defRPr sz="1240"/>
            </a:lvl5pPr>
            <a:lvl6pPr marL="1416863" indent="0">
              <a:buNone/>
              <a:defRPr sz="1240"/>
            </a:lvl6pPr>
            <a:lvl7pPr marL="1700235" indent="0">
              <a:buNone/>
              <a:defRPr sz="1240"/>
            </a:lvl7pPr>
            <a:lvl8pPr marL="1983608" indent="0">
              <a:buNone/>
              <a:defRPr sz="1240"/>
            </a:lvl8pPr>
            <a:lvl9pPr marL="2266980" indent="0">
              <a:buNone/>
              <a:defRPr sz="1240"/>
            </a:lvl9pPr>
          </a:lstStyle>
          <a:p>
            <a:endParaRPr lang="ru-RU"/>
          </a:p>
        </p:txBody>
      </p:sp>
      <p:sp>
        <p:nvSpPr>
          <p:cNvPr id="4" name="Текст 3">
            <a:extLst>
              <a:ext uri="{FF2B5EF4-FFF2-40B4-BE49-F238E27FC236}">
                <a16:creationId xmlns:a16="http://schemas.microsoft.com/office/drawing/2014/main" id="{64E04E4D-1C26-75B5-D9B6-78B1169632FD}"/>
              </a:ext>
            </a:extLst>
          </p:cNvPr>
          <p:cNvSpPr>
            <a:spLocks noGrp="1"/>
          </p:cNvSpPr>
          <p:nvPr>
            <p:ph type="body" sz="half" idx="2"/>
          </p:nvPr>
        </p:nvSpPr>
        <p:spPr>
          <a:xfrm>
            <a:off x="520494" y="3208020"/>
            <a:ext cx="2437168" cy="5943254"/>
          </a:xfrm>
        </p:spPr>
        <p:txBody>
          <a:bodyPr/>
          <a:lstStyle>
            <a:lvl1pPr marL="0" indent="0">
              <a:buNone/>
              <a:defRPr sz="992"/>
            </a:lvl1pPr>
            <a:lvl2pPr marL="283373" indent="0">
              <a:buNone/>
              <a:defRPr sz="868"/>
            </a:lvl2pPr>
            <a:lvl3pPr marL="566745" indent="0">
              <a:buNone/>
              <a:defRPr sz="744"/>
            </a:lvl3pPr>
            <a:lvl4pPr marL="850118" indent="0">
              <a:buNone/>
              <a:defRPr sz="620"/>
            </a:lvl4pPr>
            <a:lvl5pPr marL="1133490" indent="0">
              <a:buNone/>
              <a:defRPr sz="620"/>
            </a:lvl5pPr>
            <a:lvl6pPr marL="1416863" indent="0">
              <a:buNone/>
              <a:defRPr sz="620"/>
            </a:lvl6pPr>
            <a:lvl7pPr marL="1700235" indent="0">
              <a:buNone/>
              <a:defRPr sz="620"/>
            </a:lvl7pPr>
            <a:lvl8pPr marL="1983608" indent="0">
              <a:buNone/>
              <a:defRPr sz="620"/>
            </a:lvl8pPr>
            <a:lvl9pPr marL="2266980" indent="0">
              <a:buNone/>
              <a:defRPr sz="620"/>
            </a:lvl9pPr>
          </a:lstStyle>
          <a:p>
            <a:pPr lvl="0"/>
            <a:r>
              <a:rPr lang="ru-RU"/>
              <a:t>Образец текста</a:t>
            </a:r>
          </a:p>
        </p:txBody>
      </p:sp>
      <p:sp>
        <p:nvSpPr>
          <p:cNvPr id="5" name="Дата 4">
            <a:extLst>
              <a:ext uri="{FF2B5EF4-FFF2-40B4-BE49-F238E27FC236}">
                <a16:creationId xmlns:a16="http://schemas.microsoft.com/office/drawing/2014/main" id="{9050F032-44AD-C783-E9B4-A1E65A190C32}"/>
              </a:ext>
            </a:extLst>
          </p:cNvPr>
          <p:cNvSpPr>
            <a:spLocks noGrp="1"/>
          </p:cNvSpPr>
          <p:nvPr>
            <p:ph type="dt" sz="half" idx="10"/>
          </p:nvPr>
        </p:nvSpPr>
        <p:spPr/>
        <p:txBody>
          <a:bodyPr/>
          <a:lstStyle/>
          <a:p>
            <a:fld id="{A87FFACC-3F0C-438C-9E98-AFA0E14A6C5C}" type="datetimeFigureOut">
              <a:rPr lang="ru-RU" smtClean="0"/>
              <a:t>05.10.2025</a:t>
            </a:fld>
            <a:endParaRPr lang="ru-RU"/>
          </a:p>
        </p:txBody>
      </p:sp>
      <p:sp>
        <p:nvSpPr>
          <p:cNvPr id="6" name="Нижний колонтитул 5">
            <a:extLst>
              <a:ext uri="{FF2B5EF4-FFF2-40B4-BE49-F238E27FC236}">
                <a16:creationId xmlns:a16="http://schemas.microsoft.com/office/drawing/2014/main" id="{632BF91E-7813-D954-9502-9F730265D2F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E6E247C-1838-C252-D082-6B4D561DEAFC}"/>
              </a:ext>
            </a:extLst>
          </p:cNvPr>
          <p:cNvSpPr>
            <a:spLocks noGrp="1"/>
          </p:cNvSpPr>
          <p:nvPr>
            <p:ph type="sldNum" sz="quarter" idx="12"/>
          </p:nvPr>
        </p:nvSpPr>
        <p:spPr/>
        <p:txBody>
          <a:bodyPr/>
          <a:lstStyle/>
          <a:p>
            <a:fld id="{0744F0CE-114C-45FF-8C99-8C6366D7BDEC}" type="slidenum">
              <a:rPr lang="ru-RU" smtClean="0"/>
              <a:t>‹#›</a:t>
            </a:fld>
            <a:endParaRPr lang="ru-RU"/>
          </a:p>
        </p:txBody>
      </p:sp>
    </p:spTree>
    <p:extLst>
      <p:ext uri="{BB962C8B-B14F-4D97-AF65-F5344CB8AC3E}">
        <p14:creationId xmlns:p14="http://schemas.microsoft.com/office/powerpoint/2010/main" val="3454862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494F5D-2DDF-03F3-071F-8D1C616E7067}"/>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9635A879-8BFD-0889-2221-8E9B5A396A68}"/>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06B051F-0BF2-07EE-7AD3-B15ED4D951F9}"/>
              </a:ext>
            </a:extLst>
          </p:cNvPr>
          <p:cNvSpPr>
            <a:spLocks noGrp="1"/>
          </p:cNvSpPr>
          <p:nvPr>
            <p:ph type="dt" sz="half" idx="10"/>
          </p:nvPr>
        </p:nvSpPr>
        <p:spPr/>
        <p:txBody>
          <a:bodyPr/>
          <a:lstStyle/>
          <a:p>
            <a:fld id="{A87FFACC-3F0C-438C-9E98-AFA0E14A6C5C}" type="datetimeFigureOut">
              <a:rPr lang="ru-RU" smtClean="0"/>
              <a:t>05.10.2025</a:t>
            </a:fld>
            <a:endParaRPr lang="ru-RU"/>
          </a:p>
        </p:txBody>
      </p:sp>
      <p:sp>
        <p:nvSpPr>
          <p:cNvPr id="5" name="Нижний колонтитул 4">
            <a:extLst>
              <a:ext uri="{FF2B5EF4-FFF2-40B4-BE49-F238E27FC236}">
                <a16:creationId xmlns:a16="http://schemas.microsoft.com/office/drawing/2014/main" id="{4B37BE27-9E3F-0FEC-12B4-C58EC2881F2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875DB33-8B2D-83EA-5E2D-8B417CF970FD}"/>
              </a:ext>
            </a:extLst>
          </p:cNvPr>
          <p:cNvSpPr>
            <a:spLocks noGrp="1"/>
          </p:cNvSpPr>
          <p:nvPr>
            <p:ph type="sldNum" sz="quarter" idx="12"/>
          </p:nvPr>
        </p:nvSpPr>
        <p:spPr/>
        <p:txBody>
          <a:bodyPr/>
          <a:lstStyle/>
          <a:p>
            <a:fld id="{0744F0CE-114C-45FF-8C99-8C6366D7BDEC}" type="slidenum">
              <a:rPr lang="ru-RU" smtClean="0"/>
              <a:t>‹#›</a:t>
            </a:fld>
            <a:endParaRPr lang="ru-RU"/>
          </a:p>
        </p:txBody>
      </p:sp>
    </p:spTree>
    <p:extLst>
      <p:ext uri="{BB962C8B-B14F-4D97-AF65-F5344CB8AC3E}">
        <p14:creationId xmlns:p14="http://schemas.microsoft.com/office/powerpoint/2010/main" val="2053252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50282463-68BD-9E22-B206-FCC8CEE73B0A}"/>
              </a:ext>
            </a:extLst>
          </p:cNvPr>
          <p:cNvSpPr>
            <a:spLocks noGrp="1"/>
          </p:cNvSpPr>
          <p:nvPr>
            <p:ph type="title" orient="vert"/>
          </p:nvPr>
        </p:nvSpPr>
        <p:spPr>
          <a:xfrm>
            <a:off x="5407620" y="569325"/>
            <a:ext cx="1629370" cy="9062162"/>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4515578E-6476-904C-E3A1-7058E3806F66}"/>
              </a:ext>
            </a:extLst>
          </p:cNvPr>
          <p:cNvSpPr>
            <a:spLocks noGrp="1"/>
          </p:cNvSpPr>
          <p:nvPr>
            <p:ph type="body" orient="vert" idx="1"/>
          </p:nvPr>
        </p:nvSpPr>
        <p:spPr>
          <a:xfrm>
            <a:off x="519509" y="569325"/>
            <a:ext cx="4793655" cy="906216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7B99CB6-B4CA-5D64-2C2C-988A1F5B19C2}"/>
              </a:ext>
            </a:extLst>
          </p:cNvPr>
          <p:cNvSpPr>
            <a:spLocks noGrp="1"/>
          </p:cNvSpPr>
          <p:nvPr>
            <p:ph type="dt" sz="half" idx="10"/>
          </p:nvPr>
        </p:nvSpPr>
        <p:spPr/>
        <p:txBody>
          <a:bodyPr/>
          <a:lstStyle/>
          <a:p>
            <a:fld id="{A87FFACC-3F0C-438C-9E98-AFA0E14A6C5C}" type="datetimeFigureOut">
              <a:rPr lang="ru-RU" smtClean="0"/>
              <a:t>05.10.2025</a:t>
            </a:fld>
            <a:endParaRPr lang="ru-RU"/>
          </a:p>
        </p:txBody>
      </p:sp>
      <p:sp>
        <p:nvSpPr>
          <p:cNvPr id="5" name="Нижний колонтитул 4">
            <a:extLst>
              <a:ext uri="{FF2B5EF4-FFF2-40B4-BE49-F238E27FC236}">
                <a16:creationId xmlns:a16="http://schemas.microsoft.com/office/drawing/2014/main" id="{3389168C-93DD-543A-D0F7-F450D1ADE1A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E2C5AEF-552F-99D1-97B3-F6F3A348B416}"/>
              </a:ext>
            </a:extLst>
          </p:cNvPr>
          <p:cNvSpPr>
            <a:spLocks noGrp="1"/>
          </p:cNvSpPr>
          <p:nvPr>
            <p:ph type="sldNum" sz="quarter" idx="12"/>
          </p:nvPr>
        </p:nvSpPr>
        <p:spPr/>
        <p:txBody>
          <a:bodyPr/>
          <a:lstStyle/>
          <a:p>
            <a:fld id="{0744F0CE-114C-45FF-8C99-8C6366D7BDEC}" type="slidenum">
              <a:rPr lang="ru-RU" smtClean="0"/>
              <a:t>‹#›</a:t>
            </a:fld>
            <a:endParaRPr lang="ru-RU"/>
          </a:p>
        </p:txBody>
      </p:sp>
    </p:spTree>
    <p:extLst>
      <p:ext uri="{BB962C8B-B14F-4D97-AF65-F5344CB8AC3E}">
        <p14:creationId xmlns:p14="http://schemas.microsoft.com/office/powerpoint/2010/main" val="1367293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605192" y="3920916"/>
            <a:ext cx="5454539" cy="3528262"/>
          </a:xfrm>
        </p:spPr>
        <p:txBody>
          <a:bodyPr anchor="b">
            <a:normAutofit/>
          </a:bodyPr>
          <a:lstStyle>
            <a:lvl1pPr>
              <a:defRPr sz="4463"/>
            </a:lvl1pPr>
          </a:lstStyle>
          <a:p>
            <a:r>
              <a:rPr lang="ru-RU"/>
              <a:t>Образец заголовка</a:t>
            </a:r>
            <a:endParaRPr lang="en-US" dirty="0"/>
          </a:p>
        </p:txBody>
      </p:sp>
      <p:sp>
        <p:nvSpPr>
          <p:cNvPr id="3" name="Subtitle 2"/>
          <p:cNvSpPr>
            <a:spLocks noGrp="1"/>
          </p:cNvSpPr>
          <p:nvPr>
            <p:ph type="subTitle" idx="1"/>
          </p:nvPr>
        </p:nvSpPr>
        <p:spPr>
          <a:xfrm>
            <a:off x="1605192" y="7449175"/>
            <a:ext cx="5454539" cy="1756167"/>
          </a:xfrm>
        </p:spPr>
        <p:txBody>
          <a:bodyPr anchor="t"/>
          <a:lstStyle>
            <a:lvl1pPr marL="0" indent="0" algn="l">
              <a:buNone/>
              <a:defRPr>
                <a:solidFill>
                  <a:schemeClr val="tx1">
                    <a:lumMod val="65000"/>
                    <a:lumOff val="35000"/>
                  </a:schemeClr>
                </a:solidFill>
              </a:defRPr>
            </a:lvl1pPr>
            <a:lvl2pPr marL="377830" indent="0" algn="ctr">
              <a:buNone/>
              <a:defRPr>
                <a:solidFill>
                  <a:schemeClr val="tx1">
                    <a:tint val="75000"/>
                  </a:schemeClr>
                </a:solidFill>
              </a:defRPr>
            </a:lvl2pPr>
            <a:lvl3pPr marL="755660" indent="0" algn="ctr">
              <a:buNone/>
              <a:defRPr>
                <a:solidFill>
                  <a:schemeClr val="tx1">
                    <a:tint val="75000"/>
                  </a:schemeClr>
                </a:solidFill>
              </a:defRPr>
            </a:lvl3pPr>
            <a:lvl4pPr marL="1133490" indent="0" algn="ctr">
              <a:buNone/>
              <a:defRPr>
                <a:solidFill>
                  <a:schemeClr val="tx1">
                    <a:tint val="75000"/>
                  </a:schemeClr>
                </a:solidFill>
              </a:defRPr>
            </a:lvl4pPr>
            <a:lvl5pPr marL="1511320" indent="0" algn="ctr">
              <a:buNone/>
              <a:defRPr>
                <a:solidFill>
                  <a:schemeClr val="tx1">
                    <a:tint val="75000"/>
                  </a:schemeClr>
                </a:solidFill>
              </a:defRPr>
            </a:lvl5pPr>
            <a:lvl6pPr marL="1889150" indent="0" algn="ctr">
              <a:buNone/>
              <a:defRPr>
                <a:solidFill>
                  <a:schemeClr val="tx1">
                    <a:tint val="75000"/>
                  </a:schemeClr>
                </a:solidFill>
              </a:defRPr>
            </a:lvl6pPr>
            <a:lvl7pPr marL="2266980" indent="0" algn="ctr">
              <a:buNone/>
              <a:defRPr>
                <a:solidFill>
                  <a:schemeClr val="tx1">
                    <a:tint val="75000"/>
                  </a:schemeClr>
                </a:solidFill>
              </a:defRPr>
            </a:lvl7pPr>
            <a:lvl8pPr marL="2644811" indent="0" algn="ctr">
              <a:buNone/>
              <a:defRPr>
                <a:solidFill>
                  <a:schemeClr val="tx1">
                    <a:tint val="75000"/>
                  </a:schemeClr>
                </a:solidFill>
              </a:defRPr>
            </a:lvl8pPr>
            <a:lvl9pPr marL="3022641"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26212" y="6737807"/>
            <a:ext cx="1153203" cy="1218999"/>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349839" y="7062729"/>
            <a:ext cx="483419" cy="5693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324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56509" y="2559388"/>
            <a:ext cx="5450476" cy="2841772"/>
          </a:xfrm>
        </p:spPr>
        <p:txBody>
          <a:bodyPr anchor="b">
            <a:normAutofit/>
          </a:bodyPr>
          <a:lstStyle>
            <a:lvl1pPr algn="ctr">
              <a:defRPr sz="3306" b="0" cap="none"/>
            </a:lvl1pPr>
          </a:lstStyle>
          <a:p>
            <a:r>
              <a:rPr lang="ru-RU"/>
              <a:t>Образец заголовка</a:t>
            </a:r>
            <a:endParaRPr lang="en-US" dirty="0"/>
          </a:p>
        </p:txBody>
      </p:sp>
      <p:sp>
        <p:nvSpPr>
          <p:cNvPr id="3" name="Text Placeholder 2"/>
          <p:cNvSpPr>
            <a:spLocks noGrp="1"/>
          </p:cNvSpPr>
          <p:nvPr>
            <p:ph type="body" idx="1"/>
          </p:nvPr>
        </p:nvSpPr>
        <p:spPr>
          <a:xfrm>
            <a:off x="1056509" y="5823614"/>
            <a:ext cx="5450476" cy="1699616"/>
          </a:xfrm>
        </p:spPr>
        <p:txBody>
          <a:bodyPr anchor="t">
            <a:normAutofit/>
          </a:bodyPr>
          <a:lstStyle>
            <a:lvl1pPr marL="0" indent="0" algn="ctr">
              <a:buNone/>
              <a:defRPr sz="1983">
                <a:solidFill>
                  <a:schemeClr val="tx1"/>
                </a:solidFill>
              </a:defRPr>
            </a:lvl1pPr>
            <a:lvl2pPr marL="377830" indent="0">
              <a:buNone/>
              <a:defRPr sz="1488">
                <a:solidFill>
                  <a:schemeClr val="tx1">
                    <a:tint val="75000"/>
                  </a:schemeClr>
                </a:solidFill>
              </a:defRPr>
            </a:lvl2pPr>
            <a:lvl3pPr marL="755660" indent="0">
              <a:buNone/>
              <a:defRPr sz="1322">
                <a:solidFill>
                  <a:schemeClr val="tx1">
                    <a:tint val="75000"/>
                  </a:schemeClr>
                </a:solidFill>
              </a:defRPr>
            </a:lvl3pPr>
            <a:lvl4pPr marL="1133490" indent="0">
              <a:buNone/>
              <a:defRPr sz="1157">
                <a:solidFill>
                  <a:schemeClr val="tx1">
                    <a:tint val="75000"/>
                  </a:schemeClr>
                </a:solidFill>
              </a:defRPr>
            </a:lvl4pPr>
            <a:lvl5pPr marL="1511320" indent="0">
              <a:buNone/>
              <a:defRPr sz="1157">
                <a:solidFill>
                  <a:schemeClr val="tx1">
                    <a:tint val="75000"/>
                  </a:schemeClr>
                </a:solidFill>
              </a:defRPr>
            </a:lvl5pPr>
            <a:lvl6pPr marL="1889150" indent="0">
              <a:buNone/>
              <a:defRPr sz="1157">
                <a:solidFill>
                  <a:schemeClr val="tx1">
                    <a:tint val="75000"/>
                  </a:schemeClr>
                </a:solidFill>
              </a:defRPr>
            </a:lvl6pPr>
            <a:lvl7pPr marL="2266980" indent="0">
              <a:buNone/>
              <a:defRPr sz="1157">
                <a:solidFill>
                  <a:schemeClr val="tx1">
                    <a:tint val="75000"/>
                  </a:schemeClr>
                </a:solidFill>
              </a:defRPr>
            </a:lvl7pPr>
            <a:lvl8pPr marL="2644811" indent="0">
              <a:buNone/>
              <a:defRPr sz="1157">
                <a:solidFill>
                  <a:schemeClr val="tx1">
                    <a:tint val="75000"/>
                  </a:schemeClr>
                </a:solidFill>
              </a:defRPr>
            </a:lvl8pPr>
            <a:lvl9pPr marL="3022641" indent="0">
              <a:buNone/>
              <a:defRPr sz="1157">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31" name="Straight Connector 30"/>
          <p:cNvCxnSpPr/>
          <p:nvPr/>
        </p:nvCxnSpPr>
        <p:spPr>
          <a:xfrm>
            <a:off x="1056511" y="5612385"/>
            <a:ext cx="545047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8010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607493" y="973149"/>
            <a:ext cx="5445241" cy="1997240"/>
          </a:xfrm>
        </p:spPr>
        <p:txBody>
          <a:bodyPr/>
          <a:lstStyle/>
          <a:p>
            <a:r>
              <a:rPr lang="ru-RU"/>
              <a:t>Образец заголовка</a:t>
            </a:r>
            <a:endParaRPr lang="en-US" dirty="0"/>
          </a:p>
        </p:txBody>
      </p:sp>
      <p:sp>
        <p:nvSpPr>
          <p:cNvPr id="3" name="Content Placeholder 2"/>
          <p:cNvSpPr>
            <a:spLocks noGrp="1"/>
          </p:cNvSpPr>
          <p:nvPr>
            <p:ph idx="1"/>
          </p:nvPr>
        </p:nvSpPr>
        <p:spPr>
          <a:xfrm>
            <a:off x="1605191" y="3326836"/>
            <a:ext cx="5447543" cy="589029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48" y="1108936"/>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20593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605191" y="3234780"/>
            <a:ext cx="5447543" cy="2290240"/>
          </a:xfrm>
        </p:spPr>
        <p:txBody>
          <a:bodyPr anchor="b"/>
          <a:lstStyle>
            <a:lvl1pPr algn="l">
              <a:defRPr sz="3306" b="0" cap="none"/>
            </a:lvl1pPr>
          </a:lstStyle>
          <a:p>
            <a:r>
              <a:rPr lang="ru-RU"/>
              <a:t>Образец заголовка</a:t>
            </a:r>
            <a:endParaRPr lang="en-US" dirty="0"/>
          </a:p>
        </p:txBody>
      </p:sp>
      <p:sp>
        <p:nvSpPr>
          <p:cNvPr id="3" name="Text Placeholder 2"/>
          <p:cNvSpPr>
            <a:spLocks noGrp="1"/>
          </p:cNvSpPr>
          <p:nvPr>
            <p:ph type="body" idx="1"/>
          </p:nvPr>
        </p:nvSpPr>
        <p:spPr>
          <a:xfrm>
            <a:off x="1605191" y="5584331"/>
            <a:ext cx="5447543" cy="1341587"/>
          </a:xfrm>
        </p:spPr>
        <p:txBody>
          <a:bodyPr anchor="t"/>
          <a:lstStyle>
            <a:lvl1pPr marL="0" indent="0" algn="l">
              <a:buNone/>
              <a:defRPr sz="1653">
                <a:solidFill>
                  <a:schemeClr val="tx1">
                    <a:lumMod val="65000"/>
                    <a:lumOff val="35000"/>
                  </a:schemeClr>
                </a:solidFill>
              </a:defRPr>
            </a:lvl1pPr>
            <a:lvl2pPr marL="377830" indent="0">
              <a:buNone/>
              <a:defRPr sz="1488">
                <a:solidFill>
                  <a:schemeClr val="tx1">
                    <a:tint val="75000"/>
                  </a:schemeClr>
                </a:solidFill>
              </a:defRPr>
            </a:lvl2pPr>
            <a:lvl3pPr marL="755660" indent="0">
              <a:buNone/>
              <a:defRPr sz="1322">
                <a:solidFill>
                  <a:schemeClr val="tx1">
                    <a:tint val="75000"/>
                  </a:schemeClr>
                </a:solidFill>
              </a:defRPr>
            </a:lvl3pPr>
            <a:lvl4pPr marL="1133490" indent="0">
              <a:buNone/>
              <a:defRPr sz="1157">
                <a:solidFill>
                  <a:schemeClr val="tx1">
                    <a:tint val="75000"/>
                  </a:schemeClr>
                </a:solidFill>
              </a:defRPr>
            </a:lvl4pPr>
            <a:lvl5pPr marL="1511320" indent="0">
              <a:buNone/>
              <a:defRPr sz="1157">
                <a:solidFill>
                  <a:schemeClr val="tx1">
                    <a:tint val="75000"/>
                  </a:schemeClr>
                </a:solidFill>
              </a:defRPr>
            </a:lvl5pPr>
            <a:lvl6pPr marL="1889150" indent="0">
              <a:buNone/>
              <a:defRPr sz="1157">
                <a:solidFill>
                  <a:schemeClr val="tx1">
                    <a:tint val="75000"/>
                  </a:schemeClr>
                </a:solidFill>
              </a:defRPr>
            </a:lvl6pPr>
            <a:lvl7pPr marL="2266980" indent="0">
              <a:buNone/>
              <a:defRPr sz="1157">
                <a:solidFill>
                  <a:schemeClr val="tx1">
                    <a:tint val="75000"/>
                  </a:schemeClr>
                </a:solidFill>
              </a:defRPr>
            </a:lvl7pPr>
            <a:lvl8pPr marL="2644811" indent="0">
              <a:buNone/>
              <a:defRPr sz="1157">
                <a:solidFill>
                  <a:schemeClr val="tx1">
                    <a:tint val="75000"/>
                  </a:schemeClr>
                </a:solidFill>
              </a:defRPr>
            </a:lvl8pPr>
            <a:lvl9pPr marL="3022641" indent="0">
              <a:buNone/>
              <a:defRPr sz="1157">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8" y="4937437"/>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422473" y="5058456"/>
            <a:ext cx="483419" cy="5693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4051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605191" y="3331679"/>
            <a:ext cx="2642404" cy="5874349"/>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410692" y="3331679"/>
            <a:ext cx="2642042" cy="5874349"/>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8" y="1108936"/>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422473" y="1228358"/>
            <a:ext cx="483419" cy="5693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25628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872062" y="3471887"/>
            <a:ext cx="2375534" cy="898542"/>
          </a:xfrm>
        </p:spPr>
        <p:txBody>
          <a:bodyPr anchor="b">
            <a:noAutofit/>
          </a:bodyPr>
          <a:lstStyle>
            <a:lvl1pPr marL="0" indent="0">
              <a:buNone/>
              <a:defRPr sz="1983" b="0"/>
            </a:lvl1pPr>
            <a:lvl2pPr marL="377830" indent="0">
              <a:buNone/>
              <a:defRPr sz="1653" b="1"/>
            </a:lvl2pPr>
            <a:lvl3pPr marL="755660" indent="0">
              <a:buNone/>
              <a:defRPr sz="1488" b="1"/>
            </a:lvl3pPr>
            <a:lvl4pPr marL="1133490" indent="0">
              <a:buNone/>
              <a:defRPr sz="1322" b="1"/>
            </a:lvl4pPr>
            <a:lvl5pPr marL="1511320" indent="0">
              <a:buNone/>
              <a:defRPr sz="1322" b="1"/>
            </a:lvl5pPr>
            <a:lvl6pPr marL="1889150" indent="0">
              <a:buNone/>
              <a:defRPr sz="1322" b="1"/>
            </a:lvl6pPr>
            <a:lvl7pPr marL="2266980" indent="0">
              <a:buNone/>
              <a:defRPr sz="1322" b="1"/>
            </a:lvl7pPr>
            <a:lvl8pPr marL="2644811" indent="0">
              <a:buNone/>
              <a:defRPr sz="1322" b="1"/>
            </a:lvl8pPr>
            <a:lvl9pPr marL="3022641" indent="0">
              <a:buNone/>
              <a:defRPr sz="1322" b="1"/>
            </a:lvl9pPr>
          </a:lstStyle>
          <a:p>
            <a:pPr lvl="0"/>
            <a:r>
              <a:rPr lang="ru-RU"/>
              <a:t>Образец текста</a:t>
            </a:r>
          </a:p>
        </p:txBody>
      </p:sp>
      <p:sp>
        <p:nvSpPr>
          <p:cNvPr id="4" name="Content Placeholder 3"/>
          <p:cNvSpPr>
            <a:spLocks noGrp="1"/>
          </p:cNvSpPr>
          <p:nvPr>
            <p:ph sz="half" idx="2"/>
          </p:nvPr>
        </p:nvSpPr>
        <p:spPr>
          <a:xfrm>
            <a:off x="1605190" y="4370430"/>
            <a:ext cx="2642405" cy="484259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74183" y="3466854"/>
            <a:ext cx="2374413" cy="898542"/>
          </a:xfrm>
        </p:spPr>
        <p:txBody>
          <a:bodyPr anchor="b">
            <a:noAutofit/>
          </a:bodyPr>
          <a:lstStyle>
            <a:lvl1pPr marL="0" indent="0">
              <a:buNone/>
              <a:defRPr sz="1983" b="0"/>
            </a:lvl1pPr>
            <a:lvl2pPr marL="377830" indent="0">
              <a:buNone/>
              <a:defRPr sz="1653" b="1"/>
            </a:lvl2pPr>
            <a:lvl3pPr marL="755660" indent="0">
              <a:buNone/>
              <a:defRPr sz="1488" b="1"/>
            </a:lvl3pPr>
            <a:lvl4pPr marL="1133490" indent="0">
              <a:buNone/>
              <a:defRPr sz="1322" b="1"/>
            </a:lvl4pPr>
            <a:lvl5pPr marL="1511320" indent="0">
              <a:buNone/>
              <a:defRPr sz="1322" b="1"/>
            </a:lvl5pPr>
            <a:lvl6pPr marL="1889150" indent="0">
              <a:buNone/>
              <a:defRPr sz="1322" b="1"/>
            </a:lvl6pPr>
            <a:lvl7pPr marL="2266980" indent="0">
              <a:buNone/>
              <a:defRPr sz="1322" b="1"/>
            </a:lvl7pPr>
            <a:lvl8pPr marL="2644811" indent="0">
              <a:buNone/>
              <a:defRPr sz="1322" b="1"/>
            </a:lvl8pPr>
            <a:lvl9pPr marL="3022641" indent="0">
              <a:buNone/>
              <a:defRPr sz="1322" b="1"/>
            </a:lvl9pPr>
          </a:lstStyle>
          <a:p>
            <a:pPr lvl="0"/>
            <a:r>
              <a:rPr lang="ru-RU"/>
              <a:t>Образец текста</a:t>
            </a:r>
          </a:p>
        </p:txBody>
      </p:sp>
      <p:sp>
        <p:nvSpPr>
          <p:cNvPr id="6" name="Content Placeholder 5"/>
          <p:cNvSpPr>
            <a:spLocks noGrp="1"/>
          </p:cNvSpPr>
          <p:nvPr>
            <p:ph sz="quarter" idx="4"/>
          </p:nvPr>
        </p:nvSpPr>
        <p:spPr>
          <a:xfrm>
            <a:off x="4407723" y="4365397"/>
            <a:ext cx="2640874" cy="484259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10/5/2025</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48" y="1108936"/>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422473" y="1228358"/>
            <a:ext cx="483419" cy="5693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0646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1607492" y="973149"/>
            <a:ext cx="5445242" cy="199724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10/5/2025</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48" y="1108936"/>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959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8" y="1108936"/>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12715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05190" y="695567"/>
            <a:ext cx="2173059" cy="1522324"/>
          </a:xfrm>
        </p:spPr>
        <p:txBody>
          <a:bodyPr anchor="b"/>
          <a:lstStyle>
            <a:lvl1pPr algn="l">
              <a:defRPr sz="1653" b="0"/>
            </a:lvl1pPr>
          </a:lstStyle>
          <a:p>
            <a:r>
              <a:rPr lang="ru-RU"/>
              <a:t>Образец заголовка</a:t>
            </a:r>
            <a:endParaRPr lang="en-US" dirty="0"/>
          </a:p>
        </p:txBody>
      </p:sp>
      <p:sp>
        <p:nvSpPr>
          <p:cNvPr id="3" name="Content Placeholder 2"/>
          <p:cNvSpPr>
            <a:spLocks noGrp="1"/>
          </p:cNvSpPr>
          <p:nvPr>
            <p:ph idx="1"/>
          </p:nvPr>
        </p:nvSpPr>
        <p:spPr>
          <a:xfrm>
            <a:off x="3919971" y="695569"/>
            <a:ext cx="3132763" cy="8443331"/>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605190" y="2492652"/>
            <a:ext cx="2173059" cy="6646243"/>
          </a:xfrm>
        </p:spPr>
        <p:txBody>
          <a:bodyPr/>
          <a:lstStyle>
            <a:lvl1pPr marL="0" indent="0">
              <a:buNone/>
              <a:defRPr sz="1157"/>
            </a:lvl1pPr>
            <a:lvl2pPr marL="377830" indent="0">
              <a:buNone/>
              <a:defRPr sz="992"/>
            </a:lvl2pPr>
            <a:lvl3pPr marL="755660" indent="0">
              <a:buNone/>
              <a:defRPr sz="826"/>
            </a:lvl3pPr>
            <a:lvl4pPr marL="1133490" indent="0">
              <a:buNone/>
              <a:defRPr sz="744"/>
            </a:lvl4pPr>
            <a:lvl5pPr marL="1511320" indent="0">
              <a:buNone/>
              <a:defRPr sz="744"/>
            </a:lvl5pPr>
            <a:lvl6pPr marL="1889150" indent="0">
              <a:buNone/>
              <a:defRPr sz="744"/>
            </a:lvl6pPr>
            <a:lvl7pPr marL="2266980" indent="0">
              <a:buNone/>
              <a:defRPr sz="744"/>
            </a:lvl7pPr>
            <a:lvl8pPr marL="2644811" indent="0">
              <a:buNone/>
              <a:defRPr sz="744"/>
            </a:lvl8pPr>
            <a:lvl9pPr marL="3022641" indent="0">
              <a:buNone/>
              <a:defRPr sz="744"/>
            </a:lvl9pPr>
          </a:lstStyle>
          <a:p>
            <a:pPr lvl="0"/>
            <a:r>
              <a:rPr lang="ru-RU"/>
              <a:t>Образец текста</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8" y="1108936"/>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307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05191" y="7485380"/>
            <a:ext cx="5447543" cy="883691"/>
          </a:xfrm>
        </p:spPr>
        <p:txBody>
          <a:bodyPr anchor="b">
            <a:normAutofit/>
          </a:bodyPr>
          <a:lstStyle>
            <a:lvl1pPr algn="l">
              <a:defRPr sz="1983"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605191" y="990075"/>
            <a:ext cx="5447543" cy="6010898"/>
          </a:xfrm>
        </p:spPr>
        <p:txBody>
          <a:bodyPr anchor="t">
            <a:normAutofit/>
          </a:bodyPr>
          <a:lstStyle>
            <a:lvl1pPr marL="0" indent="0" algn="ctr">
              <a:buNone/>
              <a:defRPr sz="1322"/>
            </a:lvl1pPr>
            <a:lvl2pPr marL="377830" indent="0">
              <a:buNone/>
              <a:defRPr sz="1322"/>
            </a:lvl2pPr>
            <a:lvl3pPr marL="755660" indent="0">
              <a:buNone/>
              <a:defRPr sz="1322"/>
            </a:lvl3pPr>
            <a:lvl4pPr marL="1133490" indent="0">
              <a:buNone/>
              <a:defRPr sz="1322"/>
            </a:lvl4pPr>
            <a:lvl5pPr marL="1511320" indent="0">
              <a:buNone/>
              <a:defRPr sz="1322"/>
            </a:lvl5pPr>
            <a:lvl6pPr marL="1889150" indent="0">
              <a:buNone/>
              <a:defRPr sz="1322"/>
            </a:lvl6pPr>
            <a:lvl7pPr marL="2266980" indent="0">
              <a:buNone/>
              <a:defRPr sz="1322"/>
            </a:lvl7pPr>
            <a:lvl8pPr marL="2644811" indent="0">
              <a:buNone/>
              <a:defRPr sz="1322"/>
            </a:lvl8pPr>
            <a:lvl9pPr marL="3022641" indent="0">
              <a:buNone/>
              <a:defRPr sz="1322"/>
            </a:lvl9pPr>
          </a:lstStyle>
          <a:p>
            <a:r>
              <a:rPr lang="ru-RU"/>
              <a:t>Вставка рисунка</a:t>
            </a:r>
            <a:endParaRPr lang="en-US" dirty="0"/>
          </a:p>
        </p:txBody>
      </p:sp>
      <p:sp>
        <p:nvSpPr>
          <p:cNvPr id="4" name="Text Placeholder 3"/>
          <p:cNvSpPr>
            <a:spLocks noGrp="1"/>
          </p:cNvSpPr>
          <p:nvPr>
            <p:ph type="body" sz="half" idx="2"/>
          </p:nvPr>
        </p:nvSpPr>
        <p:spPr>
          <a:xfrm>
            <a:off x="1605191" y="8369071"/>
            <a:ext cx="5447543" cy="769825"/>
          </a:xfrm>
        </p:spPr>
        <p:txBody>
          <a:bodyPr>
            <a:normAutofit/>
          </a:bodyPr>
          <a:lstStyle>
            <a:lvl1pPr marL="0" indent="0">
              <a:buNone/>
              <a:defRPr sz="992"/>
            </a:lvl1pPr>
            <a:lvl2pPr marL="377830" indent="0">
              <a:buNone/>
              <a:defRPr sz="992"/>
            </a:lvl2pPr>
            <a:lvl3pPr marL="755660" indent="0">
              <a:buNone/>
              <a:defRPr sz="826"/>
            </a:lvl3pPr>
            <a:lvl4pPr marL="1133490" indent="0">
              <a:buNone/>
              <a:defRPr sz="744"/>
            </a:lvl4pPr>
            <a:lvl5pPr marL="1511320" indent="0">
              <a:buNone/>
              <a:defRPr sz="744"/>
            </a:lvl5pPr>
            <a:lvl6pPr marL="1889150" indent="0">
              <a:buNone/>
              <a:defRPr sz="744"/>
            </a:lvl6pPr>
            <a:lvl7pPr marL="2266980" indent="0">
              <a:buNone/>
              <a:defRPr sz="744"/>
            </a:lvl7pPr>
            <a:lvl8pPr marL="2644811" indent="0">
              <a:buNone/>
              <a:defRPr sz="744"/>
            </a:lvl8pPr>
            <a:lvl9pPr marL="3022641" indent="0">
              <a:buNone/>
              <a:defRPr sz="744"/>
            </a:lvl9pPr>
          </a:lstStyle>
          <a:p>
            <a:pPr lvl="0"/>
            <a:r>
              <a:rPr lang="ru-RU"/>
              <a:t>Образец текста</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8" y="7656993"/>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422473" y="7769927"/>
            <a:ext cx="483419" cy="5693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0227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605191" y="950525"/>
            <a:ext cx="5447543" cy="4860273"/>
          </a:xfrm>
        </p:spPr>
        <p:txBody>
          <a:bodyPr anchor="ctr">
            <a:normAutofit/>
          </a:bodyPr>
          <a:lstStyle>
            <a:lvl1pPr algn="l">
              <a:defRPr sz="3967" b="0" cap="none"/>
            </a:lvl1pPr>
          </a:lstStyle>
          <a:p>
            <a:r>
              <a:rPr lang="ru-RU"/>
              <a:t>Образец заголовка</a:t>
            </a:r>
            <a:endParaRPr lang="en-US" dirty="0"/>
          </a:p>
        </p:txBody>
      </p:sp>
      <p:sp>
        <p:nvSpPr>
          <p:cNvPr id="3" name="Text Placeholder 2"/>
          <p:cNvSpPr>
            <a:spLocks noGrp="1"/>
          </p:cNvSpPr>
          <p:nvPr>
            <p:ph type="body" idx="1"/>
          </p:nvPr>
        </p:nvSpPr>
        <p:spPr>
          <a:xfrm>
            <a:off x="1605191" y="6789087"/>
            <a:ext cx="5447543" cy="2425995"/>
          </a:xfrm>
        </p:spPr>
        <p:txBody>
          <a:bodyPr anchor="ctr">
            <a:normAutofit/>
          </a:bodyPr>
          <a:lstStyle>
            <a:lvl1pPr marL="0" indent="0" algn="l">
              <a:buNone/>
              <a:defRPr sz="1488">
                <a:solidFill>
                  <a:schemeClr val="tx1">
                    <a:lumMod val="65000"/>
                    <a:lumOff val="35000"/>
                  </a:schemeClr>
                </a:solidFill>
              </a:defRPr>
            </a:lvl1pPr>
            <a:lvl2pPr marL="377830" indent="0">
              <a:buNone/>
              <a:defRPr sz="1488">
                <a:solidFill>
                  <a:schemeClr val="tx1">
                    <a:tint val="75000"/>
                  </a:schemeClr>
                </a:solidFill>
              </a:defRPr>
            </a:lvl2pPr>
            <a:lvl3pPr marL="755660" indent="0">
              <a:buNone/>
              <a:defRPr sz="1322">
                <a:solidFill>
                  <a:schemeClr val="tx1">
                    <a:tint val="75000"/>
                  </a:schemeClr>
                </a:solidFill>
              </a:defRPr>
            </a:lvl3pPr>
            <a:lvl4pPr marL="1133490" indent="0">
              <a:buNone/>
              <a:defRPr sz="1157">
                <a:solidFill>
                  <a:schemeClr val="tx1">
                    <a:tint val="75000"/>
                  </a:schemeClr>
                </a:solidFill>
              </a:defRPr>
            </a:lvl4pPr>
            <a:lvl5pPr marL="1511320" indent="0">
              <a:buNone/>
              <a:defRPr sz="1157">
                <a:solidFill>
                  <a:schemeClr val="tx1">
                    <a:tint val="75000"/>
                  </a:schemeClr>
                </a:solidFill>
              </a:defRPr>
            </a:lvl5pPr>
            <a:lvl6pPr marL="1889150" indent="0">
              <a:buNone/>
              <a:defRPr sz="1157">
                <a:solidFill>
                  <a:schemeClr val="tx1">
                    <a:tint val="75000"/>
                  </a:schemeClr>
                </a:solidFill>
              </a:defRPr>
            </a:lvl6pPr>
            <a:lvl7pPr marL="2266980" indent="0">
              <a:buNone/>
              <a:defRPr sz="1157">
                <a:solidFill>
                  <a:schemeClr val="tx1">
                    <a:tint val="75000"/>
                  </a:schemeClr>
                </a:solidFill>
              </a:defRPr>
            </a:lvl7pPr>
            <a:lvl8pPr marL="2644811" indent="0">
              <a:buNone/>
              <a:defRPr sz="1157">
                <a:solidFill>
                  <a:schemeClr val="tx1">
                    <a:tint val="75000"/>
                  </a:schemeClr>
                </a:solidFill>
              </a:defRPr>
            </a:lvl8pPr>
            <a:lvl9pPr marL="3022641" indent="0">
              <a:buNone/>
              <a:defRPr sz="1157">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48" y="4937437"/>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422473" y="5058456"/>
            <a:ext cx="483419" cy="5693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5305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808241" y="950525"/>
            <a:ext cx="5048895" cy="4514991"/>
          </a:xfrm>
        </p:spPr>
        <p:txBody>
          <a:bodyPr anchor="ctr">
            <a:normAutofit/>
          </a:bodyPr>
          <a:lstStyle>
            <a:lvl1pPr algn="l">
              <a:defRPr sz="3967"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1996533" y="5465515"/>
            <a:ext cx="4672310" cy="594078"/>
          </a:xfrm>
        </p:spPr>
        <p:txBody>
          <a:bodyPr anchor="ctr">
            <a:noAutofit/>
          </a:bodyPr>
          <a:lstStyle>
            <a:lvl1pPr marL="0" indent="0">
              <a:buFontTx/>
              <a:buNone/>
              <a:defRPr sz="1322">
                <a:solidFill>
                  <a:schemeClr val="tx1">
                    <a:lumMod val="50000"/>
                    <a:lumOff val="50000"/>
                  </a:schemeClr>
                </a:solidFill>
              </a:defRPr>
            </a:lvl1pPr>
            <a:lvl2pPr marL="377830" indent="0">
              <a:buFontTx/>
              <a:buNone/>
              <a:defRPr/>
            </a:lvl2pPr>
            <a:lvl3pPr marL="755660" indent="0">
              <a:buFontTx/>
              <a:buNone/>
              <a:defRPr/>
            </a:lvl3pPr>
            <a:lvl4pPr marL="1133490" indent="0">
              <a:buFontTx/>
              <a:buNone/>
              <a:defRPr/>
            </a:lvl4pPr>
            <a:lvl5pPr marL="1511320" indent="0">
              <a:buFontTx/>
              <a:buNone/>
              <a:defRPr/>
            </a:lvl5pPr>
          </a:lstStyle>
          <a:p>
            <a:pPr lvl="0"/>
            <a:r>
              <a:rPr lang="ru-RU"/>
              <a:t>Образец текста</a:t>
            </a:r>
          </a:p>
        </p:txBody>
      </p:sp>
      <p:sp>
        <p:nvSpPr>
          <p:cNvPr id="3" name="Text Placeholder 2"/>
          <p:cNvSpPr>
            <a:spLocks noGrp="1"/>
          </p:cNvSpPr>
          <p:nvPr>
            <p:ph type="body" idx="1"/>
          </p:nvPr>
        </p:nvSpPr>
        <p:spPr>
          <a:xfrm>
            <a:off x="1605191" y="6789087"/>
            <a:ext cx="5447543" cy="2425995"/>
          </a:xfrm>
        </p:spPr>
        <p:txBody>
          <a:bodyPr anchor="ctr">
            <a:normAutofit/>
          </a:bodyPr>
          <a:lstStyle>
            <a:lvl1pPr marL="0" indent="0" algn="l">
              <a:buNone/>
              <a:defRPr sz="1488">
                <a:solidFill>
                  <a:schemeClr val="tx1">
                    <a:lumMod val="65000"/>
                    <a:lumOff val="35000"/>
                  </a:schemeClr>
                </a:solidFill>
              </a:defRPr>
            </a:lvl1pPr>
            <a:lvl2pPr marL="377830" indent="0">
              <a:buNone/>
              <a:defRPr sz="1488">
                <a:solidFill>
                  <a:schemeClr val="tx1">
                    <a:tint val="75000"/>
                  </a:schemeClr>
                </a:solidFill>
              </a:defRPr>
            </a:lvl2pPr>
            <a:lvl3pPr marL="755660" indent="0">
              <a:buNone/>
              <a:defRPr sz="1322">
                <a:solidFill>
                  <a:schemeClr val="tx1">
                    <a:tint val="75000"/>
                  </a:schemeClr>
                </a:solidFill>
              </a:defRPr>
            </a:lvl3pPr>
            <a:lvl4pPr marL="1133490" indent="0">
              <a:buNone/>
              <a:defRPr sz="1157">
                <a:solidFill>
                  <a:schemeClr val="tx1">
                    <a:tint val="75000"/>
                  </a:schemeClr>
                </a:solidFill>
              </a:defRPr>
            </a:lvl4pPr>
            <a:lvl5pPr marL="1511320" indent="0">
              <a:buNone/>
              <a:defRPr sz="1157">
                <a:solidFill>
                  <a:schemeClr val="tx1">
                    <a:tint val="75000"/>
                  </a:schemeClr>
                </a:solidFill>
              </a:defRPr>
            </a:lvl5pPr>
            <a:lvl6pPr marL="1889150" indent="0">
              <a:buNone/>
              <a:defRPr sz="1157">
                <a:solidFill>
                  <a:schemeClr val="tx1">
                    <a:tint val="75000"/>
                  </a:schemeClr>
                </a:solidFill>
              </a:defRPr>
            </a:lvl6pPr>
            <a:lvl7pPr marL="2266980" indent="0">
              <a:buNone/>
              <a:defRPr sz="1157">
                <a:solidFill>
                  <a:schemeClr val="tx1">
                    <a:tint val="75000"/>
                  </a:schemeClr>
                </a:solidFill>
              </a:defRPr>
            </a:lvl7pPr>
            <a:lvl8pPr marL="2644811" indent="0">
              <a:buNone/>
              <a:defRPr sz="1157">
                <a:solidFill>
                  <a:schemeClr val="tx1">
                    <a:tint val="75000"/>
                  </a:schemeClr>
                </a:solidFill>
              </a:defRPr>
            </a:lvl8pPr>
            <a:lvl9pPr marL="3022641" indent="0">
              <a:buNone/>
              <a:defRPr sz="1157">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48" y="4937437"/>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422473" y="5058456"/>
            <a:ext cx="483419" cy="569325"/>
          </a:xfrm>
        </p:spPr>
        <p:txBody>
          <a:bodyPr/>
          <a:lstStyle/>
          <a:p>
            <a:fld id="{B6F15528-21DE-4FAA-801E-634DDDAF4B2B}" type="slidenum">
              <a:rPr lang="en-US" smtClean="0"/>
              <a:pPr/>
              <a:t>‹#›</a:t>
            </a:fld>
            <a:endParaRPr lang="en-US"/>
          </a:p>
        </p:txBody>
      </p:sp>
      <p:sp>
        <p:nvSpPr>
          <p:cNvPr id="14" name="TextBox 13"/>
          <p:cNvSpPr txBox="1"/>
          <p:nvPr/>
        </p:nvSpPr>
        <p:spPr>
          <a:xfrm>
            <a:off x="1494373" y="1010408"/>
            <a:ext cx="377923" cy="911817"/>
          </a:xfrm>
          <a:prstGeom prst="rect">
            <a:avLst/>
          </a:prstGeom>
        </p:spPr>
        <p:txBody>
          <a:bodyPr vert="horz" lIns="75565" tIns="37783" rIns="75565" bIns="37783" rtlCol="0" anchor="ctr">
            <a:noAutofit/>
          </a:bodyPr>
          <a:lstStyle/>
          <a:p>
            <a:pPr lvl="0"/>
            <a:r>
              <a:rPr lang="en-US" sz="6611" baseline="0" dirty="0">
                <a:ln w="3175" cmpd="sng">
                  <a:noFill/>
                </a:ln>
                <a:solidFill>
                  <a:schemeClr val="accent1"/>
                </a:solidFill>
                <a:effectLst/>
                <a:latin typeface="Arial"/>
              </a:rPr>
              <a:t>“</a:t>
            </a:r>
          </a:p>
        </p:txBody>
      </p:sp>
      <p:sp>
        <p:nvSpPr>
          <p:cNvPr id="15" name="TextBox 14"/>
          <p:cNvSpPr txBox="1"/>
          <p:nvPr/>
        </p:nvSpPr>
        <p:spPr>
          <a:xfrm>
            <a:off x="6751212" y="4530125"/>
            <a:ext cx="377923" cy="911817"/>
          </a:xfrm>
          <a:prstGeom prst="rect">
            <a:avLst/>
          </a:prstGeom>
        </p:spPr>
        <p:txBody>
          <a:bodyPr vert="horz" lIns="75565" tIns="37783" rIns="75565" bIns="37783" rtlCol="0" anchor="ctr">
            <a:noAutofit/>
          </a:bodyPr>
          <a:lstStyle/>
          <a:p>
            <a:pPr lvl="0"/>
            <a:r>
              <a:rPr lang="en-US" sz="6611"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15492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056509" y="3674020"/>
            <a:ext cx="5450476"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972549" y="1427248"/>
            <a:ext cx="5618398" cy="2033067"/>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972549" y="3878140"/>
            <a:ext cx="2758123" cy="537521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838702" y="3878140"/>
            <a:ext cx="2758123" cy="537521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133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605191" y="3802100"/>
            <a:ext cx="5447543" cy="4248740"/>
          </a:xfrm>
        </p:spPr>
        <p:txBody>
          <a:bodyPr anchor="b">
            <a:normAutofit/>
          </a:bodyPr>
          <a:lstStyle>
            <a:lvl1pPr algn="l">
              <a:defRPr sz="3967" b="0"/>
            </a:lvl1pPr>
          </a:lstStyle>
          <a:p>
            <a:r>
              <a:rPr lang="ru-RU"/>
              <a:t>Образец заголовка</a:t>
            </a:r>
            <a:endParaRPr lang="en-US" dirty="0"/>
          </a:p>
        </p:txBody>
      </p:sp>
      <p:sp>
        <p:nvSpPr>
          <p:cNvPr id="4" name="Text Placeholder 3"/>
          <p:cNvSpPr>
            <a:spLocks noGrp="1"/>
          </p:cNvSpPr>
          <p:nvPr>
            <p:ph type="body" sz="half" idx="2"/>
          </p:nvPr>
        </p:nvSpPr>
        <p:spPr>
          <a:xfrm>
            <a:off x="1605191" y="8079458"/>
            <a:ext cx="5447543" cy="1137670"/>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8" y="7656993"/>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422473" y="7769927"/>
            <a:ext cx="483419" cy="5693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30513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3" name="Title 1"/>
          <p:cNvSpPr>
            <a:spLocks noGrp="1"/>
          </p:cNvSpPr>
          <p:nvPr>
            <p:ph type="title"/>
          </p:nvPr>
        </p:nvSpPr>
        <p:spPr>
          <a:xfrm>
            <a:off x="1808241" y="950525"/>
            <a:ext cx="5048895" cy="4514991"/>
          </a:xfrm>
        </p:spPr>
        <p:txBody>
          <a:bodyPr anchor="ctr">
            <a:normAutofit/>
          </a:bodyPr>
          <a:lstStyle>
            <a:lvl1pPr algn="l">
              <a:defRPr sz="3967"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1605190" y="6772487"/>
            <a:ext cx="5527130" cy="1306971"/>
          </a:xfrm>
        </p:spPr>
        <p:txBody>
          <a:bodyPr anchor="b">
            <a:noAutofit/>
          </a:bodyPr>
          <a:lstStyle>
            <a:lvl1pPr marL="0" indent="0">
              <a:buFontTx/>
              <a:buNone/>
              <a:defRPr sz="1983">
                <a:solidFill>
                  <a:schemeClr val="accent1"/>
                </a:solidFill>
              </a:defRPr>
            </a:lvl1pPr>
            <a:lvl2pPr marL="377830" indent="0">
              <a:buFontTx/>
              <a:buNone/>
              <a:defRPr/>
            </a:lvl2pPr>
            <a:lvl3pPr marL="755660" indent="0">
              <a:buFontTx/>
              <a:buNone/>
              <a:defRPr/>
            </a:lvl3pPr>
            <a:lvl4pPr marL="1133490" indent="0">
              <a:buFontTx/>
              <a:buNone/>
              <a:defRPr/>
            </a:lvl4pPr>
            <a:lvl5pPr marL="1511320" indent="0">
              <a:buFontTx/>
              <a:buNone/>
              <a:defRPr/>
            </a:lvl5pPr>
          </a:lstStyle>
          <a:p>
            <a:pPr lvl="0"/>
            <a:r>
              <a:rPr lang="ru-RU"/>
              <a:t>Образец текста</a:t>
            </a:r>
          </a:p>
        </p:txBody>
      </p:sp>
      <p:sp>
        <p:nvSpPr>
          <p:cNvPr id="4" name="Text Placeholder 3"/>
          <p:cNvSpPr>
            <a:spLocks noGrp="1"/>
          </p:cNvSpPr>
          <p:nvPr>
            <p:ph type="body" sz="half" idx="2"/>
          </p:nvPr>
        </p:nvSpPr>
        <p:spPr>
          <a:xfrm>
            <a:off x="1605190" y="8079458"/>
            <a:ext cx="5527130" cy="1137670"/>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48" y="7656993"/>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422473" y="7769927"/>
            <a:ext cx="483419" cy="569325"/>
          </a:xfrm>
        </p:spPr>
        <p:txBody>
          <a:bodyPr/>
          <a:lstStyle/>
          <a:p>
            <a:fld id="{B6F15528-21DE-4FAA-801E-634DDDAF4B2B}" type="slidenum">
              <a:rPr lang="en-US" smtClean="0"/>
              <a:pPr/>
              <a:t>‹#›</a:t>
            </a:fld>
            <a:endParaRPr lang="en-US"/>
          </a:p>
        </p:txBody>
      </p:sp>
      <p:sp>
        <p:nvSpPr>
          <p:cNvPr id="11" name="TextBox 10"/>
          <p:cNvSpPr txBox="1"/>
          <p:nvPr/>
        </p:nvSpPr>
        <p:spPr>
          <a:xfrm>
            <a:off x="1494373" y="1010408"/>
            <a:ext cx="377923" cy="911817"/>
          </a:xfrm>
          <a:prstGeom prst="rect">
            <a:avLst/>
          </a:prstGeom>
        </p:spPr>
        <p:txBody>
          <a:bodyPr vert="horz" lIns="75565" tIns="37783" rIns="75565" bIns="37783" rtlCol="0" anchor="ctr">
            <a:noAutofit/>
          </a:bodyPr>
          <a:lstStyle/>
          <a:p>
            <a:pPr lvl="0"/>
            <a:r>
              <a:rPr lang="en-US" sz="6611" baseline="0" dirty="0">
                <a:ln w="3175" cmpd="sng">
                  <a:noFill/>
                </a:ln>
                <a:solidFill>
                  <a:schemeClr val="accent1"/>
                </a:solidFill>
                <a:effectLst/>
                <a:latin typeface="Arial"/>
              </a:rPr>
              <a:t>“</a:t>
            </a:r>
          </a:p>
        </p:txBody>
      </p:sp>
      <p:sp>
        <p:nvSpPr>
          <p:cNvPr id="12" name="TextBox 11"/>
          <p:cNvSpPr txBox="1"/>
          <p:nvPr/>
        </p:nvSpPr>
        <p:spPr>
          <a:xfrm>
            <a:off x="6751212" y="4530125"/>
            <a:ext cx="377923" cy="911817"/>
          </a:xfrm>
          <a:prstGeom prst="rect">
            <a:avLst/>
          </a:prstGeom>
        </p:spPr>
        <p:txBody>
          <a:bodyPr vert="horz" lIns="75565" tIns="37783" rIns="75565" bIns="37783" rtlCol="0" anchor="ctr">
            <a:noAutofit/>
          </a:bodyPr>
          <a:lstStyle/>
          <a:p>
            <a:pPr lvl="0"/>
            <a:r>
              <a:rPr lang="en-US" sz="6611"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503678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605191" y="978290"/>
            <a:ext cx="5447542" cy="4490698"/>
          </a:xfrm>
        </p:spPr>
        <p:txBody>
          <a:bodyPr anchor="ctr">
            <a:normAutofit/>
          </a:bodyPr>
          <a:lstStyle>
            <a:lvl1pPr algn="l">
              <a:defRPr sz="3967" b="0"/>
            </a:lvl1pPr>
          </a:lstStyle>
          <a:p>
            <a:r>
              <a:rPr lang="ru-RU"/>
              <a:t>Образец заголовка</a:t>
            </a:r>
            <a:endParaRPr lang="en-US" dirty="0"/>
          </a:p>
        </p:txBody>
      </p:sp>
      <p:sp>
        <p:nvSpPr>
          <p:cNvPr id="21" name="Text Placeholder 9"/>
          <p:cNvSpPr>
            <a:spLocks noGrp="1"/>
          </p:cNvSpPr>
          <p:nvPr>
            <p:ph type="body" sz="quarter" idx="13"/>
          </p:nvPr>
        </p:nvSpPr>
        <p:spPr>
          <a:xfrm>
            <a:off x="1605191" y="6772487"/>
            <a:ext cx="5447543" cy="1306971"/>
          </a:xfrm>
        </p:spPr>
        <p:txBody>
          <a:bodyPr anchor="b">
            <a:noAutofit/>
          </a:bodyPr>
          <a:lstStyle>
            <a:lvl1pPr marL="0" indent="0">
              <a:buFontTx/>
              <a:buNone/>
              <a:defRPr sz="1983">
                <a:solidFill>
                  <a:schemeClr val="accent1"/>
                </a:solidFill>
              </a:defRPr>
            </a:lvl1pPr>
            <a:lvl2pPr marL="377830" indent="0">
              <a:buFontTx/>
              <a:buNone/>
              <a:defRPr/>
            </a:lvl2pPr>
            <a:lvl3pPr marL="755660" indent="0">
              <a:buFontTx/>
              <a:buNone/>
              <a:defRPr/>
            </a:lvl3pPr>
            <a:lvl4pPr marL="1133490" indent="0">
              <a:buFontTx/>
              <a:buNone/>
              <a:defRPr/>
            </a:lvl4pPr>
            <a:lvl5pPr marL="1511320" indent="0">
              <a:buFontTx/>
              <a:buNone/>
              <a:defRPr/>
            </a:lvl5pPr>
          </a:lstStyle>
          <a:p>
            <a:pPr lvl="0"/>
            <a:r>
              <a:rPr lang="ru-RU"/>
              <a:t>Образец текста</a:t>
            </a:r>
          </a:p>
        </p:txBody>
      </p:sp>
      <p:sp>
        <p:nvSpPr>
          <p:cNvPr id="4" name="Text Placeholder 3"/>
          <p:cNvSpPr>
            <a:spLocks noGrp="1"/>
          </p:cNvSpPr>
          <p:nvPr>
            <p:ph type="body" sz="half" idx="2"/>
          </p:nvPr>
        </p:nvSpPr>
        <p:spPr>
          <a:xfrm>
            <a:off x="1605191" y="8079458"/>
            <a:ext cx="5447543" cy="1137670"/>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8" y="7656993"/>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422473" y="7769927"/>
            <a:ext cx="483419" cy="5693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2635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48" y="1108936"/>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3596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84345" y="978289"/>
            <a:ext cx="1368609" cy="823884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1605191" y="978289"/>
            <a:ext cx="3897538" cy="823884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48" y="1108936"/>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47880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980292" y="1250993"/>
            <a:ext cx="4643078" cy="3962750"/>
          </a:xfrm>
        </p:spPr>
        <p:txBody>
          <a:bodyPr bIns="0" anchor="b">
            <a:normAutofit/>
          </a:bodyPr>
          <a:lstStyle>
            <a:lvl1pPr algn="l">
              <a:defRPr sz="4463"/>
            </a:lvl1pPr>
          </a:lstStyle>
          <a:p>
            <a:r>
              <a:rPr lang="ru-RU"/>
              <a:t>Образец заголовка</a:t>
            </a:r>
            <a:endParaRPr lang="en-US" dirty="0"/>
          </a:p>
        </p:txBody>
      </p:sp>
      <p:sp>
        <p:nvSpPr>
          <p:cNvPr id="3" name="Subtitle 2"/>
          <p:cNvSpPr>
            <a:spLocks noGrp="1"/>
          </p:cNvSpPr>
          <p:nvPr>
            <p:ph type="subTitle" idx="1"/>
          </p:nvPr>
        </p:nvSpPr>
        <p:spPr>
          <a:xfrm>
            <a:off x="1980292" y="5506065"/>
            <a:ext cx="4643078" cy="1524365"/>
          </a:xfrm>
        </p:spPr>
        <p:txBody>
          <a:bodyPr tIns="91440" bIns="91440">
            <a:normAutofit/>
          </a:bodyPr>
          <a:lstStyle>
            <a:lvl1pPr marL="0" indent="0" algn="l">
              <a:buNone/>
              <a:defRPr sz="1322" b="0" cap="all" baseline="0">
                <a:solidFill>
                  <a:schemeClr val="tx1"/>
                </a:solidFill>
              </a:defRPr>
            </a:lvl1pPr>
            <a:lvl2pPr marL="283373" indent="0" algn="ctr">
              <a:buNone/>
              <a:defRPr sz="1240"/>
            </a:lvl2pPr>
            <a:lvl3pPr marL="566745" indent="0" algn="ctr">
              <a:buNone/>
              <a:defRPr sz="1116"/>
            </a:lvl3pPr>
            <a:lvl4pPr marL="850118" indent="0" algn="ctr">
              <a:buNone/>
              <a:defRPr sz="992"/>
            </a:lvl4pPr>
            <a:lvl5pPr marL="1133490" indent="0" algn="ctr">
              <a:buNone/>
              <a:defRPr sz="992"/>
            </a:lvl5pPr>
            <a:lvl6pPr marL="1416863" indent="0" algn="ctr">
              <a:buNone/>
              <a:defRPr sz="992"/>
            </a:lvl6pPr>
            <a:lvl7pPr marL="1700235" indent="0" algn="ctr">
              <a:buNone/>
              <a:defRPr sz="992"/>
            </a:lvl7pPr>
            <a:lvl8pPr marL="1983608" indent="0" algn="ctr">
              <a:buNone/>
              <a:defRPr sz="992"/>
            </a:lvl8pPr>
            <a:lvl9pPr marL="2266980" indent="0" algn="ctr">
              <a:buNone/>
              <a:defRPr sz="992"/>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a:xfrm>
            <a:off x="1980292" y="513477"/>
            <a:ext cx="2550477" cy="482125"/>
          </a:xfrm>
        </p:spPr>
        <p:txBody>
          <a:bodyPr/>
          <a:lstStyle/>
          <a:p>
            <a:endParaRPr lang="en-US"/>
          </a:p>
        </p:txBody>
      </p:sp>
      <p:sp>
        <p:nvSpPr>
          <p:cNvPr id="6" name="Slide Number Placeholder 5"/>
          <p:cNvSpPr>
            <a:spLocks noGrp="1"/>
          </p:cNvSpPr>
          <p:nvPr>
            <p:ph type="sldNum" sz="quarter" idx="12"/>
          </p:nvPr>
        </p:nvSpPr>
        <p:spPr>
          <a:xfrm>
            <a:off x="1185623" y="1245806"/>
            <a:ext cx="662768" cy="785209"/>
          </a:xfrm>
        </p:spPr>
        <p:txBody>
          <a:bodyPr/>
          <a:lstStyle/>
          <a:p>
            <a:fld id="{B6F15528-21DE-4FAA-801E-634DDDAF4B2B}" type="slidenum">
              <a:rPr lang="en-US" smtClean="0"/>
              <a:pPr/>
              <a:t>‹#›</a:t>
            </a:fld>
            <a:endParaRPr lang="en-US"/>
          </a:p>
        </p:txBody>
      </p:sp>
      <p:cxnSp>
        <p:nvCxnSpPr>
          <p:cNvPr id="15" name="Straight Connector 14"/>
          <p:cNvCxnSpPr/>
          <p:nvPr/>
        </p:nvCxnSpPr>
        <p:spPr>
          <a:xfrm>
            <a:off x="1980292" y="5501912"/>
            <a:ext cx="464307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6060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33" name="Straight Connector 32"/>
          <p:cNvCxnSpPr/>
          <p:nvPr/>
        </p:nvCxnSpPr>
        <p:spPr>
          <a:xfrm>
            <a:off x="1192885" y="2880089"/>
            <a:ext cx="543048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65739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92885" y="2738262"/>
            <a:ext cx="4641828" cy="2943804"/>
          </a:xfrm>
        </p:spPr>
        <p:txBody>
          <a:bodyPr anchor="b">
            <a:normAutofit/>
          </a:bodyPr>
          <a:lstStyle>
            <a:lvl1pPr algn="l">
              <a:defRPr sz="2644"/>
            </a:lvl1pPr>
          </a:lstStyle>
          <a:p>
            <a:r>
              <a:rPr lang="ru-RU"/>
              <a:t>Образец заголовка</a:t>
            </a:r>
            <a:endParaRPr lang="en-US" dirty="0"/>
          </a:p>
        </p:txBody>
      </p:sp>
      <p:sp>
        <p:nvSpPr>
          <p:cNvPr id="3" name="Text Placeholder 2"/>
          <p:cNvSpPr>
            <a:spLocks noGrp="1"/>
          </p:cNvSpPr>
          <p:nvPr>
            <p:ph type="body" idx="1"/>
          </p:nvPr>
        </p:nvSpPr>
        <p:spPr>
          <a:xfrm>
            <a:off x="1192886" y="5934847"/>
            <a:ext cx="4641828" cy="1579419"/>
          </a:xfrm>
        </p:spPr>
        <p:txBody>
          <a:bodyPr tIns="91440">
            <a:normAutofit/>
          </a:bodyPr>
          <a:lstStyle>
            <a:lvl1pPr marL="0" indent="0" algn="l">
              <a:buNone/>
              <a:defRPr sz="1488">
                <a:solidFill>
                  <a:schemeClr val="tx1"/>
                </a:solidFill>
              </a:defRPr>
            </a:lvl1pPr>
            <a:lvl2pPr marL="283373" indent="0">
              <a:buNone/>
              <a:defRPr sz="1240">
                <a:solidFill>
                  <a:schemeClr val="tx1">
                    <a:tint val="75000"/>
                  </a:schemeClr>
                </a:solidFill>
              </a:defRPr>
            </a:lvl2pPr>
            <a:lvl3pPr marL="566745" indent="0">
              <a:buNone/>
              <a:defRPr sz="1116">
                <a:solidFill>
                  <a:schemeClr val="tx1">
                    <a:tint val="75000"/>
                  </a:schemeClr>
                </a:solidFill>
              </a:defRPr>
            </a:lvl3pPr>
            <a:lvl4pPr marL="850118" indent="0">
              <a:buNone/>
              <a:defRPr sz="992">
                <a:solidFill>
                  <a:schemeClr val="tx1">
                    <a:tint val="75000"/>
                  </a:schemeClr>
                </a:solidFill>
              </a:defRPr>
            </a:lvl4pPr>
            <a:lvl5pPr marL="1133490" indent="0">
              <a:buNone/>
              <a:defRPr sz="992">
                <a:solidFill>
                  <a:schemeClr val="tx1">
                    <a:tint val="75000"/>
                  </a:schemeClr>
                </a:solidFill>
              </a:defRPr>
            </a:lvl5pPr>
            <a:lvl6pPr marL="1416863" indent="0">
              <a:buNone/>
              <a:defRPr sz="992">
                <a:solidFill>
                  <a:schemeClr val="tx1">
                    <a:tint val="75000"/>
                  </a:schemeClr>
                </a:solidFill>
              </a:defRPr>
            </a:lvl6pPr>
            <a:lvl7pPr marL="1700235" indent="0">
              <a:buNone/>
              <a:defRPr sz="992">
                <a:solidFill>
                  <a:schemeClr val="tx1">
                    <a:tint val="75000"/>
                  </a:schemeClr>
                </a:solidFill>
              </a:defRPr>
            </a:lvl7pPr>
            <a:lvl8pPr marL="1983608" indent="0">
              <a:buNone/>
              <a:defRPr sz="992">
                <a:solidFill>
                  <a:schemeClr val="tx1">
                    <a:tint val="75000"/>
                  </a:schemeClr>
                </a:solidFill>
              </a:defRPr>
            </a:lvl8pPr>
            <a:lvl9pPr marL="2266980" indent="0">
              <a:buNone/>
              <a:defRPr sz="992">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1192885" y="5932958"/>
            <a:ext cx="464182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98369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192885" y="1255033"/>
            <a:ext cx="5430485" cy="1651731"/>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1192885" y="3140248"/>
            <a:ext cx="2583185" cy="536004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040366" y="3140249"/>
            <a:ext cx="2583004" cy="536004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33" name="Straight Connector 32"/>
          <p:cNvCxnSpPr/>
          <p:nvPr/>
        </p:nvCxnSpPr>
        <p:spPr>
          <a:xfrm>
            <a:off x="1192885" y="2880089"/>
            <a:ext cx="543048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249374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cxnSp>
        <p:nvCxnSpPr>
          <p:cNvPr id="36" name="Straight Connector 35"/>
          <p:cNvCxnSpPr/>
          <p:nvPr/>
        </p:nvCxnSpPr>
        <p:spPr>
          <a:xfrm>
            <a:off x="1192885" y="2880089"/>
            <a:ext cx="54304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192885" y="1253901"/>
            <a:ext cx="5430486" cy="1647075"/>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92885" y="3149003"/>
            <a:ext cx="2583098" cy="1250437"/>
          </a:xfrm>
        </p:spPr>
        <p:txBody>
          <a:bodyPr anchor="b">
            <a:normAutofit/>
          </a:bodyPr>
          <a:lstStyle>
            <a:lvl1pPr marL="0" indent="0">
              <a:lnSpc>
                <a:spcPct val="100000"/>
              </a:lnSpc>
              <a:buNone/>
              <a:defRPr sz="1818" b="0" cap="all" baseline="0">
                <a:solidFill>
                  <a:schemeClr val="accent1"/>
                </a:solidFill>
              </a:defRPr>
            </a:lvl1pPr>
            <a:lvl2pPr marL="283373" indent="0">
              <a:buNone/>
              <a:defRPr sz="1240" b="1"/>
            </a:lvl2pPr>
            <a:lvl3pPr marL="566745" indent="0">
              <a:buNone/>
              <a:defRPr sz="1116" b="1"/>
            </a:lvl3pPr>
            <a:lvl4pPr marL="850118" indent="0">
              <a:buNone/>
              <a:defRPr sz="992" b="1"/>
            </a:lvl4pPr>
            <a:lvl5pPr marL="1133490" indent="0">
              <a:buNone/>
              <a:defRPr sz="992" b="1"/>
            </a:lvl5pPr>
            <a:lvl6pPr marL="1416863" indent="0">
              <a:buNone/>
              <a:defRPr sz="992" b="1"/>
            </a:lvl6pPr>
            <a:lvl7pPr marL="1700235" indent="0">
              <a:buNone/>
              <a:defRPr sz="992" b="1"/>
            </a:lvl7pPr>
            <a:lvl8pPr marL="1983608" indent="0">
              <a:buNone/>
              <a:defRPr sz="992" b="1"/>
            </a:lvl8pPr>
            <a:lvl9pPr marL="2266980" indent="0">
              <a:buNone/>
              <a:defRPr sz="992" b="1"/>
            </a:lvl9pPr>
          </a:lstStyle>
          <a:p>
            <a:pPr lvl="0"/>
            <a:r>
              <a:rPr lang="ru-RU"/>
              <a:t>Образец текста</a:t>
            </a:r>
          </a:p>
        </p:txBody>
      </p:sp>
      <p:sp>
        <p:nvSpPr>
          <p:cNvPr id="4" name="Content Placeholder 3"/>
          <p:cNvSpPr>
            <a:spLocks noGrp="1"/>
          </p:cNvSpPr>
          <p:nvPr>
            <p:ph sz="half" idx="2"/>
          </p:nvPr>
        </p:nvSpPr>
        <p:spPr>
          <a:xfrm>
            <a:off x="1192885" y="4403770"/>
            <a:ext cx="2583098" cy="41233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040366" y="3154389"/>
            <a:ext cx="2583004" cy="1250895"/>
          </a:xfrm>
        </p:spPr>
        <p:txBody>
          <a:bodyPr anchor="b">
            <a:normAutofit/>
          </a:bodyPr>
          <a:lstStyle>
            <a:lvl1pPr marL="0" indent="0">
              <a:lnSpc>
                <a:spcPct val="100000"/>
              </a:lnSpc>
              <a:buNone/>
              <a:defRPr sz="1818" b="0" cap="all" baseline="0">
                <a:solidFill>
                  <a:schemeClr val="accent1"/>
                </a:solidFill>
              </a:defRPr>
            </a:lvl1pPr>
            <a:lvl2pPr marL="283373" indent="0">
              <a:buNone/>
              <a:defRPr sz="1240" b="1"/>
            </a:lvl2pPr>
            <a:lvl3pPr marL="566745" indent="0">
              <a:buNone/>
              <a:defRPr sz="1116" b="1"/>
            </a:lvl3pPr>
            <a:lvl4pPr marL="850118" indent="0">
              <a:buNone/>
              <a:defRPr sz="992" b="1"/>
            </a:lvl4pPr>
            <a:lvl5pPr marL="1133490" indent="0">
              <a:buNone/>
              <a:defRPr sz="992" b="1"/>
            </a:lvl5pPr>
            <a:lvl6pPr marL="1416863" indent="0">
              <a:buNone/>
              <a:defRPr sz="992" b="1"/>
            </a:lvl6pPr>
            <a:lvl7pPr marL="1700235" indent="0">
              <a:buNone/>
              <a:defRPr sz="992" b="1"/>
            </a:lvl7pPr>
            <a:lvl8pPr marL="1983608" indent="0">
              <a:buNone/>
              <a:defRPr sz="992" b="1"/>
            </a:lvl8pPr>
            <a:lvl9pPr marL="2266980" indent="0">
              <a:buNone/>
              <a:defRPr sz="992" b="1"/>
            </a:lvl9pPr>
          </a:lstStyle>
          <a:p>
            <a:pPr lvl="0"/>
            <a:r>
              <a:rPr lang="ru-RU"/>
              <a:t>Образец текста</a:t>
            </a:r>
          </a:p>
        </p:txBody>
      </p:sp>
      <p:sp>
        <p:nvSpPr>
          <p:cNvPr id="6" name="Content Placeholder 5"/>
          <p:cNvSpPr>
            <a:spLocks noGrp="1"/>
          </p:cNvSpPr>
          <p:nvPr>
            <p:ph sz="quarter" idx="4"/>
          </p:nvPr>
        </p:nvSpPr>
        <p:spPr>
          <a:xfrm>
            <a:off x="4040366" y="4399437"/>
            <a:ext cx="2583004" cy="411234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2907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972550" y="4145342"/>
            <a:ext cx="2758123" cy="898542"/>
          </a:xfrm>
        </p:spPr>
        <p:txBody>
          <a:bodyPr anchor="b">
            <a:noAutofit/>
          </a:bodyPr>
          <a:lstStyle>
            <a:lvl1pPr marL="0" indent="0">
              <a:buNone/>
              <a:defRPr sz="1983" b="0">
                <a:solidFill>
                  <a:schemeClr val="accent1"/>
                </a:solidFill>
              </a:defRPr>
            </a:lvl1pPr>
            <a:lvl2pPr marL="377830" indent="0">
              <a:buNone/>
              <a:defRPr sz="1653" b="1"/>
            </a:lvl2pPr>
            <a:lvl3pPr marL="755660" indent="0">
              <a:buNone/>
              <a:defRPr sz="1488" b="1"/>
            </a:lvl3pPr>
            <a:lvl4pPr marL="1133490" indent="0">
              <a:buNone/>
              <a:defRPr sz="1322" b="1"/>
            </a:lvl4pPr>
            <a:lvl5pPr marL="1511320" indent="0">
              <a:buNone/>
              <a:defRPr sz="1322" b="1"/>
            </a:lvl5pPr>
            <a:lvl6pPr marL="1889150" indent="0">
              <a:buNone/>
              <a:defRPr sz="1322" b="1"/>
            </a:lvl6pPr>
            <a:lvl7pPr marL="2266980" indent="0">
              <a:buNone/>
              <a:defRPr sz="1322" b="1"/>
            </a:lvl7pPr>
            <a:lvl8pPr marL="2644811" indent="0">
              <a:buNone/>
              <a:defRPr sz="1322" b="1"/>
            </a:lvl8pPr>
            <a:lvl9pPr marL="3022641" indent="0">
              <a:buNone/>
              <a:defRPr sz="1322" b="1"/>
            </a:lvl9pPr>
          </a:lstStyle>
          <a:p>
            <a:pPr lvl="0"/>
            <a:r>
              <a:rPr lang="ru-RU"/>
              <a:t>Образец текста</a:t>
            </a:r>
          </a:p>
        </p:txBody>
      </p:sp>
      <p:sp>
        <p:nvSpPr>
          <p:cNvPr id="4" name="Content Placeholder 3"/>
          <p:cNvSpPr>
            <a:spLocks noGrp="1"/>
          </p:cNvSpPr>
          <p:nvPr>
            <p:ph sz="half" idx="2"/>
          </p:nvPr>
        </p:nvSpPr>
        <p:spPr>
          <a:xfrm>
            <a:off x="972550" y="5057088"/>
            <a:ext cx="2758123" cy="4220329"/>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835958" y="4145342"/>
            <a:ext cx="2758123" cy="898542"/>
          </a:xfrm>
        </p:spPr>
        <p:txBody>
          <a:bodyPr anchor="b">
            <a:noAutofit/>
          </a:bodyPr>
          <a:lstStyle>
            <a:lvl1pPr marL="0" indent="0">
              <a:buNone/>
              <a:defRPr sz="1983" b="0">
                <a:solidFill>
                  <a:schemeClr val="accent1"/>
                </a:solidFill>
              </a:defRPr>
            </a:lvl1pPr>
            <a:lvl2pPr marL="377830" indent="0">
              <a:buNone/>
              <a:defRPr sz="1653" b="1"/>
            </a:lvl2pPr>
            <a:lvl3pPr marL="755660" indent="0">
              <a:buNone/>
              <a:defRPr sz="1488" b="1"/>
            </a:lvl3pPr>
            <a:lvl4pPr marL="1133490" indent="0">
              <a:buNone/>
              <a:defRPr sz="1322" b="1"/>
            </a:lvl4pPr>
            <a:lvl5pPr marL="1511320" indent="0">
              <a:buNone/>
              <a:defRPr sz="1322" b="1"/>
            </a:lvl5pPr>
            <a:lvl6pPr marL="1889150" indent="0">
              <a:buNone/>
              <a:defRPr sz="1322" b="1"/>
            </a:lvl6pPr>
            <a:lvl7pPr marL="2266980" indent="0">
              <a:buNone/>
              <a:defRPr sz="1322" b="1"/>
            </a:lvl7pPr>
            <a:lvl8pPr marL="2644811" indent="0">
              <a:buNone/>
              <a:defRPr sz="1322" b="1"/>
            </a:lvl8pPr>
            <a:lvl9pPr marL="3022641" indent="0">
              <a:buNone/>
              <a:defRPr sz="1322" b="1"/>
            </a:lvl9pPr>
          </a:lstStyle>
          <a:p>
            <a:pPr lvl="0"/>
            <a:r>
              <a:rPr lang="ru-RU"/>
              <a:t>Образец текста</a:t>
            </a:r>
          </a:p>
        </p:txBody>
      </p:sp>
      <p:sp>
        <p:nvSpPr>
          <p:cNvPr id="6" name="Content Placeholder 5"/>
          <p:cNvSpPr>
            <a:spLocks noGrp="1"/>
          </p:cNvSpPr>
          <p:nvPr>
            <p:ph sz="quarter" idx="4"/>
          </p:nvPr>
        </p:nvSpPr>
        <p:spPr>
          <a:xfrm>
            <a:off x="3835958" y="5057088"/>
            <a:ext cx="2758123" cy="4220329"/>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41" name="Straight Connector 40"/>
          <p:cNvCxnSpPr/>
          <p:nvPr/>
        </p:nvCxnSpPr>
        <p:spPr>
          <a:xfrm>
            <a:off x="1056510" y="3671541"/>
            <a:ext cx="545047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43767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cxnSp>
        <p:nvCxnSpPr>
          <p:cNvPr id="32" name="Straight Connector 31"/>
          <p:cNvCxnSpPr/>
          <p:nvPr/>
        </p:nvCxnSpPr>
        <p:spPr>
          <a:xfrm>
            <a:off x="1192885" y="2880089"/>
            <a:ext cx="54304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06853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23031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89208" y="1245807"/>
            <a:ext cx="2004778" cy="3503838"/>
          </a:xfrm>
        </p:spPr>
        <p:txBody>
          <a:bodyPr anchor="b">
            <a:normAutofit/>
          </a:bodyPr>
          <a:lstStyle>
            <a:lvl1pPr algn="l">
              <a:defRPr sz="1983"/>
            </a:lvl1pPr>
          </a:lstStyle>
          <a:p>
            <a:r>
              <a:rPr lang="ru-RU"/>
              <a:t>Образец заголовка</a:t>
            </a:r>
            <a:endParaRPr lang="en-US" dirty="0"/>
          </a:p>
        </p:txBody>
      </p:sp>
      <p:sp>
        <p:nvSpPr>
          <p:cNvPr id="3" name="Content Placeholder 2"/>
          <p:cNvSpPr>
            <a:spLocks noGrp="1"/>
          </p:cNvSpPr>
          <p:nvPr>
            <p:ph idx="1"/>
          </p:nvPr>
        </p:nvSpPr>
        <p:spPr>
          <a:xfrm>
            <a:off x="3459806" y="1245807"/>
            <a:ext cx="3163564" cy="7264318"/>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89209" y="4998194"/>
            <a:ext cx="2005951" cy="3505497"/>
          </a:xfrm>
        </p:spPr>
        <p:txBody>
          <a:bodyPr>
            <a:normAutofit/>
          </a:bodyPr>
          <a:lstStyle>
            <a:lvl1pPr marL="0" indent="0" algn="l">
              <a:buNone/>
              <a:defRPr sz="1322"/>
            </a:lvl1pPr>
            <a:lvl2pPr marL="283373" indent="0">
              <a:buNone/>
              <a:defRPr sz="868"/>
            </a:lvl2pPr>
            <a:lvl3pPr marL="566745" indent="0">
              <a:buNone/>
              <a:defRPr sz="744"/>
            </a:lvl3pPr>
            <a:lvl4pPr marL="850118" indent="0">
              <a:buNone/>
              <a:defRPr sz="620"/>
            </a:lvl4pPr>
            <a:lvl5pPr marL="1133490" indent="0">
              <a:buNone/>
              <a:defRPr sz="620"/>
            </a:lvl5pPr>
            <a:lvl6pPr marL="1416863" indent="0">
              <a:buNone/>
              <a:defRPr sz="620"/>
            </a:lvl6pPr>
            <a:lvl7pPr marL="1700235" indent="0">
              <a:buNone/>
              <a:defRPr sz="620"/>
            </a:lvl7pPr>
            <a:lvl8pPr marL="1983608" indent="0">
              <a:buNone/>
              <a:defRPr sz="620"/>
            </a:lvl8pPr>
            <a:lvl9pPr marL="2266980" indent="0">
              <a:buNone/>
              <a:defRPr sz="620"/>
            </a:lvl9pPr>
          </a:lstStyle>
          <a:p>
            <a:pPr lvl="0"/>
            <a:r>
              <a:rPr lang="ru-RU"/>
              <a:t>Образец текста</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7" name="Straight Connector 16"/>
          <p:cNvCxnSpPr/>
          <p:nvPr/>
        </p:nvCxnSpPr>
        <p:spPr>
          <a:xfrm>
            <a:off x="1191445" y="4998192"/>
            <a:ext cx="200256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419014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grpSp>
        <p:nvGrpSpPr>
          <p:cNvPr id="13" name="Group 12"/>
          <p:cNvGrpSpPr/>
          <p:nvPr/>
        </p:nvGrpSpPr>
        <p:grpSpPr>
          <a:xfrm>
            <a:off x="4129053" y="751831"/>
            <a:ext cx="2901771" cy="8028783"/>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93428" y="1761204"/>
            <a:ext cx="2681578" cy="2854355"/>
          </a:xfrm>
        </p:spPr>
        <p:txBody>
          <a:bodyPr anchor="b">
            <a:normAutofit/>
          </a:bodyPr>
          <a:lstStyle>
            <a:lvl1pPr>
              <a:defRPr sz="2644"/>
            </a:lvl1pPr>
          </a:lstStyle>
          <a:p>
            <a:r>
              <a:rPr lang="ru-RU"/>
              <a:t>Образец заголовка</a:t>
            </a:r>
            <a:endParaRPr lang="en-US" dirty="0"/>
          </a:p>
        </p:txBody>
      </p:sp>
      <p:sp>
        <p:nvSpPr>
          <p:cNvPr id="3" name="Picture Placeholder 2"/>
          <p:cNvSpPr>
            <a:spLocks noGrp="1" noChangeAspect="1"/>
          </p:cNvSpPr>
          <p:nvPr>
            <p:ph type="pic" idx="1"/>
          </p:nvPr>
        </p:nvSpPr>
        <p:spPr>
          <a:xfrm>
            <a:off x="4660939" y="1750336"/>
            <a:ext cx="1846978" cy="6028606"/>
          </a:xfrm>
          <a:solidFill>
            <a:schemeClr val="bg1">
              <a:lumMod val="85000"/>
            </a:schemeClr>
          </a:solidFill>
          <a:ln w="9525" cap="sq">
            <a:noFill/>
            <a:miter lim="800000"/>
          </a:ln>
          <a:effectLst/>
        </p:spPr>
        <p:txBody>
          <a:bodyPr anchor="t"/>
          <a:lstStyle>
            <a:lvl1pPr marL="0" indent="0" algn="ctr">
              <a:buNone/>
              <a:defRPr sz="1983"/>
            </a:lvl1pPr>
            <a:lvl2pPr marL="283373" indent="0">
              <a:buNone/>
              <a:defRPr sz="1735"/>
            </a:lvl2pPr>
            <a:lvl3pPr marL="566745" indent="0">
              <a:buNone/>
              <a:defRPr sz="1488"/>
            </a:lvl3pPr>
            <a:lvl4pPr marL="850118" indent="0">
              <a:buNone/>
              <a:defRPr sz="1240"/>
            </a:lvl4pPr>
            <a:lvl5pPr marL="1133490" indent="0">
              <a:buNone/>
              <a:defRPr sz="1240"/>
            </a:lvl5pPr>
            <a:lvl6pPr marL="1416863" indent="0">
              <a:buNone/>
              <a:defRPr sz="1240"/>
            </a:lvl6pPr>
            <a:lvl7pPr marL="1700235" indent="0">
              <a:buNone/>
              <a:defRPr sz="1240"/>
            </a:lvl7pPr>
            <a:lvl8pPr marL="1983608" indent="0">
              <a:buNone/>
              <a:defRPr sz="1240"/>
            </a:lvl8pPr>
            <a:lvl9pPr marL="2266980" indent="0">
              <a:buNone/>
              <a:defRPr sz="1240"/>
            </a:lvl9pPr>
          </a:lstStyle>
          <a:p>
            <a:r>
              <a:rPr lang="ru-RU"/>
              <a:t>Вставка рисунка</a:t>
            </a:r>
            <a:endParaRPr lang="en-US" dirty="0"/>
          </a:p>
        </p:txBody>
      </p:sp>
      <p:sp>
        <p:nvSpPr>
          <p:cNvPr id="4" name="Text Placeholder 3"/>
          <p:cNvSpPr>
            <a:spLocks noGrp="1"/>
          </p:cNvSpPr>
          <p:nvPr>
            <p:ph type="body" sz="half" idx="2"/>
          </p:nvPr>
        </p:nvSpPr>
        <p:spPr>
          <a:xfrm>
            <a:off x="1192886" y="4905417"/>
            <a:ext cx="2677736" cy="3124353"/>
          </a:xfrm>
        </p:spPr>
        <p:txBody>
          <a:bodyPr>
            <a:normAutofit/>
          </a:bodyPr>
          <a:lstStyle>
            <a:lvl1pPr marL="0" indent="0" algn="l">
              <a:buNone/>
              <a:defRPr sz="1488"/>
            </a:lvl1pPr>
            <a:lvl2pPr marL="283373" indent="0">
              <a:buNone/>
              <a:defRPr sz="868"/>
            </a:lvl2pPr>
            <a:lvl3pPr marL="566745" indent="0">
              <a:buNone/>
              <a:defRPr sz="744"/>
            </a:lvl3pPr>
            <a:lvl4pPr marL="850118" indent="0">
              <a:buNone/>
              <a:defRPr sz="620"/>
            </a:lvl4pPr>
            <a:lvl5pPr marL="1133490" indent="0">
              <a:buNone/>
              <a:defRPr sz="620"/>
            </a:lvl5pPr>
            <a:lvl6pPr marL="1416863" indent="0">
              <a:buNone/>
              <a:defRPr sz="620"/>
            </a:lvl6pPr>
            <a:lvl7pPr marL="1700235" indent="0">
              <a:buNone/>
              <a:defRPr sz="620"/>
            </a:lvl7pPr>
            <a:lvl8pPr marL="1983608" indent="0">
              <a:buNone/>
              <a:defRPr sz="620"/>
            </a:lvl8pPr>
            <a:lvl9pPr marL="2266980" indent="0">
              <a:buNone/>
              <a:defRPr sz="620"/>
            </a:lvl9pPr>
          </a:lstStyle>
          <a:p>
            <a:pPr lvl="0"/>
            <a:r>
              <a:rPr lang="ru-RU"/>
              <a:t>Образец текста</a:t>
            </a:r>
          </a:p>
        </p:txBody>
      </p:sp>
      <p:sp>
        <p:nvSpPr>
          <p:cNvPr id="5" name="Date Placeholder 4"/>
          <p:cNvSpPr>
            <a:spLocks noGrp="1"/>
          </p:cNvSpPr>
          <p:nvPr>
            <p:ph type="dt" sz="half" idx="10"/>
          </p:nvPr>
        </p:nvSpPr>
        <p:spPr>
          <a:xfrm>
            <a:off x="1187243" y="8528926"/>
            <a:ext cx="2687764" cy="499155"/>
          </a:xfrm>
        </p:spPr>
        <p:txBody>
          <a:bodyPr/>
          <a:lstStyle>
            <a:lvl1pPr algn="l">
              <a:defRPr/>
            </a:lvl1p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a:xfrm>
            <a:off x="1187959" y="496845"/>
            <a:ext cx="2687047" cy="500415"/>
          </a:xfrm>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31" name="Straight Connector 30"/>
          <p:cNvCxnSpPr/>
          <p:nvPr/>
        </p:nvCxnSpPr>
        <p:spPr>
          <a:xfrm>
            <a:off x="1191059" y="4901695"/>
            <a:ext cx="267916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835310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cxnSp>
        <p:nvCxnSpPr>
          <p:cNvPr id="33" name="Straight Connector 32"/>
          <p:cNvCxnSpPr/>
          <p:nvPr/>
        </p:nvCxnSpPr>
        <p:spPr>
          <a:xfrm>
            <a:off x="1192885" y="2880089"/>
            <a:ext cx="54304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30111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6982" y="1245808"/>
            <a:ext cx="911529" cy="7265975"/>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1192885" y="1245808"/>
            <a:ext cx="4380766" cy="72659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5716981" y="1245808"/>
            <a:ext cx="0" cy="7265975"/>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67591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972549" y="1427248"/>
            <a:ext cx="5618399" cy="2033067"/>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056510" y="3671541"/>
            <a:ext cx="545047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4753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1750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72548" y="2165084"/>
            <a:ext cx="2096382" cy="2138680"/>
          </a:xfrm>
        </p:spPr>
        <p:txBody>
          <a:bodyPr anchor="b">
            <a:normAutofit/>
          </a:bodyPr>
          <a:lstStyle>
            <a:lvl1pPr algn="ctr">
              <a:defRPr sz="1983" b="0"/>
            </a:lvl1pPr>
          </a:lstStyle>
          <a:p>
            <a:r>
              <a:rPr lang="ru-RU"/>
              <a:t>Образец заголовка</a:t>
            </a:r>
            <a:endParaRPr lang="en-US" dirty="0"/>
          </a:p>
        </p:txBody>
      </p:sp>
      <p:sp>
        <p:nvSpPr>
          <p:cNvPr id="3" name="Content Placeholder 2"/>
          <p:cNvSpPr>
            <a:spLocks noGrp="1"/>
          </p:cNvSpPr>
          <p:nvPr>
            <p:ph idx="1"/>
          </p:nvPr>
        </p:nvSpPr>
        <p:spPr>
          <a:xfrm>
            <a:off x="3404774" y="1531399"/>
            <a:ext cx="3186175" cy="7630602"/>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72548" y="4726216"/>
            <a:ext cx="2096382" cy="3802104"/>
          </a:xfrm>
        </p:spPr>
        <p:txBody>
          <a:bodyPr anchor="t">
            <a:normAutofit/>
          </a:bodyPr>
          <a:lstStyle>
            <a:lvl1pPr marL="0" indent="0" algn="ctr">
              <a:buNone/>
              <a:defRPr sz="1322"/>
            </a:lvl1pPr>
            <a:lvl2pPr marL="377830" indent="0">
              <a:buNone/>
              <a:defRPr sz="992"/>
            </a:lvl2pPr>
            <a:lvl3pPr marL="755660" indent="0">
              <a:buNone/>
              <a:defRPr sz="826"/>
            </a:lvl3pPr>
            <a:lvl4pPr marL="1133490" indent="0">
              <a:buNone/>
              <a:defRPr sz="744"/>
            </a:lvl4pPr>
            <a:lvl5pPr marL="1511320" indent="0">
              <a:buNone/>
              <a:defRPr sz="744"/>
            </a:lvl5pPr>
            <a:lvl6pPr marL="1889150" indent="0">
              <a:buNone/>
              <a:defRPr sz="744"/>
            </a:lvl6pPr>
            <a:lvl7pPr marL="2266980" indent="0">
              <a:buNone/>
              <a:defRPr sz="744"/>
            </a:lvl7pPr>
            <a:lvl8pPr marL="2644811" indent="0">
              <a:buNone/>
              <a:defRPr sz="744"/>
            </a:lvl8pPr>
            <a:lvl9pPr marL="3022641" indent="0">
              <a:buNone/>
              <a:defRPr sz="744"/>
            </a:lvl9pPr>
          </a:lstStyle>
          <a:p>
            <a:pPr lvl="0"/>
            <a:r>
              <a:rPr lang="ru-RU"/>
              <a:t>Образец текста</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1056510" y="4541394"/>
            <a:ext cx="192845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6182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72548" y="2937382"/>
            <a:ext cx="3001611" cy="2138680"/>
          </a:xfrm>
        </p:spPr>
        <p:txBody>
          <a:bodyPr anchor="b">
            <a:normAutofit/>
          </a:bodyPr>
          <a:lstStyle>
            <a:lvl1pPr algn="ctr">
              <a:defRPr sz="1983" b="0"/>
            </a:lvl1pPr>
          </a:lstStyle>
          <a:p>
            <a:r>
              <a:rPr lang="ru-RU"/>
              <a:t>Образец заголовка</a:t>
            </a:r>
            <a:endParaRPr lang="en-US" dirty="0"/>
          </a:p>
        </p:txBody>
      </p:sp>
      <p:sp>
        <p:nvSpPr>
          <p:cNvPr id="17" name="Picture Placeholder 2"/>
          <p:cNvSpPr>
            <a:spLocks noGrp="1" noChangeAspect="1"/>
          </p:cNvSpPr>
          <p:nvPr>
            <p:ph type="pic" idx="1"/>
          </p:nvPr>
        </p:nvSpPr>
        <p:spPr>
          <a:xfrm>
            <a:off x="4283231" y="1610611"/>
            <a:ext cx="2420876" cy="7472182"/>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322"/>
            </a:lvl1pPr>
            <a:lvl2pPr marL="377830" indent="0">
              <a:buNone/>
              <a:defRPr sz="1322"/>
            </a:lvl2pPr>
            <a:lvl3pPr marL="755660" indent="0">
              <a:buNone/>
              <a:defRPr sz="1322"/>
            </a:lvl3pPr>
            <a:lvl4pPr marL="1133490" indent="0">
              <a:buNone/>
              <a:defRPr sz="1322"/>
            </a:lvl4pPr>
            <a:lvl5pPr marL="1511320" indent="0">
              <a:buNone/>
              <a:defRPr sz="1322"/>
            </a:lvl5pPr>
            <a:lvl6pPr marL="1889150" indent="0">
              <a:buNone/>
              <a:defRPr sz="1322"/>
            </a:lvl6pPr>
            <a:lvl7pPr marL="2266980" indent="0">
              <a:buNone/>
              <a:defRPr sz="1322"/>
            </a:lvl7pPr>
            <a:lvl8pPr marL="2644811" indent="0">
              <a:buNone/>
              <a:defRPr sz="1322"/>
            </a:lvl8pPr>
            <a:lvl9pPr marL="3022641" indent="0">
              <a:buNone/>
              <a:defRPr sz="1322"/>
            </a:lvl9pPr>
          </a:lstStyle>
          <a:p>
            <a:r>
              <a:rPr lang="ru-RU"/>
              <a:t>Вставка рисунка</a:t>
            </a:r>
            <a:endParaRPr lang="en-US" dirty="0"/>
          </a:p>
        </p:txBody>
      </p:sp>
      <p:sp>
        <p:nvSpPr>
          <p:cNvPr id="4" name="Text Placeholder 3"/>
          <p:cNvSpPr>
            <a:spLocks noGrp="1"/>
          </p:cNvSpPr>
          <p:nvPr>
            <p:ph type="body" sz="half" idx="2"/>
          </p:nvPr>
        </p:nvSpPr>
        <p:spPr>
          <a:xfrm>
            <a:off x="972548" y="5076063"/>
            <a:ext cx="3001611" cy="2851573"/>
          </a:xfrm>
        </p:spPr>
        <p:txBody>
          <a:bodyPr anchor="t">
            <a:normAutofit/>
          </a:bodyPr>
          <a:lstStyle>
            <a:lvl1pPr marL="0" indent="0" algn="ctr">
              <a:buNone/>
              <a:defRPr sz="1322"/>
            </a:lvl1pPr>
            <a:lvl2pPr marL="377830" indent="0">
              <a:buNone/>
              <a:defRPr sz="992"/>
            </a:lvl2pPr>
            <a:lvl3pPr marL="755660" indent="0">
              <a:buNone/>
              <a:defRPr sz="826"/>
            </a:lvl3pPr>
            <a:lvl4pPr marL="1133490" indent="0">
              <a:buNone/>
              <a:defRPr sz="744"/>
            </a:lvl4pPr>
            <a:lvl5pPr marL="1511320" indent="0">
              <a:buNone/>
              <a:defRPr sz="744"/>
            </a:lvl5pPr>
            <a:lvl6pPr marL="1889150" indent="0">
              <a:buNone/>
              <a:defRPr sz="744"/>
            </a:lvl6pPr>
            <a:lvl7pPr marL="2266980" indent="0">
              <a:buNone/>
              <a:defRPr sz="744"/>
            </a:lvl7pPr>
            <a:lvl8pPr marL="2644811" indent="0">
              <a:buNone/>
              <a:defRPr sz="744"/>
            </a:lvl8pPr>
            <a:lvl9pPr marL="3022641" indent="0">
              <a:buNone/>
              <a:defRPr sz="744"/>
            </a:lvl9pPr>
          </a:lstStyle>
          <a:p>
            <a:pPr lvl="0"/>
            <a:r>
              <a:rPr lang="ru-RU"/>
              <a:t>Образец текста</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1956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7.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8.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7563497" cy="106934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972549" y="1427248"/>
            <a:ext cx="5618398" cy="20330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72548" y="3882767"/>
            <a:ext cx="5618400" cy="5371643"/>
          </a:xfrm>
          <a:prstGeom prst="rect">
            <a:avLst/>
          </a:prstGeom>
        </p:spPr>
        <p:txBody>
          <a:bodyPr vert="horz" lIns="91440" tIns="45720" rIns="91440" bIns="45720" rtlCol="0"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253082" y="9294016"/>
            <a:ext cx="948928" cy="435657"/>
          </a:xfrm>
          <a:prstGeom prst="rect">
            <a:avLst/>
          </a:prstGeom>
        </p:spPr>
        <p:txBody>
          <a:bodyPr vert="horz" lIns="91440" tIns="45720" rIns="91440" bIns="45720" rtlCol="0" anchor="ctr"/>
          <a:lstStyle>
            <a:lvl1pPr algn="r">
              <a:defRPr sz="826" b="0" i="0">
                <a:solidFill>
                  <a:schemeClr val="tx1"/>
                </a:solidFill>
                <a:effectLst/>
                <a:latin typeface="+mn-lt"/>
              </a:defRPr>
            </a:lvl1pPr>
          </a:lstStyle>
          <a:p>
            <a:fld id="{1D8BD707-D9CF-40AE-B4C6-C98DA3205C09}" type="datetimeFigureOut">
              <a:rPr lang="en-US" smtClean="0"/>
              <a:pPr/>
              <a:t>10/5/2025</a:t>
            </a:fld>
            <a:endParaRPr lang="en-US"/>
          </a:p>
        </p:txBody>
      </p:sp>
      <p:sp>
        <p:nvSpPr>
          <p:cNvPr id="5" name="Footer Placeholder 4"/>
          <p:cNvSpPr>
            <a:spLocks noGrp="1"/>
          </p:cNvSpPr>
          <p:nvPr>
            <p:ph type="ftr" sz="quarter" idx="3"/>
          </p:nvPr>
        </p:nvSpPr>
        <p:spPr>
          <a:xfrm>
            <a:off x="972549" y="9294016"/>
            <a:ext cx="4218440" cy="435657"/>
          </a:xfrm>
          <a:prstGeom prst="rect">
            <a:avLst/>
          </a:prstGeom>
        </p:spPr>
        <p:txBody>
          <a:bodyPr vert="horz" lIns="91440" tIns="45720" rIns="91440" bIns="45720" rtlCol="0" anchor="ctr"/>
          <a:lstStyle>
            <a:lvl1pPr algn="l">
              <a:defRPr sz="826"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6264103" y="9294016"/>
            <a:ext cx="326845" cy="435657"/>
          </a:xfrm>
          <a:prstGeom prst="rect">
            <a:avLst/>
          </a:prstGeom>
        </p:spPr>
        <p:txBody>
          <a:bodyPr vert="horz" lIns="91440" tIns="45720" rIns="91440" bIns="45720" rtlCol="0" anchor="ctr"/>
          <a:lstStyle>
            <a:lvl1pPr algn="r">
              <a:defRPr sz="826" b="0" i="0">
                <a:solidFill>
                  <a:schemeClr val="tx1"/>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93047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377830" rtl="0" eaLnBrk="1" latinLnBrk="0" hangingPunct="1">
        <a:spcBef>
          <a:spcPct val="0"/>
        </a:spcBef>
        <a:buNone/>
        <a:defRPr sz="3306"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36144" indent="-236144" algn="l" defTabSz="377830" rtl="0" eaLnBrk="1" latinLnBrk="0" hangingPunct="1">
        <a:spcBef>
          <a:spcPct val="20000"/>
        </a:spcBef>
        <a:spcAft>
          <a:spcPts val="496"/>
        </a:spcAft>
        <a:buClr>
          <a:schemeClr val="accent1"/>
        </a:buClr>
        <a:buSzPct val="115000"/>
        <a:buFont typeface="Arial"/>
        <a:buChar char="•"/>
        <a:defRPr sz="1983" kern="1200" cap="none">
          <a:solidFill>
            <a:schemeClr val="tx1">
              <a:lumMod val="85000"/>
              <a:lumOff val="15000"/>
            </a:schemeClr>
          </a:solidFill>
          <a:effectLst/>
          <a:latin typeface="+mn-lt"/>
          <a:ea typeface="+mn-ea"/>
          <a:cs typeface="+mn-cs"/>
        </a:defRPr>
      </a:lvl1pPr>
      <a:lvl2pPr marL="613974" indent="-236144" algn="l" defTabSz="377830" rtl="0" eaLnBrk="1" latinLnBrk="0" hangingPunct="1">
        <a:spcBef>
          <a:spcPct val="20000"/>
        </a:spcBef>
        <a:spcAft>
          <a:spcPts val="496"/>
        </a:spcAft>
        <a:buClr>
          <a:schemeClr val="accent1"/>
        </a:buClr>
        <a:buSzPct val="115000"/>
        <a:buFont typeface="Arial"/>
        <a:buChar char="•"/>
        <a:defRPr sz="1653" kern="1200" cap="none">
          <a:solidFill>
            <a:schemeClr val="tx1">
              <a:lumMod val="85000"/>
              <a:lumOff val="15000"/>
            </a:schemeClr>
          </a:solidFill>
          <a:effectLst/>
          <a:latin typeface="+mn-lt"/>
          <a:ea typeface="+mn-ea"/>
          <a:cs typeface="+mn-cs"/>
        </a:defRPr>
      </a:lvl2pPr>
      <a:lvl3pPr marL="991804" indent="-236144" algn="l" defTabSz="377830" rtl="0" eaLnBrk="1" latinLnBrk="0" hangingPunct="1">
        <a:spcBef>
          <a:spcPct val="20000"/>
        </a:spcBef>
        <a:spcAft>
          <a:spcPts val="496"/>
        </a:spcAft>
        <a:buClr>
          <a:schemeClr val="accent1"/>
        </a:buClr>
        <a:buSzPct val="115000"/>
        <a:buFont typeface="Arial"/>
        <a:buChar char="•"/>
        <a:defRPr sz="1488" kern="1200" cap="none">
          <a:solidFill>
            <a:schemeClr val="tx1">
              <a:lumMod val="85000"/>
              <a:lumOff val="15000"/>
            </a:schemeClr>
          </a:solidFill>
          <a:effectLst/>
          <a:latin typeface="+mn-lt"/>
          <a:ea typeface="+mn-ea"/>
          <a:cs typeface="+mn-cs"/>
        </a:defRPr>
      </a:lvl3pPr>
      <a:lvl4pPr marL="1275177" indent="-141686" algn="l" defTabSz="377830" rtl="0" eaLnBrk="1" latinLnBrk="0" hangingPunct="1">
        <a:spcBef>
          <a:spcPct val="20000"/>
        </a:spcBef>
        <a:spcAft>
          <a:spcPts val="496"/>
        </a:spcAft>
        <a:buClr>
          <a:schemeClr val="accent1"/>
        </a:buClr>
        <a:buSzPct val="115000"/>
        <a:buFont typeface="Arial"/>
        <a:buChar char="•"/>
        <a:defRPr sz="1322" kern="1200" cap="none">
          <a:solidFill>
            <a:schemeClr val="tx1">
              <a:lumMod val="85000"/>
              <a:lumOff val="15000"/>
            </a:schemeClr>
          </a:solidFill>
          <a:effectLst/>
          <a:latin typeface="+mn-lt"/>
          <a:ea typeface="+mn-ea"/>
          <a:cs typeface="+mn-cs"/>
        </a:defRPr>
      </a:lvl4pPr>
      <a:lvl5pPr marL="1653007" indent="-141686" algn="l" defTabSz="377830" rtl="0" eaLnBrk="1" latinLnBrk="0" hangingPunct="1">
        <a:spcBef>
          <a:spcPct val="20000"/>
        </a:spcBef>
        <a:spcAft>
          <a:spcPts val="496"/>
        </a:spcAft>
        <a:buClr>
          <a:schemeClr val="accent1"/>
        </a:buClr>
        <a:buSzPct val="115000"/>
        <a:buFont typeface="Arial"/>
        <a:buChar char="•"/>
        <a:defRPr sz="1157" kern="1200" cap="none">
          <a:solidFill>
            <a:schemeClr val="tx1">
              <a:lumMod val="85000"/>
              <a:lumOff val="15000"/>
            </a:schemeClr>
          </a:solidFill>
          <a:effectLst/>
          <a:latin typeface="+mn-lt"/>
          <a:ea typeface="+mn-ea"/>
          <a:cs typeface="+mn-cs"/>
        </a:defRPr>
      </a:lvl5pPr>
      <a:lvl6pPr marL="2078065" indent="-188915" algn="l" defTabSz="377830" rtl="0" eaLnBrk="1" latinLnBrk="0" hangingPunct="1">
        <a:spcBef>
          <a:spcPct val="20000"/>
        </a:spcBef>
        <a:spcAft>
          <a:spcPts val="496"/>
        </a:spcAft>
        <a:buClr>
          <a:schemeClr val="accent1"/>
        </a:buClr>
        <a:buSzPct val="115000"/>
        <a:buFont typeface="Arial"/>
        <a:buChar char="•"/>
        <a:defRPr sz="1157" kern="1200" cap="none">
          <a:solidFill>
            <a:schemeClr val="tx1">
              <a:lumMod val="85000"/>
              <a:lumOff val="15000"/>
            </a:schemeClr>
          </a:solidFill>
          <a:effectLst/>
          <a:latin typeface="+mn-lt"/>
          <a:ea typeface="+mn-ea"/>
          <a:cs typeface="+mn-cs"/>
        </a:defRPr>
      </a:lvl6pPr>
      <a:lvl7pPr marL="2455896" indent="-188915" algn="l" defTabSz="377830" rtl="0" eaLnBrk="1" latinLnBrk="0" hangingPunct="1">
        <a:spcBef>
          <a:spcPct val="20000"/>
        </a:spcBef>
        <a:spcAft>
          <a:spcPts val="496"/>
        </a:spcAft>
        <a:buClr>
          <a:schemeClr val="accent1"/>
        </a:buClr>
        <a:buSzPct val="115000"/>
        <a:buFont typeface="Arial"/>
        <a:buChar char="•"/>
        <a:defRPr sz="1157" kern="1200" cap="none">
          <a:solidFill>
            <a:schemeClr val="tx1">
              <a:lumMod val="85000"/>
              <a:lumOff val="15000"/>
            </a:schemeClr>
          </a:solidFill>
          <a:effectLst/>
          <a:latin typeface="+mn-lt"/>
          <a:ea typeface="+mn-ea"/>
          <a:cs typeface="+mn-cs"/>
        </a:defRPr>
      </a:lvl7pPr>
      <a:lvl8pPr marL="2833726" indent="-188915" algn="l" defTabSz="377830" rtl="0" eaLnBrk="1" latinLnBrk="0" hangingPunct="1">
        <a:spcBef>
          <a:spcPct val="20000"/>
        </a:spcBef>
        <a:spcAft>
          <a:spcPts val="496"/>
        </a:spcAft>
        <a:buClr>
          <a:schemeClr val="accent1"/>
        </a:buClr>
        <a:buSzPct val="115000"/>
        <a:buFont typeface="Arial"/>
        <a:buChar char="•"/>
        <a:defRPr sz="1157" kern="1200" cap="none">
          <a:solidFill>
            <a:schemeClr val="tx1">
              <a:lumMod val="85000"/>
              <a:lumOff val="15000"/>
            </a:schemeClr>
          </a:solidFill>
          <a:effectLst/>
          <a:latin typeface="+mn-lt"/>
          <a:ea typeface="+mn-ea"/>
          <a:cs typeface="+mn-cs"/>
        </a:defRPr>
      </a:lvl8pPr>
      <a:lvl9pPr marL="3211556" indent="-188915" algn="l" defTabSz="377830" rtl="0" eaLnBrk="1" latinLnBrk="0" hangingPunct="1">
        <a:spcBef>
          <a:spcPct val="20000"/>
        </a:spcBef>
        <a:spcAft>
          <a:spcPts val="496"/>
        </a:spcAft>
        <a:buClr>
          <a:schemeClr val="accent1"/>
        </a:buClr>
        <a:buSzPct val="115000"/>
        <a:buFont typeface="Arial"/>
        <a:buChar char="•"/>
        <a:defRPr sz="1157" kern="1200" cap="none">
          <a:solidFill>
            <a:schemeClr val="tx1">
              <a:lumMod val="85000"/>
              <a:lumOff val="15000"/>
            </a:schemeClr>
          </a:solidFill>
          <a:effectLst/>
          <a:latin typeface="+mn-lt"/>
          <a:ea typeface="+mn-ea"/>
          <a:cs typeface="+mn-cs"/>
        </a:defRPr>
      </a:lvl9pPr>
    </p:bodyStyle>
    <p:otherStyle>
      <a:defPPr>
        <a:defRPr lang="en-US"/>
      </a:defPPr>
      <a:lvl1pPr marL="0" algn="l" defTabSz="377830" rtl="0" eaLnBrk="1" latinLnBrk="0" hangingPunct="1">
        <a:defRPr sz="1488" kern="1200">
          <a:solidFill>
            <a:schemeClr val="tx1"/>
          </a:solidFill>
          <a:latin typeface="+mn-lt"/>
          <a:ea typeface="+mn-ea"/>
          <a:cs typeface="+mn-cs"/>
        </a:defRPr>
      </a:lvl1pPr>
      <a:lvl2pPr marL="377830" algn="l" defTabSz="377830" rtl="0" eaLnBrk="1" latinLnBrk="0" hangingPunct="1">
        <a:defRPr sz="1488" kern="1200">
          <a:solidFill>
            <a:schemeClr val="tx1"/>
          </a:solidFill>
          <a:latin typeface="+mn-lt"/>
          <a:ea typeface="+mn-ea"/>
          <a:cs typeface="+mn-cs"/>
        </a:defRPr>
      </a:lvl2pPr>
      <a:lvl3pPr marL="755660" algn="l" defTabSz="377830" rtl="0" eaLnBrk="1" latinLnBrk="0" hangingPunct="1">
        <a:defRPr sz="1488" kern="1200">
          <a:solidFill>
            <a:schemeClr val="tx1"/>
          </a:solidFill>
          <a:latin typeface="+mn-lt"/>
          <a:ea typeface="+mn-ea"/>
          <a:cs typeface="+mn-cs"/>
        </a:defRPr>
      </a:lvl3pPr>
      <a:lvl4pPr marL="1133490" algn="l" defTabSz="377830" rtl="0" eaLnBrk="1" latinLnBrk="0" hangingPunct="1">
        <a:defRPr sz="1488" kern="1200">
          <a:solidFill>
            <a:schemeClr val="tx1"/>
          </a:solidFill>
          <a:latin typeface="+mn-lt"/>
          <a:ea typeface="+mn-ea"/>
          <a:cs typeface="+mn-cs"/>
        </a:defRPr>
      </a:lvl4pPr>
      <a:lvl5pPr marL="1511320" algn="l" defTabSz="377830" rtl="0" eaLnBrk="1" latinLnBrk="0" hangingPunct="1">
        <a:defRPr sz="1488" kern="1200">
          <a:solidFill>
            <a:schemeClr val="tx1"/>
          </a:solidFill>
          <a:latin typeface="+mn-lt"/>
          <a:ea typeface="+mn-ea"/>
          <a:cs typeface="+mn-cs"/>
        </a:defRPr>
      </a:lvl5pPr>
      <a:lvl6pPr marL="1889150" algn="l" defTabSz="377830" rtl="0" eaLnBrk="1" latinLnBrk="0" hangingPunct="1">
        <a:defRPr sz="1488" kern="1200">
          <a:solidFill>
            <a:schemeClr val="tx1"/>
          </a:solidFill>
          <a:latin typeface="+mn-lt"/>
          <a:ea typeface="+mn-ea"/>
          <a:cs typeface="+mn-cs"/>
        </a:defRPr>
      </a:lvl6pPr>
      <a:lvl7pPr marL="2266980" algn="l" defTabSz="377830" rtl="0" eaLnBrk="1" latinLnBrk="0" hangingPunct="1">
        <a:defRPr sz="1488" kern="1200">
          <a:solidFill>
            <a:schemeClr val="tx1"/>
          </a:solidFill>
          <a:latin typeface="+mn-lt"/>
          <a:ea typeface="+mn-ea"/>
          <a:cs typeface="+mn-cs"/>
        </a:defRPr>
      </a:lvl7pPr>
      <a:lvl8pPr marL="2644811" algn="l" defTabSz="377830" rtl="0" eaLnBrk="1" latinLnBrk="0" hangingPunct="1">
        <a:defRPr sz="1488" kern="1200">
          <a:solidFill>
            <a:schemeClr val="tx1"/>
          </a:solidFill>
          <a:latin typeface="+mn-lt"/>
          <a:ea typeface="+mn-ea"/>
          <a:cs typeface="+mn-cs"/>
        </a:defRPr>
      </a:lvl8pPr>
      <a:lvl9pPr marL="3022641" algn="l" defTabSz="377830" rtl="0" eaLnBrk="1" latinLnBrk="0" hangingPunct="1">
        <a:defRPr sz="14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4000" r="-11000" b="-5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F45A52-BD60-2368-C5E0-92541BED259A}"/>
              </a:ext>
            </a:extLst>
          </p:cNvPr>
          <p:cNvSpPr>
            <a:spLocks noGrp="1"/>
          </p:cNvSpPr>
          <p:nvPr>
            <p:ph type="title"/>
          </p:nvPr>
        </p:nvSpPr>
        <p:spPr>
          <a:xfrm>
            <a:off x="519510" y="569326"/>
            <a:ext cx="6517481" cy="2066896"/>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02E5076-B335-B684-2CBF-602CE4481B0D}"/>
              </a:ext>
            </a:extLst>
          </p:cNvPr>
          <p:cNvSpPr>
            <a:spLocks noGrp="1"/>
          </p:cNvSpPr>
          <p:nvPr>
            <p:ph type="body" idx="1"/>
          </p:nvPr>
        </p:nvSpPr>
        <p:spPr>
          <a:xfrm>
            <a:off x="519510" y="2846623"/>
            <a:ext cx="6517481" cy="678486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CF5444F-EABA-7A9C-3D31-ECA8E1C73E4A}"/>
              </a:ext>
            </a:extLst>
          </p:cNvPr>
          <p:cNvSpPr>
            <a:spLocks noGrp="1"/>
          </p:cNvSpPr>
          <p:nvPr>
            <p:ph type="dt" sz="half" idx="2"/>
          </p:nvPr>
        </p:nvSpPr>
        <p:spPr>
          <a:xfrm>
            <a:off x="519509" y="9911198"/>
            <a:ext cx="1700213" cy="569325"/>
          </a:xfrm>
          <a:prstGeom prst="rect">
            <a:avLst/>
          </a:prstGeom>
        </p:spPr>
        <p:txBody>
          <a:bodyPr vert="horz" lIns="91440" tIns="45720" rIns="91440" bIns="45720" rtlCol="0" anchor="ctr"/>
          <a:lstStyle>
            <a:lvl1pPr algn="l">
              <a:defRPr sz="744">
                <a:solidFill>
                  <a:schemeClr val="tx1">
                    <a:tint val="82000"/>
                  </a:schemeClr>
                </a:solidFill>
              </a:defRPr>
            </a:lvl1pPr>
          </a:lstStyle>
          <a:p>
            <a:fld id="{A87FFACC-3F0C-438C-9E98-AFA0E14A6C5C}" type="datetimeFigureOut">
              <a:rPr lang="ru-RU" smtClean="0"/>
              <a:t>05.10.2025</a:t>
            </a:fld>
            <a:endParaRPr lang="ru-RU"/>
          </a:p>
        </p:txBody>
      </p:sp>
      <p:sp>
        <p:nvSpPr>
          <p:cNvPr id="5" name="Нижний колонтитул 4">
            <a:extLst>
              <a:ext uri="{FF2B5EF4-FFF2-40B4-BE49-F238E27FC236}">
                <a16:creationId xmlns:a16="http://schemas.microsoft.com/office/drawing/2014/main" id="{0393C25A-2E19-93CA-24EC-3A1A4780C230}"/>
              </a:ext>
            </a:extLst>
          </p:cNvPr>
          <p:cNvSpPr>
            <a:spLocks noGrp="1"/>
          </p:cNvSpPr>
          <p:nvPr>
            <p:ph type="ftr" sz="quarter" idx="3"/>
          </p:nvPr>
        </p:nvSpPr>
        <p:spPr>
          <a:xfrm>
            <a:off x="2503091" y="9911198"/>
            <a:ext cx="2550319" cy="569325"/>
          </a:xfrm>
          <a:prstGeom prst="rect">
            <a:avLst/>
          </a:prstGeom>
        </p:spPr>
        <p:txBody>
          <a:bodyPr vert="horz" lIns="91440" tIns="45720" rIns="91440" bIns="45720" rtlCol="0" anchor="ctr"/>
          <a:lstStyle>
            <a:lvl1pPr algn="ctr">
              <a:defRPr sz="744">
                <a:solidFill>
                  <a:schemeClr val="tx1">
                    <a:tint val="82000"/>
                  </a:schemeClr>
                </a:solidFill>
              </a:defRPr>
            </a:lvl1pPr>
          </a:lstStyle>
          <a:p>
            <a:endParaRPr lang="ru-RU"/>
          </a:p>
        </p:txBody>
      </p:sp>
      <p:sp>
        <p:nvSpPr>
          <p:cNvPr id="6" name="Номер слайда 5">
            <a:extLst>
              <a:ext uri="{FF2B5EF4-FFF2-40B4-BE49-F238E27FC236}">
                <a16:creationId xmlns:a16="http://schemas.microsoft.com/office/drawing/2014/main" id="{035D6C80-5FC8-4727-6980-F13D51B24317}"/>
              </a:ext>
            </a:extLst>
          </p:cNvPr>
          <p:cNvSpPr>
            <a:spLocks noGrp="1"/>
          </p:cNvSpPr>
          <p:nvPr>
            <p:ph type="sldNum" sz="quarter" idx="4"/>
          </p:nvPr>
        </p:nvSpPr>
        <p:spPr>
          <a:xfrm>
            <a:off x="5336778" y="9911198"/>
            <a:ext cx="1700213" cy="569325"/>
          </a:xfrm>
          <a:prstGeom prst="rect">
            <a:avLst/>
          </a:prstGeom>
        </p:spPr>
        <p:txBody>
          <a:bodyPr vert="horz" lIns="91440" tIns="45720" rIns="91440" bIns="45720" rtlCol="0" anchor="ctr"/>
          <a:lstStyle>
            <a:lvl1pPr algn="r">
              <a:defRPr sz="744">
                <a:solidFill>
                  <a:schemeClr val="tx1">
                    <a:tint val="82000"/>
                  </a:schemeClr>
                </a:solidFill>
              </a:defRPr>
            </a:lvl1pPr>
          </a:lstStyle>
          <a:p>
            <a:fld id="{0744F0CE-114C-45FF-8C99-8C6366D7BDEC}" type="slidenum">
              <a:rPr lang="ru-RU" smtClean="0"/>
              <a:t>‹#›</a:t>
            </a:fld>
            <a:endParaRPr lang="ru-RU"/>
          </a:p>
        </p:txBody>
      </p:sp>
    </p:spTree>
    <p:extLst>
      <p:ext uri="{BB962C8B-B14F-4D97-AF65-F5344CB8AC3E}">
        <p14:creationId xmlns:p14="http://schemas.microsoft.com/office/powerpoint/2010/main" val="334750470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566745" rtl="0" eaLnBrk="1" latinLnBrk="0" hangingPunct="1">
        <a:lnSpc>
          <a:spcPct val="90000"/>
        </a:lnSpc>
        <a:spcBef>
          <a:spcPct val="0"/>
        </a:spcBef>
        <a:buNone/>
        <a:defRPr sz="2727" kern="1200">
          <a:solidFill>
            <a:schemeClr val="tx1"/>
          </a:solidFill>
          <a:latin typeface="+mj-lt"/>
          <a:ea typeface="+mj-ea"/>
          <a:cs typeface="+mj-cs"/>
        </a:defRPr>
      </a:lvl1pPr>
    </p:titleStyle>
    <p:bodyStyle>
      <a:lvl1pPr marL="141686" indent="-141686" algn="l" defTabSz="566745" rtl="0" eaLnBrk="1" latinLnBrk="0" hangingPunct="1">
        <a:lnSpc>
          <a:spcPct val="90000"/>
        </a:lnSpc>
        <a:spcBef>
          <a:spcPts val="620"/>
        </a:spcBef>
        <a:buFont typeface="Arial" panose="020B0604020202020204" pitchFamily="34" charset="0"/>
        <a:buChar char="•"/>
        <a:defRPr sz="1735" kern="1200">
          <a:solidFill>
            <a:schemeClr val="tx1"/>
          </a:solidFill>
          <a:latin typeface="+mn-lt"/>
          <a:ea typeface="+mn-ea"/>
          <a:cs typeface="+mn-cs"/>
        </a:defRPr>
      </a:lvl1pPr>
      <a:lvl2pPr marL="425059" indent="-141686" algn="l" defTabSz="566745" rtl="0" eaLnBrk="1" latinLnBrk="0" hangingPunct="1">
        <a:lnSpc>
          <a:spcPct val="90000"/>
        </a:lnSpc>
        <a:spcBef>
          <a:spcPts val="310"/>
        </a:spcBef>
        <a:buFont typeface="Arial" panose="020B0604020202020204" pitchFamily="34" charset="0"/>
        <a:buChar char="•"/>
        <a:defRPr sz="1488" kern="1200">
          <a:solidFill>
            <a:schemeClr val="tx1"/>
          </a:solidFill>
          <a:latin typeface="+mn-lt"/>
          <a:ea typeface="+mn-ea"/>
          <a:cs typeface="+mn-cs"/>
        </a:defRPr>
      </a:lvl2pPr>
      <a:lvl3pPr marL="708431" indent="-141686" algn="l" defTabSz="566745" rtl="0" eaLnBrk="1" latinLnBrk="0" hangingPunct="1">
        <a:lnSpc>
          <a:spcPct val="90000"/>
        </a:lnSpc>
        <a:spcBef>
          <a:spcPts val="310"/>
        </a:spcBef>
        <a:buFont typeface="Arial" panose="020B0604020202020204" pitchFamily="34" charset="0"/>
        <a:buChar char="•"/>
        <a:defRPr sz="1240" kern="1200">
          <a:solidFill>
            <a:schemeClr val="tx1"/>
          </a:solidFill>
          <a:latin typeface="+mn-lt"/>
          <a:ea typeface="+mn-ea"/>
          <a:cs typeface="+mn-cs"/>
        </a:defRPr>
      </a:lvl3pPr>
      <a:lvl4pPr marL="991804" indent="-141686" algn="l" defTabSz="566745"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4pPr>
      <a:lvl5pPr marL="1275177" indent="-141686" algn="l" defTabSz="566745"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5pPr>
      <a:lvl6pPr marL="1558549" indent="-141686" algn="l" defTabSz="566745"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1922" indent="-141686" algn="l" defTabSz="566745"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5294" indent="-141686" algn="l" defTabSz="566745"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8667" indent="-141686" algn="l" defTabSz="566745"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p:bodyStyle>
    <p:otherStyle>
      <a:defPPr>
        <a:defRPr lang="ru-RU"/>
      </a:defPPr>
      <a:lvl1pPr marL="0" algn="l" defTabSz="566745" rtl="0" eaLnBrk="1" latinLnBrk="0" hangingPunct="1">
        <a:defRPr sz="1116" kern="1200">
          <a:solidFill>
            <a:schemeClr val="tx1"/>
          </a:solidFill>
          <a:latin typeface="+mn-lt"/>
          <a:ea typeface="+mn-ea"/>
          <a:cs typeface="+mn-cs"/>
        </a:defRPr>
      </a:lvl1pPr>
      <a:lvl2pPr marL="283373" algn="l" defTabSz="566745" rtl="0" eaLnBrk="1" latinLnBrk="0" hangingPunct="1">
        <a:defRPr sz="1116" kern="1200">
          <a:solidFill>
            <a:schemeClr val="tx1"/>
          </a:solidFill>
          <a:latin typeface="+mn-lt"/>
          <a:ea typeface="+mn-ea"/>
          <a:cs typeface="+mn-cs"/>
        </a:defRPr>
      </a:lvl2pPr>
      <a:lvl3pPr marL="566745" algn="l" defTabSz="566745" rtl="0" eaLnBrk="1" latinLnBrk="0" hangingPunct="1">
        <a:defRPr sz="1116" kern="1200">
          <a:solidFill>
            <a:schemeClr val="tx1"/>
          </a:solidFill>
          <a:latin typeface="+mn-lt"/>
          <a:ea typeface="+mn-ea"/>
          <a:cs typeface="+mn-cs"/>
        </a:defRPr>
      </a:lvl3pPr>
      <a:lvl4pPr marL="850118" algn="l" defTabSz="566745" rtl="0" eaLnBrk="1" latinLnBrk="0" hangingPunct="1">
        <a:defRPr sz="1116" kern="1200">
          <a:solidFill>
            <a:schemeClr val="tx1"/>
          </a:solidFill>
          <a:latin typeface="+mn-lt"/>
          <a:ea typeface="+mn-ea"/>
          <a:cs typeface="+mn-cs"/>
        </a:defRPr>
      </a:lvl4pPr>
      <a:lvl5pPr marL="1133490" algn="l" defTabSz="566745" rtl="0" eaLnBrk="1" latinLnBrk="0" hangingPunct="1">
        <a:defRPr sz="1116" kern="1200">
          <a:solidFill>
            <a:schemeClr val="tx1"/>
          </a:solidFill>
          <a:latin typeface="+mn-lt"/>
          <a:ea typeface="+mn-ea"/>
          <a:cs typeface="+mn-cs"/>
        </a:defRPr>
      </a:lvl5pPr>
      <a:lvl6pPr marL="1416863" algn="l" defTabSz="566745" rtl="0" eaLnBrk="1" latinLnBrk="0" hangingPunct="1">
        <a:defRPr sz="1116" kern="1200">
          <a:solidFill>
            <a:schemeClr val="tx1"/>
          </a:solidFill>
          <a:latin typeface="+mn-lt"/>
          <a:ea typeface="+mn-ea"/>
          <a:cs typeface="+mn-cs"/>
        </a:defRPr>
      </a:lvl6pPr>
      <a:lvl7pPr marL="1700235" algn="l" defTabSz="566745" rtl="0" eaLnBrk="1" latinLnBrk="0" hangingPunct="1">
        <a:defRPr sz="1116" kern="1200">
          <a:solidFill>
            <a:schemeClr val="tx1"/>
          </a:solidFill>
          <a:latin typeface="+mn-lt"/>
          <a:ea typeface="+mn-ea"/>
          <a:cs typeface="+mn-cs"/>
        </a:defRPr>
      </a:lvl7pPr>
      <a:lvl8pPr marL="1983608" algn="l" defTabSz="566745" rtl="0" eaLnBrk="1" latinLnBrk="0" hangingPunct="1">
        <a:defRPr sz="1116" kern="1200">
          <a:solidFill>
            <a:schemeClr val="tx1"/>
          </a:solidFill>
          <a:latin typeface="+mn-lt"/>
          <a:ea typeface="+mn-ea"/>
          <a:cs typeface="+mn-cs"/>
        </a:defRPr>
      </a:lvl8pPr>
      <a:lvl9pPr marL="2266980" algn="l" defTabSz="566745" rtl="0" eaLnBrk="1" latinLnBrk="0" hangingPunct="1">
        <a:defRPr sz="111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356447"/>
            <a:ext cx="1637242" cy="10351342"/>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16876" y="444"/>
            <a:ext cx="1613336" cy="10685554"/>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51130" cy="10693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607492" y="973149"/>
            <a:ext cx="5445242" cy="199724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605191" y="3326836"/>
            <a:ext cx="5447543" cy="605959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423025" y="9566195"/>
            <a:ext cx="633328" cy="577193"/>
          </a:xfrm>
          <a:prstGeom prst="rect">
            <a:avLst/>
          </a:prstGeom>
        </p:spPr>
        <p:txBody>
          <a:bodyPr vert="horz" lIns="91440" tIns="45720" rIns="91440" bIns="45720" rtlCol="0" anchor="ctr"/>
          <a:lstStyle>
            <a:lvl1pPr algn="r">
              <a:defRPr sz="744">
                <a:solidFill>
                  <a:schemeClr val="tx1">
                    <a:tint val="75000"/>
                  </a:schemeClr>
                </a:solidFill>
              </a:defRPr>
            </a:lvl1pPr>
          </a:lstStyle>
          <a:p>
            <a:fld id="{1D8BD707-D9CF-40AE-B4C6-C98DA3205C09}" type="datetimeFigureOut">
              <a:rPr lang="en-US" smtClean="0"/>
              <a:pPr/>
              <a:t>10/5/2025</a:t>
            </a:fld>
            <a:endParaRPr lang="en-US"/>
          </a:p>
        </p:txBody>
      </p:sp>
      <p:sp>
        <p:nvSpPr>
          <p:cNvPr id="5" name="Footer Placeholder 4"/>
          <p:cNvSpPr>
            <a:spLocks noGrp="1"/>
          </p:cNvSpPr>
          <p:nvPr>
            <p:ph type="ftr" sz="quarter" idx="3"/>
          </p:nvPr>
        </p:nvSpPr>
        <p:spPr>
          <a:xfrm>
            <a:off x="1605190" y="9567318"/>
            <a:ext cx="4724042" cy="569325"/>
          </a:xfrm>
          <a:prstGeom prst="rect">
            <a:avLst/>
          </a:prstGeom>
        </p:spPr>
        <p:txBody>
          <a:bodyPr vert="horz" lIns="91440" tIns="45720" rIns="91440" bIns="45720" rtlCol="0" anchor="ctr"/>
          <a:lstStyle>
            <a:lvl1pPr algn="l">
              <a:defRPr sz="744">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422473" y="1228358"/>
            <a:ext cx="483419" cy="569325"/>
          </a:xfrm>
          <a:prstGeom prst="rect">
            <a:avLst/>
          </a:prstGeom>
        </p:spPr>
        <p:txBody>
          <a:bodyPr vert="horz" lIns="91440" tIns="45720" rIns="91440" bIns="45720" rtlCol="0" anchor="ctr"/>
          <a:lstStyle>
            <a:lvl1pPr algn="r">
              <a:defRPr sz="1653">
                <a:solidFill>
                  <a:srgbClr val="FE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9431130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xStyles>
    <p:titleStyle>
      <a:lvl1pPr algn="l" defTabSz="377830" rtl="0" eaLnBrk="1" latinLnBrk="0" hangingPunct="1">
        <a:spcBef>
          <a:spcPct val="0"/>
        </a:spcBef>
        <a:buNone/>
        <a:defRPr sz="2975"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3373" indent="-283373" algn="l" defTabSz="377830" rtl="0" eaLnBrk="1" latinLnBrk="0" hangingPunct="1">
        <a:spcBef>
          <a:spcPts val="826"/>
        </a:spcBef>
        <a:spcAft>
          <a:spcPts val="0"/>
        </a:spcAft>
        <a:buClr>
          <a:schemeClr val="accent1"/>
        </a:buClr>
        <a:buFont typeface="Wingdings 3" charset="2"/>
        <a:buChar char=""/>
        <a:defRPr sz="1488" kern="1200">
          <a:solidFill>
            <a:schemeClr val="tx1">
              <a:lumMod val="75000"/>
              <a:lumOff val="25000"/>
            </a:schemeClr>
          </a:solidFill>
          <a:latin typeface="+mn-lt"/>
          <a:ea typeface="+mn-ea"/>
          <a:cs typeface="+mn-cs"/>
        </a:defRPr>
      </a:lvl1pPr>
      <a:lvl2pPr marL="613974" indent="-236144" algn="l" defTabSz="377830" rtl="0" eaLnBrk="1" latinLnBrk="0" hangingPunct="1">
        <a:spcBef>
          <a:spcPts val="826"/>
        </a:spcBef>
        <a:spcAft>
          <a:spcPts val="0"/>
        </a:spcAft>
        <a:buClr>
          <a:schemeClr val="accent1"/>
        </a:buClr>
        <a:buFont typeface="Wingdings 3" charset="2"/>
        <a:buChar char=""/>
        <a:defRPr sz="1322" kern="1200">
          <a:solidFill>
            <a:schemeClr val="tx1">
              <a:lumMod val="75000"/>
              <a:lumOff val="25000"/>
            </a:schemeClr>
          </a:solidFill>
          <a:latin typeface="+mn-lt"/>
          <a:ea typeface="+mn-ea"/>
          <a:cs typeface="+mn-cs"/>
        </a:defRPr>
      </a:lvl2pPr>
      <a:lvl3pPr marL="944575" indent="-188915" algn="l" defTabSz="377830" rtl="0" eaLnBrk="1" latinLnBrk="0" hangingPunct="1">
        <a:spcBef>
          <a:spcPts val="826"/>
        </a:spcBef>
        <a:spcAft>
          <a:spcPts val="0"/>
        </a:spcAft>
        <a:buClr>
          <a:schemeClr val="accent1"/>
        </a:buClr>
        <a:buFont typeface="Wingdings 3" charset="2"/>
        <a:buChar char=""/>
        <a:defRPr sz="1157" kern="1200">
          <a:solidFill>
            <a:schemeClr val="tx1">
              <a:lumMod val="75000"/>
              <a:lumOff val="25000"/>
            </a:schemeClr>
          </a:solidFill>
          <a:latin typeface="+mn-lt"/>
          <a:ea typeface="+mn-ea"/>
          <a:cs typeface="+mn-cs"/>
        </a:defRPr>
      </a:lvl3pPr>
      <a:lvl4pPr marL="1322405" indent="-188915" algn="l" defTabSz="377830" rtl="0" eaLnBrk="1" latinLnBrk="0" hangingPunct="1">
        <a:spcBef>
          <a:spcPts val="826"/>
        </a:spcBef>
        <a:spcAft>
          <a:spcPts val="0"/>
        </a:spcAft>
        <a:buClr>
          <a:schemeClr val="accent1"/>
        </a:buClr>
        <a:buFont typeface="Wingdings 3" charset="2"/>
        <a:buChar char=""/>
        <a:defRPr sz="992" kern="1200">
          <a:solidFill>
            <a:schemeClr val="tx1">
              <a:lumMod val="75000"/>
              <a:lumOff val="25000"/>
            </a:schemeClr>
          </a:solidFill>
          <a:latin typeface="+mn-lt"/>
          <a:ea typeface="+mn-ea"/>
          <a:cs typeface="+mn-cs"/>
        </a:defRPr>
      </a:lvl4pPr>
      <a:lvl5pPr marL="1700235" indent="-188915" algn="l" defTabSz="377830" rtl="0" eaLnBrk="1" latinLnBrk="0" hangingPunct="1">
        <a:spcBef>
          <a:spcPts val="826"/>
        </a:spcBef>
        <a:spcAft>
          <a:spcPts val="0"/>
        </a:spcAft>
        <a:buClr>
          <a:schemeClr val="accent1"/>
        </a:buClr>
        <a:buFont typeface="Wingdings 3" charset="2"/>
        <a:buChar char=""/>
        <a:defRPr sz="992" kern="1200">
          <a:solidFill>
            <a:schemeClr val="tx1">
              <a:lumMod val="75000"/>
              <a:lumOff val="25000"/>
            </a:schemeClr>
          </a:solidFill>
          <a:latin typeface="+mn-lt"/>
          <a:ea typeface="+mn-ea"/>
          <a:cs typeface="+mn-cs"/>
        </a:defRPr>
      </a:lvl5pPr>
      <a:lvl6pPr marL="2078065" indent="-188915" algn="l" defTabSz="377830" rtl="0" eaLnBrk="1" latinLnBrk="0" hangingPunct="1">
        <a:spcBef>
          <a:spcPts val="826"/>
        </a:spcBef>
        <a:spcAft>
          <a:spcPts val="0"/>
        </a:spcAft>
        <a:buClr>
          <a:schemeClr val="accent1"/>
        </a:buClr>
        <a:buFont typeface="Wingdings 3" charset="2"/>
        <a:buChar char=""/>
        <a:defRPr sz="992" kern="1200">
          <a:solidFill>
            <a:schemeClr val="tx1">
              <a:lumMod val="75000"/>
              <a:lumOff val="25000"/>
            </a:schemeClr>
          </a:solidFill>
          <a:latin typeface="+mn-lt"/>
          <a:ea typeface="+mn-ea"/>
          <a:cs typeface="+mn-cs"/>
        </a:defRPr>
      </a:lvl6pPr>
      <a:lvl7pPr marL="2455896" indent="-188915" algn="l" defTabSz="377830" rtl="0" eaLnBrk="1" latinLnBrk="0" hangingPunct="1">
        <a:spcBef>
          <a:spcPts val="826"/>
        </a:spcBef>
        <a:spcAft>
          <a:spcPts val="0"/>
        </a:spcAft>
        <a:buClr>
          <a:schemeClr val="accent1"/>
        </a:buClr>
        <a:buFont typeface="Wingdings 3" charset="2"/>
        <a:buChar char=""/>
        <a:defRPr sz="992" kern="1200">
          <a:solidFill>
            <a:schemeClr val="tx1">
              <a:lumMod val="75000"/>
              <a:lumOff val="25000"/>
            </a:schemeClr>
          </a:solidFill>
          <a:latin typeface="+mn-lt"/>
          <a:ea typeface="+mn-ea"/>
          <a:cs typeface="+mn-cs"/>
        </a:defRPr>
      </a:lvl7pPr>
      <a:lvl8pPr marL="2833726" indent="-188915" algn="l" defTabSz="377830" rtl="0" eaLnBrk="1" latinLnBrk="0" hangingPunct="1">
        <a:spcBef>
          <a:spcPts val="826"/>
        </a:spcBef>
        <a:spcAft>
          <a:spcPts val="0"/>
        </a:spcAft>
        <a:buClr>
          <a:schemeClr val="accent1"/>
        </a:buClr>
        <a:buFont typeface="Wingdings 3" charset="2"/>
        <a:buChar char=""/>
        <a:defRPr sz="992" kern="1200">
          <a:solidFill>
            <a:schemeClr val="tx1">
              <a:lumMod val="75000"/>
              <a:lumOff val="25000"/>
            </a:schemeClr>
          </a:solidFill>
          <a:latin typeface="+mn-lt"/>
          <a:ea typeface="+mn-ea"/>
          <a:cs typeface="+mn-cs"/>
        </a:defRPr>
      </a:lvl8pPr>
      <a:lvl9pPr marL="3211556" indent="-188915" algn="l" defTabSz="377830" rtl="0" eaLnBrk="1" latinLnBrk="0" hangingPunct="1">
        <a:spcBef>
          <a:spcPts val="826"/>
        </a:spcBef>
        <a:spcAft>
          <a:spcPts val="0"/>
        </a:spcAft>
        <a:buClr>
          <a:schemeClr val="accent1"/>
        </a:buClr>
        <a:buFont typeface="Wingdings 3" charset="2"/>
        <a:buChar char=""/>
        <a:defRPr sz="992" kern="1200">
          <a:solidFill>
            <a:schemeClr val="tx1">
              <a:lumMod val="75000"/>
              <a:lumOff val="25000"/>
            </a:schemeClr>
          </a:solidFill>
          <a:latin typeface="+mn-lt"/>
          <a:ea typeface="+mn-ea"/>
          <a:cs typeface="+mn-cs"/>
        </a:defRPr>
      </a:lvl9pPr>
    </p:bodyStyle>
    <p:otherStyle>
      <a:defPPr>
        <a:defRPr lang="en-US"/>
      </a:defPPr>
      <a:lvl1pPr marL="0" algn="l" defTabSz="377830" rtl="0" eaLnBrk="1" latinLnBrk="0" hangingPunct="1">
        <a:defRPr sz="1488" kern="1200">
          <a:solidFill>
            <a:schemeClr val="tx1"/>
          </a:solidFill>
          <a:latin typeface="+mn-lt"/>
          <a:ea typeface="+mn-ea"/>
          <a:cs typeface="+mn-cs"/>
        </a:defRPr>
      </a:lvl1pPr>
      <a:lvl2pPr marL="377830" algn="l" defTabSz="377830" rtl="0" eaLnBrk="1" latinLnBrk="0" hangingPunct="1">
        <a:defRPr sz="1488" kern="1200">
          <a:solidFill>
            <a:schemeClr val="tx1"/>
          </a:solidFill>
          <a:latin typeface="+mn-lt"/>
          <a:ea typeface="+mn-ea"/>
          <a:cs typeface="+mn-cs"/>
        </a:defRPr>
      </a:lvl2pPr>
      <a:lvl3pPr marL="755660" algn="l" defTabSz="377830" rtl="0" eaLnBrk="1" latinLnBrk="0" hangingPunct="1">
        <a:defRPr sz="1488" kern="1200">
          <a:solidFill>
            <a:schemeClr val="tx1"/>
          </a:solidFill>
          <a:latin typeface="+mn-lt"/>
          <a:ea typeface="+mn-ea"/>
          <a:cs typeface="+mn-cs"/>
        </a:defRPr>
      </a:lvl3pPr>
      <a:lvl4pPr marL="1133490" algn="l" defTabSz="377830" rtl="0" eaLnBrk="1" latinLnBrk="0" hangingPunct="1">
        <a:defRPr sz="1488" kern="1200">
          <a:solidFill>
            <a:schemeClr val="tx1"/>
          </a:solidFill>
          <a:latin typeface="+mn-lt"/>
          <a:ea typeface="+mn-ea"/>
          <a:cs typeface="+mn-cs"/>
        </a:defRPr>
      </a:lvl4pPr>
      <a:lvl5pPr marL="1511320" algn="l" defTabSz="377830" rtl="0" eaLnBrk="1" latinLnBrk="0" hangingPunct="1">
        <a:defRPr sz="1488" kern="1200">
          <a:solidFill>
            <a:schemeClr val="tx1"/>
          </a:solidFill>
          <a:latin typeface="+mn-lt"/>
          <a:ea typeface="+mn-ea"/>
          <a:cs typeface="+mn-cs"/>
        </a:defRPr>
      </a:lvl5pPr>
      <a:lvl6pPr marL="1889150" algn="l" defTabSz="377830" rtl="0" eaLnBrk="1" latinLnBrk="0" hangingPunct="1">
        <a:defRPr sz="1488" kern="1200">
          <a:solidFill>
            <a:schemeClr val="tx1"/>
          </a:solidFill>
          <a:latin typeface="+mn-lt"/>
          <a:ea typeface="+mn-ea"/>
          <a:cs typeface="+mn-cs"/>
        </a:defRPr>
      </a:lvl6pPr>
      <a:lvl7pPr marL="2266980" algn="l" defTabSz="377830" rtl="0" eaLnBrk="1" latinLnBrk="0" hangingPunct="1">
        <a:defRPr sz="1488" kern="1200">
          <a:solidFill>
            <a:schemeClr val="tx1"/>
          </a:solidFill>
          <a:latin typeface="+mn-lt"/>
          <a:ea typeface="+mn-ea"/>
          <a:cs typeface="+mn-cs"/>
        </a:defRPr>
      </a:lvl7pPr>
      <a:lvl8pPr marL="2644811" algn="l" defTabSz="377830" rtl="0" eaLnBrk="1" latinLnBrk="0" hangingPunct="1">
        <a:defRPr sz="1488" kern="1200">
          <a:solidFill>
            <a:schemeClr val="tx1"/>
          </a:solidFill>
          <a:latin typeface="+mn-lt"/>
          <a:ea typeface="+mn-ea"/>
          <a:cs typeface="+mn-cs"/>
        </a:defRPr>
      </a:lvl8pPr>
      <a:lvl9pPr marL="3022641" algn="l" defTabSz="377830" rtl="0" eaLnBrk="1" latinLnBrk="0" hangingPunct="1">
        <a:defRPr sz="148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3143052"/>
            <a:ext cx="7556500" cy="63610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9504081"/>
            <a:ext cx="7556501" cy="1208000"/>
          </a:xfrm>
          <a:prstGeom prst="rect">
            <a:avLst/>
          </a:prstGeom>
        </p:spPr>
      </p:pic>
      <p:cxnSp>
        <p:nvCxnSpPr>
          <p:cNvPr id="13" name="Straight Connector 12"/>
          <p:cNvCxnSpPr/>
          <p:nvPr/>
        </p:nvCxnSpPr>
        <p:spPr>
          <a:xfrm>
            <a:off x="0" y="9513239"/>
            <a:ext cx="75565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92885" y="1254456"/>
            <a:ext cx="5430485" cy="1636029"/>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192885" y="3143051"/>
            <a:ext cx="5430485" cy="53804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4666240" y="515133"/>
            <a:ext cx="1957130" cy="482125"/>
          </a:xfrm>
          <a:prstGeom prst="rect">
            <a:avLst/>
          </a:prstGeom>
        </p:spPr>
        <p:txBody>
          <a:bodyPr vert="horz" lIns="91440" tIns="45720" rIns="91440" bIns="45720" rtlCol="0" anchor="ctr"/>
          <a:lstStyle>
            <a:lvl1pPr algn="r">
              <a:defRPr sz="826">
                <a:solidFill>
                  <a:schemeClr val="tx1">
                    <a:tint val="75000"/>
                  </a:schemeClr>
                </a:solidFill>
              </a:defRPr>
            </a:lvl1pPr>
          </a:lstStyle>
          <a:p>
            <a:fld id="{1D8BD707-D9CF-40AE-B4C6-C98DA3205C09}" type="datetimeFigureOut">
              <a:rPr lang="en-US" smtClean="0"/>
              <a:pPr/>
              <a:t>10/5/2025</a:t>
            </a:fld>
            <a:endParaRPr lang="en-US"/>
          </a:p>
        </p:txBody>
      </p:sp>
      <p:sp>
        <p:nvSpPr>
          <p:cNvPr id="5" name="Footer Placeholder 4"/>
          <p:cNvSpPr>
            <a:spLocks noGrp="1"/>
          </p:cNvSpPr>
          <p:nvPr>
            <p:ph type="ftr" sz="quarter" idx="3"/>
          </p:nvPr>
        </p:nvSpPr>
        <p:spPr>
          <a:xfrm>
            <a:off x="1192885" y="513477"/>
            <a:ext cx="3333656" cy="482125"/>
          </a:xfrm>
          <a:prstGeom prst="rect">
            <a:avLst/>
          </a:prstGeom>
        </p:spPr>
        <p:txBody>
          <a:bodyPr vert="horz" lIns="91440" tIns="45720" rIns="91440" bIns="45720" rtlCol="0" anchor="ctr"/>
          <a:lstStyle>
            <a:lvl1pPr algn="l">
              <a:defRPr sz="82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03050" y="1245806"/>
            <a:ext cx="657596" cy="785209"/>
          </a:xfrm>
          <a:prstGeom prst="rect">
            <a:avLst/>
          </a:prstGeom>
        </p:spPr>
        <p:txBody>
          <a:bodyPr vert="horz" lIns="91440" tIns="45720" rIns="91440" bIns="45720" rtlCol="0" anchor="t"/>
          <a:lstStyle>
            <a:lvl1pPr algn="r">
              <a:defRPr sz="2314">
                <a:solidFill>
                  <a:schemeClr val="accent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2976088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566745" rtl="0" eaLnBrk="1" latinLnBrk="0" hangingPunct="1">
        <a:lnSpc>
          <a:spcPct val="90000"/>
        </a:lnSpc>
        <a:spcBef>
          <a:spcPct val="0"/>
        </a:spcBef>
        <a:buNone/>
        <a:defRPr sz="2644" b="0" i="0" kern="1200" cap="all">
          <a:solidFill>
            <a:schemeClr val="tx1"/>
          </a:solidFill>
          <a:effectLst/>
          <a:latin typeface="+mj-lt"/>
          <a:ea typeface="+mj-ea"/>
          <a:cs typeface="+mj-cs"/>
        </a:defRPr>
      </a:lvl1pPr>
    </p:titleStyle>
    <p:bodyStyle>
      <a:lvl1pPr marL="188915" indent="-188915" algn="l" defTabSz="566745" rtl="0" eaLnBrk="1" latinLnBrk="0" hangingPunct="1">
        <a:lnSpc>
          <a:spcPct val="120000"/>
        </a:lnSpc>
        <a:spcBef>
          <a:spcPts val="826"/>
        </a:spcBef>
        <a:buClr>
          <a:schemeClr val="accent1"/>
        </a:buClr>
        <a:buSzPct val="100000"/>
        <a:buFont typeface="Arial" panose="020B0604020202020204" pitchFamily="34" charset="0"/>
        <a:buChar char="•"/>
        <a:defRPr sz="1653" kern="1200" cap="none">
          <a:solidFill>
            <a:schemeClr val="tx1"/>
          </a:solidFill>
          <a:effectLst/>
          <a:latin typeface="+mn-lt"/>
          <a:ea typeface="+mn-ea"/>
          <a:cs typeface="+mn-cs"/>
        </a:defRPr>
      </a:lvl1pPr>
      <a:lvl2pPr marL="566745" indent="-188915" algn="l" defTabSz="566745" rtl="0" eaLnBrk="1" latinLnBrk="0" hangingPunct="1">
        <a:lnSpc>
          <a:spcPct val="120000"/>
        </a:lnSpc>
        <a:spcBef>
          <a:spcPts val="413"/>
        </a:spcBef>
        <a:buClr>
          <a:schemeClr val="accent1"/>
        </a:buClr>
        <a:buSzPct val="100000"/>
        <a:buFont typeface="Arial" panose="020B0604020202020204" pitchFamily="34" charset="0"/>
        <a:buChar char="•"/>
        <a:defRPr sz="1322" kern="1200" cap="none" baseline="0">
          <a:solidFill>
            <a:schemeClr val="tx1"/>
          </a:solidFill>
          <a:effectLst/>
          <a:latin typeface="+mn-lt"/>
          <a:ea typeface="+mn-ea"/>
          <a:cs typeface="+mn-cs"/>
        </a:defRPr>
      </a:lvl2pPr>
      <a:lvl3pPr marL="944575" indent="-188915" algn="l" defTabSz="566745" rtl="0" eaLnBrk="1" latinLnBrk="0" hangingPunct="1">
        <a:lnSpc>
          <a:spcPct val="120000"/>
        </a:lnSpc>
        <a:spcBef>
          <a:spcPts val="413"/>
        </a:spcBef>
        <a:buClr>
          <a:schemeClr val="accent1"/>
        </a:buClr>
        <a:buSzPct val="100000"/>
        <a:buFont typeface="Arial" panose="020B0604020202020204" pitchFamily="34" charset="0"/>
        <a:buChar char="•"/>
        <a:defRPr sz="1322" kern="1200" cap="none">
          <a:solidFill>
            <a:schemeClr val="tx1"/>
          </a:solidFill>
          <a:effectLst/>
          <a:latin typeface="+mn-lt"/>
          <a:ea typeface="+mn-ea"/>
          <a:cs typeface="+mn-cs"/>
        </a:defRPr>
      </a:lvl3pPr>
      <a:lvl4pPr marL="1322405" indent="-188915" algn="l" defTabSz="566745" rtl="0" eaLnBrk="1" latinLnBrk="0" hangingPunct="1">
        <a:lnSpc>
          <a:spcPct val="120000"/>
        </a:lnSpc>
        <a:spcBef>
          <a:spcPts val="413"/>
        </a:spcBef>
        <a:buClr>
          <a:schemeClr val="accent1"/>
        </a:buClr>
        <a:buSzPct val="100000"/>
        <a:buFont typeface="Arial" panose="020B0604020202020204" pitchFamily="34" charset="0"/>
        <a:buChar char="•"/>
        <a:defRPr sz="1157" kern="1200" cap="none" baseline="0">
          <a:solidFill>
            <a:schemeClr val="tx1"/>
          </a:solidFill>
          <a:effectLst/>
          <a:latin typeface="+mn-lt"/>
          <a:ea typeface="+mn-ea"/>
          <a:cs typeface="+mn-cs"/>
        </a:defRPr>
      </a:lvl4pPr>
      <a:lvl5pPr marL="1700235" indent="-188915" algn="l" defTabSz="566745" rtl="0" eaLnBrk="1" latinLnBrk="0" hangingPunct="1">
        <a:lnSpc>
          <a:spcPct val="120000"/>
        </a:lnSpc>
        <a:spcBef>
          <a:spcPts val="413"/>
        </a:spcBef>
        <a:buClr>
          <a:schemeClr val="accent1"/>
        </a:buClr>
        <a:buSzPct val="100000"/>
        <a:buFont typeface="Arial" panose="020B0604020202020204" pitchFamily="34" charset="0"/>
        <a:buChar char="•"/>
        <a:defRPr sz="992" kern="1200" cap="none">
          <a:solidFill>
            <a:schemeClr val="tx1"/>
          </a:solidFill>
          <a:effectLst/>
          <a:latin typeface="+mn-lt"/>
          <a:ea typeface="+mn-ea"/>
          <a:cs typeface="+mn-cs"/>
        </a:defRPr>
      </a:lvl5pPr>
      <a:lvl6pPr marL="2078065" indent="-188915" algn="l" defTabSz="755660" rtl="0" eaLnBrk="1" latinLnBrk="0" hangingPunct="1">
        <a:lnSpc>
          <a:spcPct val="120000"/>
        </a:lnSpc>
        <a:spcBef>
          <a:spcPts val="413"/>
        </a:spcBef>
        <a:buClr>
          <a:schemeClr val="accent1"/>
        </a:buClr>
        <a:buSzPct val="100000"/>
        <a:buFont typeface="Arial" panose="020B0604020202020204" pitchFamily="34" charset="0"/>
        <a:buChar char="•"/>
        <a:defRPr sz="992" kern="1200">
          <a:solidFill>
            <a:schemeClr val="tx1"/>
          </a:solidFill>
          <a:effectLst/>
          <a:latin typeface="+mn-lt"/>
          <a:ea typeface="+mn-ea"/>
          <a:cs typeface="+mn-cs"/>
        </a:defRPr>
      </a:lvl6pPr>
      <a:lvl7pPr marL="2455896" indent="-188915" algn="l" defTabSz="755660" rtl="0" eaLnBrk="1" latinLnBrk="0" hangingPunct="1">
        <a:lnSpc>
          <a:spcPct val="120000"/>
        </a:lnSpc>
        <a:spcBef>
          <a:spcPts val="413"/>
        </a:spcBef>
        <a:buClr>
          <a:schemeClr val="accent1"/>
        </a:buClr>
        <a:buSzPct val="100000"/>
        <a:buFont typeface="Arial" panose="020B0604020202020204" pitchFamily="34" charset="0"/>
        <a:buChar char="•"/>
        <a:defRPr sz="992" kern="1200">
          <a:solidFill>
            <a:schemeClr val="tx1"/>
          </a:solidFill>
          <a:effectLst/>
          <a:latin typeface="+mn-lt"/>
          <a:ea typeface="+mn-ea"/>
          <a:cs typeface="+mn-cs"/>
        </a:defRPr>
      </a:lvl7pPr>
      <a:lvl8pPr marL="2833726" indent="-188915" algn="l" defTabSz="755660" rtl="0" eaLnBrk="1" latinLnBrk="0" hangingPunct="1">
        <a:lnSpc>
          <a:spcPct val="120000"/>
        </a:lnSpc>
        <a:spcBef>
          <a:spcPts val="413"/>
        </a:spcBef>
        <a:buClr>
          <a:schemeClr val="accent1"/>
        </a:buClr>
        <a:buSzPct val="100000"/>
        <a:buFont typeface="Arial" panose="020B0604020202020204" pitchFamily="34" charset="0"/>
        <a:buChar char="•"/>
        <a:defRPr sz="992" kern="1200" baseline="0">
          <a:solidFill>
            <a:schemeClr val="tx1"/>
          </a:solidFill>
          <a:effectLst/>
          <a:latin typeface="+mn-lt"/>
          <a:ea typeface="+mn-ea"/>
          <a:cs typeface="+mn-cs"/>
        </a:defRPr>
      </a:lvl8pPr>
      <a:lvl9pPr marL="3211556" indent="-188915" algn="l" defTabSz="755660" rtl="0" eaLnBrk="1" latinLnBrk="0" hangingPunct="1">
        <a:lnSpc>
          <a:spcPct val="120000"/>
        </a:lnSpc>
        <a:spcBef>
          <a:spcPts val="413"/>
        </a:spcBef>
        <a:buClr>
          <a:schemeClr val="accent1"/>
        </a:buClr>
        <a:buSzPct val="100000"/>
        <a:buFont typeface="Arial" panose="020B0604020202020204" pitchFamily="34" charset="0"/>
        <a:buChar char="•"/>
        <a:defRPr sz="992" kern="1200" baseline="0">
          <a:solidFill>
            <a:schemeClr val="tx1"/>
          </a:solidFill>
          <a:effectLst/>
          <a:latin typeface="+mn-lt"/>
          <a:ea typeface="+mn-ea"/>
          <a:cs typeface="+mn-cs"/>
        </a:defRPr>
      </a:lvl9pPr>
    </p:bodyStyle>
    <p:otherStyle>
      <a:defPPr>
        <a:defRPr lang="en-US"/>
      </a:defPPr>
      <a:lvl1pPr marL="0" algn="l" defTabSz="566745" rtl="0" eaLnBrk="1" latinLnBrk="0" hangingPunct="1">
        <a:defRPr sz="1116" kern="1200">
          <a:solidFill>
            <a:schemeClr val="tx1"/>
          </a:solidFill>
          <a:latin typeface="+mn-lt"/>
          <a:ea typeface="+mn-ea"/>
          <a:cs typeface="+mn-cs"/>
        </a:defRPr>
      </a:lvl1pPr>
      <a:lvl2pPr marL="283373" algn="l" defTabSz="566745" rtl="0" eaLnBrk="1" latinLnBrk="0" hangingPunct="1">
        <a:defRPr sz="1116" kern="1200">
          <a:solidFill>
            <a:schemeClr val="tx1"/>
          </a:solidFill>
          <a:latin typeface="+mn-lt"/>
          <a:ea typeface="+mn-ea"/>
          <a:cs typeface="+mn-cs"/>
        </a:defRPr>
      </a:lvl2pPr>
      <a:lvl3pPr marL="566745" algn="l" defTabSz="566745" rtl="0" eaLnBrk="1" latinLnBrk="0" hangingPunct="1">
        <a:defRPr sz="1116" kern="1200">
          <a:solidFill>
            <a:schemeClr val="tx1"/>
          </a:solidFill>
          <a:latin typeface="+mn-lt"/>
          <a:ea typeface="+mn-ea"/>
          <a:cs typeface="+mn-cs"/>
        </a:defRPr>
      </a:lvl3pPr>
      <a:lvl4pPr marL="850118" algn="l" defTabSz="566745" rtl="0" eaLnBrk="1" latinLnBrk="0" hangingPunct="1">
        <a:defRPr sz="1116" kern="1200">
          <a:solidFill>
            <a:schemeClr val="tx1"/>
          </a:solidFill>
          <a:latin typeface="+mn-lt"/>
          <a:ea typeface="+mn-ea"/>
          <a:cs typeface="+mn-cs"/>
        </a:defRPr>
      </a:lvl4pPr>
      <a:lvl5pPr marL="1133490" algn="l" defTabSz="566745" rtl="0" eaLnBrk="1" latinLnBrk="0" hangingPunct="1">
        <a:defRPr sz="1116" kern="1200">
          <a:solidFill>
            <a:schemeClr val="tx1"/>
          </a:solidFill>
          <a:latin typeface="+mn-lt"/>
          <a:ea typeface="+mn-ea"/>
          <a:cs typeface="+mn-cs"/>
        </a:defRPr>
      </a:lvl5pPr>
      <a:lvl6pPr marL="1416863" algn="l" defTabSz="566745" rtl="0" eaLnBrk="1" latinLnBrk="0" hangingPunct="1">
        <a:defRPr sz="1116" kern="1200">
          <a:solidFill>
            <a:schemeClr val="tx1"/>
          </a:solidFill>
          <a:latin typeface="+mn-lt"/>
          <a:ea typeface="+mn-ea"/>
          <a:cs typeface="+mn-cs"/>
        </a:defRPr>
      </a:lvl6pPr>
      <a:lvl7pPr marL="1700235" algn="l" defTabSz="566745" rtl="0" eaLnBrk="1" latinLnBrk="0" hangingPunct="1">
        <a:defRPr sz="1116" kern="1200">
          <a:solidFill>
            <a:schemeClr val="tx1"/>
          </a:solidFill>
          <a:latin typeface="+mn-lt"/>
          <a:ea typeface="+mn-ea"/>
          <a:cs typeface="+mn-cs"/>
        </a:defRPr>
      </a:lvl7pPr>
      <a:lvl8pPr marL="1983608" algn="l" defTabSz="566745" rtl="0" eaLnBrk="1" latinLnBrk="0" hangingPunct="1">
        <a:defRPr sz="1116" kern="1200">
          <a:solidFill>
            <a:schemeClr val="tx1"/>
          </a:solidFill>
          <a:latin typeface="+mn-lt"/>
          <a:ea typeface="+mn-ea"/>
          <a:cs typeface="+mn-cs"/>
        </a:defRPr>
      </a:lvl8pPr>
      <a:lvl9pPr marL="2266980" algn="l" defTabSz="566745" rtl="0" eaLnBrk="1" latinLnBrk="0" hangingPunct="1">
        <a:defRPr sz="111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gif"/></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AklaHWnu4lA" TargetMode="Externa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gif"/><Relationship Id="rId2" Type="http://schemas.openxmlformats.org/officeDocument/2006/relationships/image" Target="../media/image14.gif"/><Relationship Id="rId1" Type="http://schemas.openxmlformats.org/officeDocument/2006/relationships/slideLayout" Target="../slideLayouts/slideLayout24.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20.png"/><Relationship Id="rId16" Type="http://schemas.openxmlformats.org/officeDocument/2006/relationships/image" Target="../media/image33.png"/><Relationship Id="rId1" Type="http://schemas.openxmlformats.org/officeDocument/2006/relationships/slideLayout" Target="../slideLayouts/slideLayout51.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oleObject" Target="../embeddings/oleObject1.bin"/><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openxmlformats.org/officeDocument/2006/relationships/image" Target="../media/image37.png"/><Relationship Id="rId3" Type="http://schemas.openxmlformats.org/officeDocument/2006/relationships/image" Target="../media/image21.svg"/><Relationship Id="rId21" Type="http://schemas.openxmlformats.org/officeDocument/2006/relationships/image" Target="../media/image40.pn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6.svg"/><Relationship Id="rId2" Type="http://schemas.openxmlformats.org/officeDocument/2006/relationships/image" Target="../media/image20.png"/><Relationship Id="rId16" Type="http://schemas.openxmlformats.org/officeDocument/2006/relationships/image" Target="../media/image35.png"/><Relationship Id="rId20" Type="http://schemas.openxmlformats.org/officeDocument/2006/relationships/image" Target="../media/image39.svg"/><Relationship Id="rId1" Type="http://schemas.openxmlformats.org/officeDocument/2006/relationships/slideLayout" Target="../slideLayouts/slideLayout51.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hyperlink" Target="https://learningapps.org/2255093" TargetMode="External"/><Relationship Id="rId10" Type="http://schemas.openxmlformats.org/officeDocument/2006/relationships/image" Target="../media/image28.png"/><Relationship Id="rId19" Type="http://schemas.openxmlformats.org/officeDocument/2006/relationships/image" Target="../media/image3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скругленные углы 22">
            <a:extLst>
              <a:ext uri="{FF2B5EF4-FFF2-40B4-BE49-F238E27FC236}">
                <a16:creationId xmlns:a16="http://schemas.microsoft.com/office/drawing/2014/main" id="{F6D542EF-2DA8-1516-96DE-C8DB03E08337}"/>
              </a:ext>
            </a:extLst>
          </p:cNvPr>
          <p:cNvSpPr/>
          <p:nvPr/>
        </p:nvSpPr>
        <p:spPr>
          <a:xfrm>
            <a:off x="3778249" y="8079240"/>
            <a:ext cx="3788833" cy="256391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Сабақта белсенді бол!</a:t>
            </a:r>
            <a:endParaRPr kumimoji="0" lang="ru-RU"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Прямоугольник: скругленные углы 17">
            <a:extLst>
              <a:ext uri="{FF2B5EF4-FFF2-40B4-BE49-F238E27FC236}">
                <a16:creationId xmlns:a16="http://schemas.microsoft.com/office/drawing/2014/main" id="{531A3CFF-7411-43A8-517D-00036023986C}"/>
              </a:ext>
            </a:extLst>
          </p:cNvPr>
          <p:cNvSpPr/>
          <p:nvPr/>
        </p:nvSpPr>
        <p:spPr>
          <a:xfrm>
            <a:off x="152400" y="8131525"/>
            <a:ext cx="3473450" cy="256391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Бүгінгі күндеріңе сәттілік!</a:t>
            </a:r>
            <a:endParaRPr kumimoji="0" lang="ru-RU"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pic>
        <p:nvPicPr>
          <p:cNvPr id="8" name="Picture 5">
            <a:extLst>
              <a:ext uri="{FF2B5EF4-FFF2-40B4-BE49-F238E27FC236}">
                <a16:creationId xmlns:a16="http://schemas.microsoft.com/office/drawing/2014/main" id="{716228B7-8DDD-48BE-58AD-321C9033A501}"/>
              </a:ext>
            </a:extLst>
          </p:cNvPr>
          <p:cNvPicPr>
            <a:picLocks noChangeAspect="1"/>
          </p:cNvPicPr>
          <p:nvPr/>
        </p:nvPicPr>
        <p:blipFill>
          <a:blip r:embed="rId4"/>
          <a:srcRect/>
          <a:stretch>
            <a:fillRect/>
          </a:stretch>
        </p:blipFill>
        <p:spPr>
          <a:xfrm>
            <a:off x="-73349" y="6032501"/>
            <a:ext cx="3862181" cy="4835170"/>
          </a:xfrm>
          <a:prstGeom prst="rect">
            <a:avLst/>
          </a:prstGeom>
        </p:spPr>
      </p:pic>
      <p:pic>
        <p:nvPicPr>
          <p:cNvPr id="10" name="Picture 5">
            <a:extLst>
              <a:ext uri="{FF2B5EF4-FFF2-40B4-BE49-F238E27FC236}">
                <a16:creationId xmlns:a16="http://schemas.microsoft.com/office/drawing/2014/main" id="{68E0C919-B1C5-B4AE-912E-90D25C1AB311}"/>
              </a:ext>
            </a:extLst>
          </p:cNvPr>
          <p:cNvPicPr>
            <a:picLocks noChangeAspect="1"/>
          </p:cNvPicPr>
          <p:nvPr/>
        </p:nvPicPr>
        <p:blipFill>
          <a:blip r:embed="rId4"/>
          <a:srcRect/>
          <a:stretch>
            <a:fillRect/>
          </a:stretch>
        </p:blipFill>
        <p:spPr>
          <a:xfrm>
            <a:off x="3625850" y="6032500"/>
            <a:ext cx="4056546" cy="4835170"/>
          </a:xfrm>
          <a:prstGeom prst="rect">
            <a:avLst/>
          </a:prstGeom>
        </p:spPr>
      </p:pic>
      <p:pic>
        <p:nvPicPr>
          <p:cNvPr id="14" name="kling_20251001_Image_to_Video_teacher_is_3922_0">
            <a:hlinkClick r:id="" action="ppaction://media"/>
            <a:extLst>
              <a:ext uri="{FF2B5EF4-FFF2-40B4-BE49-F238E27FC236}">
                <a16:creationId xmlns:a16="http://schemas.microsoft.com/office/drawing/2014/main" id="{3A985659-1CD4-D7AD-D4C9-46C3A4A95A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12332" y="71412"/>
            <a:ext cx="4953000" cy="6289969"/>
          </a:xfrm>
          <a:prstGeom prst="rect">
            <a:avLst/>
          </a:prstGeom>
        </p:spPr>
      </p:pic>
    </p:spTree>
    <p:extLst>
      <p:ext uri="{BB962C8B-B14F-4D97-AF65-F5344CB8AC3E}">
        <p14:creationId xmlns:p14="http://schemas.microsoft.com/office/powerpoint/2010/main" val="104798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8"/>
                                        </p:tgtEl>
                                        <p:attrNameLst>
                                          <p:attrName>ppt_w</p:attrName>
                                        </p:attrNameLst>
                                      </p:cBhvr>
                                      <p:tavLst>
                                        <p:tav tm="0">
                                          <p:val>
                                            <p:strVal val="ppt_w"/>
                                          </p:val>
                                        </p:tav>
                                        <p:tav tm="100000">
                                          <p:val>
                                            <p:fltVal val="0"/>
                                          </p:val>
                                        </p:tav>
                                      </p:tavLst>
                                    </p:anim>
                                    <p:anim calcmode="lin" valueType="num">
                                      <p:cBhvr>
                                        <p:cTn id="12" dur="500"/>
                                        <p:tgtEl>
                                          <p:spTgt spid="8"/>
                                        </p:tgtEl>
                                        <p:attrNameLst>
                                          <p:attrName>ppt_h</p:attrName>
                                        </p:attrNameLst>
                                      </p:cBhvr>
                                      <p:tavLst>
                                        <p:tav tm="0">
                                          <p:val>
                                            <p:strVal val="ppt_h"/>
                                          </p:val>
                                        </p:tav>
                                        <p:tav tm="100000">
                                          <p:val>
                                            <p:fltVal val="0"/>
                                          </p:val>
                                        </p:tav>
                                      </p:tavLst>
                                    </p:anim>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53" presetClass="exit" presetSubtype="32" fill="hold" nodeType="clickEffect">
                                  <p:stCondLst>
                                    <p:cond delay="0"/>
                                  </p:stCondLst>
                                  <p:childTnLst>
                                    <p:anim calcmode="lin" valueType="num">
                                      <p:cBhvr>
                                        <p:cTn id="19" dur="500"/>
                                        <p:tgtEl>
                                          <p:spTgt spid="10"/>
                                        </p:tgtEl>
                                        <p:attrNameLst>
                                          <p:attrName>ppt_w</p:attrName>
                                        </p:attrNameLst>
                                      </p:cBhvr>
                                      <p:tavLst>
                                        <p:tav tm="0">
                                          <p:val>
                                            <p:strVal val="ppt_w"/>
                                          </p:val>
                                        </p:tav>
                                        <p:tav tm="100000">
                                          <p:val>
                                            <p:fltVal val="0"/>
                                          </p:val>
                                        </p:tav>
                                      </p:tavLst>
                                    </p:anim>
                                    <p:anim calcmode="lin" valueType="num">
                                      <p:cBhvr>
                                        <p:cTn id="20" dur="500"/>
                                        <p:tgtEl>
                                          <p:spTgt spid="10"/>
                                        </p:tgtEl>
                                        <p:attrNameLst>
                                          <p:attrName>ppt_h</p:attrName>
                                        </p:attrNameLst>
                                      </p:cBhvr>
                                      <p:tavLst>
                                        <p:tav tm="0">
                                          <p:val>
                                            <p:strVal val="ppt_h"/>
                                          </p:val>
                                        </p:tav>
                                        <p:tav tm="100000">
                                          <p:val>
                                            <p:fltVal val="0"/>
                                          </p:val>
                                        </p:tav>
                                      </p:tavLst>
                                    </p:anim>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video>
              <p:cMediaNode vol="80000">
                <p:cTn id="23" repeatCount="indefinite" fill="hold" display="0">
                  <p:stCondLst>
                    <p:cond delay="indefinite"/>
                  </p:stCondLst>
                </p:cTn>
                <p:tgtEl>
                  <p:spTgt spid="14"/>
                </p:tgtEl>
              </p:cMediaNode>
            </p:video>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563560" y="546100"/>
            <a:ext cx="4562789" cy="888224"/>
          </a:xfrm>
          <a:prstGeom prst="rect">
            <a:avLst/>
          </a:prstGeom>
          <a:noFill/>
        </p:spPr>
        <p:txBody>
          <a:bodyPr wrap="none" lIns="56674" tIns="28337" rIns="56674" bIns="28337">
            <a:spAutoFit/>
          </a:bodyPr>
          <a:lstStyle/>
          <a:p>
            <a:pPr marL="0" marR="0" lvl="0" indent="0" algn="ctr" defTabSz="566745" rtl="0" eaLnBrk="1" fontAlgn="auto" latinLnBrk="0" hangingPunct="1">
              <a:lnSpc>
                <a:spcPct val="100000"/>
              </a:lnSpc>
              <a:spcBef>
                <a:spcPts val="0"/>
              </a:spcBef>
              <a:spcAft>
                <a:spcPts val="0"/>
              </a:spcAft>
              <a:buClrTx/>
              <a:buSzTx/>
              <a:buFontTx/>
              <a:buNone/>
              <a:tabLst/>
              <a:defRPr/>
            </a:pPr>
            <a:r>
              <a:rPr kumimoji="0" lang="ru-RU" sz="5400" b="0" i="0" u="none" strike="noStrike" kern="1200" cap="none" spc="0" normalizeH="0" baseline="0" noProof="0" dirty="0">
                <a:ln w="0"/>
                <a:solidFill>
                  <a:srgbClr val="002060"/>
                </a:solidFill>
                <a:effectLst>
                  <a:glow rad="101600">
                    <a:prstClr val="white">
                      <a:alpha val="60000"/>
                    </a:prstClr>
                  </a:glow>
                  <a:outerShdw blurRad="38100" dist="19050" dir="2700000" algn="tl" rotWithShape="0">
                    <a:prstClr val="black">
                      <a:alpha val="40000"/>
                    </a:prstClr>
                  </a:outerShdw>
                </a:effectLst>
                <a:uLnTx/>
                <a:uFillTx/>
                <a:latin typeface="Arial Black" panose="020B0A04020102020204" pitchFamily="34" charset="0"/>
                <a:ea typeface="+mn-ea"/>
                <a:cs typeface="+mn-cs"/>
              </a:rPr>
              <a:t>Рефлексия</a:t>
            </a:r>
          </a:p>
        </p:txBody>
      </p:sp>
      <p:sp>
        <p:nvSpPr>
          <p:cNvPr id="2" name="Скругленный прямоугольник 1"/>
          <p:cNvSpPr/>
          <p:nvPr/>
        </p:nvSpPr>
        <p:spPr>
          <a:xfrm>
            <a:off x="413093" y="5392958"/>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0" name="Скругленный прямоугольник 129"/>
          <p:cNvSpPr/>
          <p:nvPr/>
        </p:nvSpPr>
        <p:spPr>
          <a:xfrm>
            <a:off x="1114411" y="5391523"/>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99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1" name="Скругленный прямоугольник 130"/>
          <p:cNvSpPr/>
          <p:nvPr/>
        </p:nvSpPr>
        <p:spPr>
          <a:xfrm>
            <a:off x="1855946" y="5384962"/>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2" name="Скругленный прямоугольник 131"/>
          <p:cNvSpPr/>
          <p:nvPr/>
        </p:nvSpPr>
        <p:spPr>
          <a:xfrm>
            <a:off x="2557264" y="5383527"/>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3" name="Скругленный прямоугольник 132"/>
          <p:cNvSpPr/>
          <p:nvPr/>
        </p:nvSpPr>
        <p:spPr>
          <a:xfrm>
            <a:off x="3346605" y="5385739"/>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868"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4" name="Скругленный прямоугольник 133"/>
          <p:cNvSpPr/>
          <p:nvPr/>
        </p:nvSpPr>
        <p:spPr>
          <a:xfrm>
            <a:off x="4047923" y="5384304"/>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5" name="Скругленный прямоугольник 134"/>
          <p:cNvSpPr/>
          <p:nvPr/>
        </p:nvSpPr>
        <p:spPr>
          <a:xfrm>
            <a:off x="4809995" y="5395918"/>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6" name="Скругленный прямоугольник 135"/>
          <p:cNvSpPr/>
          <p:nvPr/>
        </p:nvSpPr>
        <p:spPr>
          <a:xfrm>
            <a:off x="5518180" y="5389956"/>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7" name="Скругленный прямоугольник 136"/>
          <p:cNvSpPr/>
          <p:nvPr/>
        </p:nvSpPr>
        <p:spPr>
          <a:xfrm>
            <a:off x="6294858" y="5389956"/>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99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9" name="Скругленный прямоугольник 138"/>
          <p:cNvSpPr/>
          <p:nvPr/>
        </p:nvSpPr>
        <p:spPr>
          <a:xfrm>
            <a:off x="413093" y="7284583"/>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99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0" name="Скругленный прямоугольник 139"/>
          <p:cNvSpPr/>
          <p:nvPr/>
        </p:nvSpPr>
        <p:spPr>
          <a:xfrm>
            <a:off x="1114411" y="7283149"/>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1" name="Скругленный прямоугольник 140"/>
          <p:cNvSpPr/>
          <p:nvPr/>
        </p:nvSpPr>
        <p:spPr>
          <a:xfrm>
            <a:off x="1855946" y="7276587"/>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99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2" name="Скругленный прямоугольник 141"/>
          <p:cNvSpPr/>
          <p:nvPr/>
        </p:nvSpPr>
        <p:spPr>
          <a:xfrm>
            <a:off x="2557264" y="7275152"/>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3" name="Скругленный прямоугольник 142"/>
          <p:cNvSpPr/>
          <p:nvPr/>
        </p:nvSpPr>
        <p:spPr>
          <a:xfrm>
            <a:off x="3346605" y="7277364"/>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4" name="Скругленный прямоугольник 143"/>
          <p:cNvSpPr/>
          <p:nvPr/>
        </p:nvSpPr>
        <p:spPr>
          <a:xfrm>
            <a:off x="4047923" y="7275929"/>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5" name="Скругленный прямоугольник 144"/>
          <p:cNvSpPr/>
          <p:nvPr/>
        </p:nvSpPr>
        <p:spPr>
          <a:xfrm>
            <a:off x="4816862" y="7283017"/>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6" name="Скругленный прямоугольник 145"/>
          <p:cNvSpPr/>
          <p:nvPr/>
        </p:nvSpPr>
        <p:spPr>
          <a:xfrm>
            <a:off x="5518180" y="7281582"/>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7" name="Скругленный прямоугольник 146"/>
          <p:cNvSpPr/>
          <p:nvPr/>
        </p:nvSpPr>
        <p:spPr>
          <a:xfrm>
            <a:off x="6294858" y="7281582"/>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99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8"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413092" y="3795391"/>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149" name="Овал 148"/>
          <p:cNvSpPr/>
          <p:nvPr/>
        </p:nvSpPr>
        <p:spPr>
          <a:xfrm>
            <a:off x="573044" y="4820666"/>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50" name="Овал 149"/>
          <p:cNvSpPr/>
          <p:nvPr/>
        </p:nvSpPr>
        <p:spPr>
          <a:xfrm>
            <a:off x="487049" y="4788102"/>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Овал 150"/>
          <p:cNvSpPr/>
          <p:nvPr/>
        </p:nvSpPr>
        <p:spPr>
          <a:xfrm>
            <a:off x="573044" y="4422332"/>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52" name="Овал 151"/>
          <p:cNvSpPr/>
          <p:nvPr/>
        </p:nvSpPr>
        <p:spPr>
          <a:xfrm>
            <a:off x="573044" y="4023998"/>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53" name="Овал 152"/>
          <p:cNvSpPr/>
          <p:nvPr/>
        </p:nvSpPr>
        <p:spPr>
          <a:xfrm>
            <a:off x="524138" y="4367638"/>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Овал 153"/>
          <p:cNvSpPr/>
          <p:nvPr/>
        </p:nvSpPr>
        <p:spPr>
          <a:xfrm>
            <a:off x="524138" y="3961534"/>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5"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1122877" y="3786864"/>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156" name="Овал 155"/>
          <p:cNvSpPr/>
          <p:nvPr/>
        </p:nvSpPr>
        <p:spPr>
          <a:xfrm>
            <a:off x="1282829" y="4812138"/>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57" name="Овал 156"/>
          <p:cNvSpPr/>
          <p:nvPr/>
        </p:nvSpPr>
        <p:spPr>
          <a:xfrm>
            <a:off x="1196834" y="4779575"/>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Овал 157"/>
          <p:cNvSpPr/>
          <p:nvPr/>
        </p:nvSpPr>
        <p:spPr>
          <a:xfrm>
            <a:off x="1282829" y="4413804"/>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59" name="Овал 158"/>
          <p:cNvSpPr/>
          <p:nvPr/>
        </p:nvSpPr>
        <p:spPr>
          <a:xfrm>
            <a:off x="1282829" y="4015470"/>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60" name="Овал 159"/>
          <p:cNvSpPr/>
          <p:nvPr/>
        </p:nvSpPr>
        <p:spPr>
          <a:xfrm>
            <a:off x="1233922" y="4359110"/>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Овал 160"/>
          <p:cNvSpPr/>
          <p:nvPr/>
        </p:nvSpPr>
        <p:spPr>
          <a:xfrm>
            <a:off x="1233923" y="3953007"/>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2"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1833516" y="3813595"/>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163" name="Овал 162"/>
          <p:cNvSpPr/>
          <p:nvPr/>
        </p:nvSpPr>
        <p:spPr>
          <a:xfrm>
            <a:off x="1993468" y="4838869"/>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64" name="Овал 163"/>
          <p:cNvSpPr/>
          <p:nvPr/>
        </p:nvSpPr>
        <p:spPr>
          <a:xfrm>
            <a:off x="1907473" y="4806306"/>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Овал 164"/>
          <p:cNvSpPr/>
          <p:nvPr/>
        </p:nvSpPr>
        <p:spPr>
          <a:xfrm>
            <a:off x="1993468" y="4440535"/>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66" name="Овал 165"/>
          <p:cNvSpPr/>
          <p:nvPr/>
        </p:nvSpPr>
        <p:spPr>
          <a:xfrm>
            <a:off x="1993468" y="4042201"/>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67" name="Овал 166"/>
          <p:cNvSpPr/>
          <p:nvPr/>
        </p:nvSpPr>
        <p:spPr>
          <a:xfrm>
            <a:off x="1944562" y="4385841"/>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Овал 167"/>
          <p:cNvSpPr/>
          <p:nvPr/>
        </p:nvSpPr>
        <p:spPr>
          <a:xfrm>
            <a:off x="1944562" y="3979738"/>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9"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2543300" y="3805067"/>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170" name="Овал 169"/>
          <p:cNvSpPr/>
          <p:nvPr/>
        </p:nvSpPr>
        <p:spPr>
          <a:xfrm>
            <a:off x="2703252" y="4830342"/>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71" name="Овал 170"/>
          <p:cNvSpPr/>
          <p:nvPr/>
        </p:nvSpPr>
        <p:spPr>
          <a:xfrm>
            <a:off x="2617257" y="4797778"/>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Овал 171"/>
          <p:cNvSpPr/>
          <p:nvPr/>
        </p:nvSpPr>
        <p:spPr>
          <a:xfrm>
            <a:off x="2703252" y="4432008"/>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73" name="Овал 172"/>
          <p:cNvSpPr/>
          <p:nvPr/>
        </p:nvSpPr>
        <p:spPr>
          <a:xfrm>
            <a:off x="2703252" y="4033674"/>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74" name="Овал 173"/>
          <p:cNvSpPr/>
          <p:nvPr/>
        </p:nvSpPr>
        <p:spPr>
          <a:xfrm>
            <a:off x="2654346" y="4377314"/>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Овал 174"/>
          <p:cNvSpPr/>
          <p:nvPr/>
        </p:nvSpPr>
        <p:spPr>
          <a:xfrm>
            <a:off x="2654346" y="3971210"/>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6"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3368824" y="3822122"/>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177" name="Овал 176"/>
          <p:cNvSpPr/>
          <p:nvPr/>
        </p:nvSpPr>
        <p:spPr>
          <a:xfrm>
            <a:off x="3528776" y="4847397"/>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78" name="Овал 177"/>
          <p:cNvSpPr/>
          <p:nvPr/>
        </p:nvSpPr>
        <p:spPr>
          <a:xfrm>
            <a:off x="3442781" y="4814833"/>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Овал 178"/>
          <p:cNvSpPr/>
          <p:nvPr/>
        </p:nvSpPr>
        <p:spPr>
          <a:xfrm>
            <a:off x="3528776" y="4449063"/>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36" name="Овал 235"/>
          <p:cNvSpPr/>
          <p:nvPr/>
        </p:nvSpPr>
        <p:spPr>
          <a:xfrm>
            <a:off x="3528776" y="4050729"/>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37" name="Овал 236"/>
          <p:cNvSpPr/>
          <p:nvPr/>
        </p:nvSpPr>
        <p:spPr>
          <a:xfrm>
            <a:off x="3479870" y="4394369"/>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8" name="Овал 237"/>
          <p:cNvSpPr/>
          <p:nvPr/>
        </p:nvSpPr>
        <p:spPr>
          <a:xfrm>
            <a:off x="3479870" y="3988265"/>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9"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4078608" y="3813595"/>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240" name="Овал 239"/>
          <p:cNvSpPr/>
          <p:nvPr/>
        </p:nvSpPr>
        <p:spPr>
          <a:xfrm>
            <a:off x="4238560" y="4838869"/>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41" name="Овал 240"/>
          <p:cNvSpPr/>
          <p:nvPr/>
        </p:nvSpPr>
        <p:spPr>
          <a:xfrm>
            <a:off x="4152566" y="4806306"/>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2" name="Овал 241"/>
          <p:cNvSpPr/>
          <p:nvPr/>
        </p:nvSpPr>
        <p:spPr>
          <a:xfrm>
            <a:off x="4238560" y="4440535"/>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43" name="Овал 242"/>
          <p:cNvSpPr/>
          <p:nvPr/>
        </p:nvSpPr>
        <p:spPr>
          <a:xfrm>
            <a:off x="4238560" y="4042201"/>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44" name="Овал 243"/>
          <p:cNvSpPr/>
          <p:nvPr/>
        </p:nvSpPr>
        <p:spPr>
          <a:xfrm>
            <a:off x="4189654" y="4385841"/>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5" name="Овал 244"/>
          <p:cNvSpPr/>
          <p:nvPr/>
        </p:nvSpPr>
        <p:spPr>
          <a:xfrm>
            <a:off x="4189654" y="3979738"/>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6"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4821649" y="3818195"/>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247" name="Овал 246"/>
          <p:cNvSpPr/>
          <p:nvPr/>
        </p:nvSpPr>
        <p:spPr>
          <a:xfrm>
            <a:off x="4981601" y="4843470"/>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48" name="Овал 247"/>
          <p:cNvSpPr/>
          <p:nvPr/>
        </p:nvSpPr>
        <p:spPr>
          <a:xfrm>
            <a:off x="4895606" y="4810906"/>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9" name="Овал 248"/>
          <p:cNvSpPr/>
          <p:nvPr/>
        </p:nvSpPr>
        <p:spPr>
          <a:xfrm>
            <a:off x="4981601" y="4445136"/>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50" name="Овал 249"/>
          <p:cNvSpPr/>
          <p:nvPr/>
        </p:nvSpPr>
        <p:spPr>
          <a:xfrm>
            <a:off x="4981601" y="4046802"/>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51" name="Овал 250"/>
          <p:cNvSpPr/>
          <p:nvPr/>
        </p:nvSpPr>
        <p:spPr>
          <a:xfrm>
            <a:off x="4932694" y="4390442"/>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2" name="Овал 251"/>
          <p:cNvSpPr/>
          <p:nvPr/>
        </p:nvSpPr>
        <p:spPr>
          <a:xfrm>
            <a:off x="4932695" y="3984338"/>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3"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5531433" y="3809668"/>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254" name="Овал 253"/>
          <p:cNvSpPr/>
          <p:nvPr/>
        </p:nvSpPr>
        <p:spPr>
          <a:xfrm>
            <a:off x="5691385" y="4834942"/>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55" name="Овал 254"/>
          <p:cNvSpPr/>
          <p:nvPr/>
        </p:nvSpPr>
        <p:spPr>
          <a:xfrm>
            <a:off x="5605390" y="4802379"/>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 name="Овал 255"/>
          <p:cNvSpPr/>
          <p:nvPr/>
        </p:nvSpPr>
        <p:spPr>
          <a:xfrm>
            <a:off x="5691385" y="4436608"/>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57" name="Овал 256"/>
          <p:cNvSpPr/>
          <p:nvPr/>
        </p:nvSpPr>
        <p:spPr>
          <a:xfrm>
            <a:off x="5691385" y="4038274"/>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58" name="Овал 257"/>
          <p:cNvSpPr/>
          <p:nvPr/>
        </p:nvSpPr>
        <p:spPr>
          <a:xfrm>
            <a:off x="5642479" y="4381914"/>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9" name="Овал 258"/>
          <p:cNvSpPr/>
          <p:nvPr/>
        </p:nvSpPr>
        <p:spPr>
          <a:xfrm>
            <a:off x="5642479" y="3975811"/>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0"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6281520" y="3782937"/>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261" name="Овал 260"/>
          <p:cNvSpPr/>
          <p:nvPr/>
        </p:nvSpPr>
        <p:spPr>
          <a:xfrm>
            <a:off x="6441472" y="4808211"/>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62" name="Овал 261"/>
          <p:cNvSpPr/>
          <p:nvPr/>
        </p:nvSpPr>
        <p:spPr>
          <a:xfrm>
            <a:off x="6355477" y="4775648"/>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3" name="Овал 262"/>
          <p:cNvSpPr/>
          <p:nvPr/>
        </p:nvSpPr>
        <p:spPr>
          <a:xfrm>
            <a:off x="6441472" y="4409877"/>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64" name="Овал 263"/>
          <p:cNvSpPr/>
          <p:nvPr/>
        </p:nvSpPr>
        <p:spPr>
          <a:xfrm>
            <a:off x="6441472" y="4011543"/>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65" name="Овал 264"/>
          <p:cNvSpPr/>
          <p:nvPr/>
        </p:nvSpPr>
        <p:spPr>
          <a:xfrm>
            <a:off x="6392565" y="4355183"/>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6" name="Овал 265"/>
          <p:cNvSpPr/>
          <p:nvPr/>
        </p:nvSpPr>
        <p:spPr>
          <a:xfrm>
            <a:off x="6392566" y="3949080"/>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2"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399482" y="5661775"/>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323" name="Овал 322"/>
          <p:cNvSpPr/>
          <p:nvPr/>
        </p:nvSpPr>
        <p:spPr>
          <a:xfrm>
            <a:off x="559434" y="6687050"/>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24" name="Овал 323"/>
          <p:cNvSpPr/>
          <p:nvPr/>
        </p:nvSpPr>
        <p:spPr>
          <a:xfrm>
            <a:off x="473439" y="6654486"/>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5" name="Овал 324"/>
          <p:cNvSpPr/>
          <p:nvPr/>
        </p:nvSpPr>
        <p:spPr>
          <a:xfrm>
            <a:off x="559434" y="6288716"/>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26" name="Овал 325"/>
          <p:cNvSpPr/>
          <p:nvPr/>
        </p:nvSpPr>
        <p:spPr>
          <a:xfrm>
            <a:off x="559434" y="5890382"/>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27" name="Овал 326"/>
          <p:cNvSpPr/>
          <p:nvPr/>
        </p:nvSpPr>
        <p:spPr>
          <a:xfrm>
            <a:off x="510528" y="6234022"/>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8" name="Овал 327"/>
          <p:cNvSpPr/>
          <p:nvPr/>
        </p:nvSpPr>
        <p:spPr>
          <a:xfrm>
            <a:off x="510528" y="5827918"/>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9"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1109267" y="5653247"/>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330" name="Овал 329"/>
          <p:cNvSpPr/>
          <p:nvPr/>
        </p:nvSpPr>
        <p:spPr>
          <a:xfrm>
            <a:off x="1269219" y="6678522"/>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31" name="Овал 330"/>
          <p:cNvSpPr/>
          <p:nvPr/>
        </p:nvSpPr>
        <p:spPr>
          <a:xfrm>
            <a:off x="1183224" y="6645958"/>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2" name="Овал 331"/>
          <p:cNvSpPr/>
          <p:nvPr/>
        </p:nvSpPr>
        <p:spPr>
          <a:xfrm>
            <a:off x="1269219" y="6280188"/>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33" name="Овал 332"/>
          <p:cNvSpPr/>
          <p:nvPr/>
        </p:nvSpPr>
        <p:spPr>
          <a:xfrm>
            <a:off x="1269219" y="5881854"/>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34" name="Овал 333"/>
          <p:cNvSpPr/>
          <p:nvPr/>
        </p:nvSpPr>
        <p:spPr>
          <a:xfrm>
            <a:off x="1220312" y="6225494"/>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5" name="Овал 334"/>
          <p:cNvSpPr/>
          <p:nvPr/>
        </p:nvSpPr>
        <p:spPr>
          <a:xfrm>
            <a:off x="1220313" y="5819390"/>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6"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1819906" y="5679978"/>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337" name="Овал 336"/>
          <p:cNvSpPr/>
          <p:nvPr/>
        </p:nvSpPr>
        <p:spPr>
          <a:xfrm>
            <a:off x="1979858" y="6705253"/>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38" name="Овал 337"/>
          <p:cNvSpPr/>
          <p:nvPr/>
        </p:nvSpPr>
        <p:spPr>
          <a:xfrm>
            <a:off x="1893863" y="6672689"/>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9" name="Овал 338"/>
          <p:cNvSpPr/>
          <p:nvPr/>
        </p:nvSpPr>
        <p:spPr>
          <a:xfrm>
            <a:off x="1979858" y="6306919"/>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40" name="Овал 339"/>
          <p:cNvSpPr/>
          <p:nvPr/>
        </p:nvSpPr>
        <p:spPr>
          <a:xfrm>
            <a:off x="1979858" y="5908585"/>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41" name="Овал 340"/>
          <p:cNvSpPr/>
          <p:nvPr/>
        </p:nvSpPr>
        <p:spPr>
          <a:xfrm>
            <a:off x="1930952" y="6252225"/>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2" name="Овал 341"/>
          <p:cNvSpPr/>
          <p:nvPr/>
        </p:nvSpPr>
        <p:spPr>
          <a:xfrm>
            <a:off x="1930952" y="5846121"/>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3"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2529690" y="5671451"/>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344" name="Овал 343"/>
          <p:cNvSpPr/>
          <p:nvPr/>
        </p:nvSpPr>
        <p:spPr>
          <a:xfrm>
            <a:off x="2689642" y="6696725"/>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45" name="Овал 344"/>
          <p:cNvSpPr/>
          <p:nvPr/>
        </p:nvSpPr>
        <p:spPr>
          <a:xfrm>
            <a:off x="2603647" y="6664162"/>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6" name="Овал 345"/>
          <p:cNvSpPr/>
          <p:nvPr/>
        </p:nvSpPr>
        <p:spPr>
          <a:xfrm>
            <a:off x="2689642" y="6298391"/>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47" name="Овал 346"/>
          <p:cNvSpPr/>
          <p:nvPr/>
        </p:nvSpPr>
        <p:spPr>
          <a:xfrm>
            <a:off x="2689642" y="5900057"/>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48" name="Овал 347"/>
          <p:cNvSpPr/>
          <p:nvPr/>
        </p:nvSpPr>
        <p:spPr>
          <a:xfrm>
            <a:off x="2640736" y="6243697"/>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 name="Овал 348"/>
          <p:cNvSpPr/>
          <p:nvPr/>
        </p:nvSpPr>
        <p:spPr>
          <a:xfrm>
            <a:off x="2640736" y="5837593"/>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0"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3355214" y="5688506"/>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351" name="Овал 350"/>
          <p:cNvSpPr/>
          <p:nvPr/>
        </p:nvSpPr>
        <p:spPr>
          <a:xfrm>
            <a:off x="3515166" y="6713781"/>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52" name="Овал 351"/>
          <p:cNvSpPr/>
          <p:nvPr/>
        </p:nvSpPr>
        <p:spPr>
          <a:xfrm>
            <a:off x="3429171" y="6681217"/>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Овал 352"/>
          <p:cNvSpPr/>
          <p:nvPr/>
        </p:nvSpPr>
        <p:spPr>
          <a:xfrm>
            <a:off x="3515166" y="6315447"/>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54" name="Овал 353"/>
          <p:cNvSpPr/>
          <p:nvPr/>
        </p:nvSpPr>
        <p:spPr>
          <a:xfrm>
            <a:off x="3515166" y="5917113"/>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55" name="Овал 354"/>
          <p:cNvSpPr/>
          <p:nvPr/>
        </p:nvSpPr>
        <p:spPr>
          <a:xfrm>
            <a:off x="3466260" y="6260753"/>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Овал 355"/>
          <p:cNvSpPr/>
          <p:nvPr/>
        </p:nvSpPr>
        <p:spPr>
          <a:xfrm>
            <a:off x="3466260" y="5854649"/>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7"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4064998" y="5679978"/>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358" name="Овал 357"/>
          <p:cNvSpPr/>
          <p:nvPr/>
        </p:nvSpPr>
        <p:spPr>
          <a:xfrm>
            <a:off x="4224950" y="6705253"/>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59" name="Овал 358"/>
          <p:cNvSpPr/>
          <p:nvPr/>
        </p:nvSpPr>
        <p:spPr>
          <a:xfrm>
            <a:off x="4138956" y="6672689"/>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0" name="Овал 359"/>
          <p:cNvSpPr/>
          <p:nvPr/>
        </p:nvSpPr>
        <p:spPr>
          <a:xfrm>
            <a:off x="4224950" y="6306919"/>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61" name="Овал 360"/>
          <p:cNvSpPr/>
          <p:nvPr/>
        </p:nvSpPr>
        <p:spPr>
          <a:xfrm>
            <a:off x="4224950" y="5908585"/>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62" name="Овал 361"/>
          <p:cNvSpPr/>
          <p:nvPr/>
        </p:nvSpPr>
        <p:spPr>
          <a:xfrm>
            <a:off x="4176044" y="6252225"/>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Овал 362"/>
          <p:cNvSpPr/>
          <p:nvPr/>
        </p:nvSpPr>
        <p:spPr>
          <a:xfrm>
            <a:off x="4176044" y="5846121"/>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4"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4808039" y="5684579"/>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365" name="Овал 364"/>
          <p:cNvSpPr/>
          <p:nvPr/>
        </p:nvSpPr>
        <p:spPr>
          <a:xfrm>
            <a:off x="4967991" y="6709854"/>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66" name="Овал 365"/>
          <p:cNvSpPr/>
          <p:nvPr/>
        </p:nvSpPr>
        <p:spPr>
          <a:xfrm>
            <a:off x="4881996" y="6677290"/>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7" name="Овал 366"/>
          <p:cNvSpPr/>
          <p:nvPr/>
        </p:nvSpPr>
        <p:spPr>
          <a:xfrm>
            <a:off x="4967991" y="6311520"/>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68" name="Овал 367"/>
          <p:cNvSpPr/>
          <p:nvPr/>
        </p:nvSpPr>
        <p:spPr>
          <a:xfrm>
            <a:off x="4967991" y="5913186"/>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69" name="Овал 368"/>
          <p:cNvSpPr/>
          <p:nvPr/>
        </p:nvSpPr>
        <p:spPr>
          <a:xfrm>
            <a:off x="4919084" y="6256826"/>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0" name="Овал 369"/>
          <p:cNvSpPr/>
          <p:nvPr/>
        </p:nvSpPr>
        <p:spPr>
          <a:xfrm>
            <a:off x="4919085" y="5850722"/>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1"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5517823" y="5676051"/>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372" name="Овал 371"/>
          <p:cNvSpPr/>
          <p:nvPr/>
        </p:nvSpPr>
        <p:spPr>
          <a:xfrm>
            <a:off x="5677775" y="6701326"/>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73" name="Овал 372"/>
          <p:cNvSpPr/>
          <p:nvPr/>
        </p:nvSpPr>
        <p:spPr>
          <a:xfrm>
            <a:off x="5591780" y="6668762"/>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4" name="Овал 373"/>
          <p:cNvSpPr/>
          <p:nvPr/>
        </p:nvSpPr>
        <p:spPr>
          <a:xfrm>
            <a:off x="5677775" y="6302992"/>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75" name="Овал 374"/>
          <p:cNvSpPr/>
          <p:nvPr/>
        </p:nvSpPr>
        <p:spPr>
          <a:xfrm>
            <a:off x="5677775" y="5904658"/>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76" name="Овал 375"/>
          <p:cNvSpPr/>
          <p:nvPr/>
        </p:nvSpPr>
        <p:spPr>
          <a:xfrm>
            <a:off x="5628869" y="6248298"/>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7" name="Овал 376"/>
          <p:cNvSpPr/>
          <p:nvPr/>
        </p:nvSpPr>
        <p:spPr>
          <a:xfrm>
            <a:off x="5628869" y="5842194"/>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8"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6267910" y="5649320"/>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379" name="Овал 378"/>
          <p:cNvSpPr/>
          <p:nvPr/>
        </p:nvSpPr>
        <p:spPr>
          <a:xfrm>
            <a:off x="6427862" y="6674595"/>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80" name="Овал 379"/>
          <p:cNvSpPr/>
          <p:nvPr/>
        </p:nvSpPr>
        <p:spPr>
          <a:xfrm>
            <a:off x="6341867" y="6642031"/>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1" name="Овал 380"/>
          <p:cNvSpPr/>
          <p:nvPr/>
        </p:nvSpPr>
        <p:spPr>
          <a:xfrm>
            <a:off x="6427862" y="6276261"/>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82" name="Овал 381"/>
          <p:cNvSpPr/>
          <p:nvPr/>
        </p:nvSpPr>
        <p:spPr>
          <a:xfrm>
            <a:off x="6427862" y="5877927"/>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83" name="Овал 382"/>
          <p:cNvSpPr/>
          <p:nvPr/>
        </p:nvSpPr>
        <p:spPr>
          <a:xfrm>
            <a:off x="6378955" y="6221567"/>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4" name="Овал 383"/>
          <p:cNvSpPr/>
          <p:nvPr/>
        </p:nvSpPr>
        <p:spPr>
          <a:xfrm>
            <a:off x="6378956" y="5815463"/>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5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
                                        <p:tgtEl>
                                          <p:spTgt spid="150"/>
                                        </p:tgtEl>
                                      </p:cBhvr>
                                    </p:animEffect>
                                    <p:set>
                                      <p:cBhvr>
                                        <p:cTn id="7" dur="1" fill="hold">
                                          <p:stCondLst>
                                            <p:cond delay="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8" restart="whenNotActive" fill="hold" evtFilter="cancelBubble" nodeType="interactiveSeq">
                <p:stCondLst>
                  <p:cond evt="onClick" delay="0">
                    <p:tgtEl>
                      <p:spTgt spid="15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10"/>
                                        <p:tgtEl>
                                          <p:spTgt spid="153"/>
                                        </p:tgtEl>
                                      </p:cBhvr>
                                    </p:animEffect>
                                    <p:set>
                                      <p:cBhvr>
                                        <p:cTn id="13" dur="1" fill="hold">
                                          <p:stCondLst>
                                            <p:cond delay="9"/>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153"/>
                  </p:tgtEl>
                </p:cond>
              </p:nextCondLst>
            </p:seq>
            <p:seq concurrent="1" nextAc="seek">
              <p:cTn id="14" restart="whenNotActive" fill="hold" evtFilter="cancelBubble" nodeType="interactiveSeq">
                <p:stCondLst>
                  <p:cond evt="onClick" delay="0">
                    <p:tgtEl>
                      <p:spTgt spid="15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10"/>
                                        <p:tgtEl>
                                          <p:spTgt spid="154"/>
                                        </p:tgtEl>
                                      </p:cBhvr>
                                    </p:animEffect>
                                    <p:set>
                                      <p:cBhvr>
                                        <p:cTn id="19" dur="1" fill="hold">
                                          <p:stCondLst>
                                            <p:cond delay="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20" restart="whenNotActive" fill="hold" evtFilter="cancelBubble" nodeType="interactiveSeq">
                <p:stCondLst>
                  <p:cond evt="onClick" delay="0">
                    <p:tgtEl>
                      <p:spTgt spid="15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10"/>
                                        <p:tgtEl>
                                          <p:spTgt spid="157"/>
                                        </p:tgtEl>
                                      </p:cBhvr>
                                    </p:animEffect>
                                    <p:set>
                                      <p:cBhvr>
                                        <p:cTn id="25" dur="1" fill="hold">
                                          <p:stCondLst>
                                            <p:cond delay="9"/>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26" restart="whenNotActive" fill="hold" evtFilter="cancelBubble" nodeType="interactiveSeq">
                <p:stCondLst>
                  <p:cond evt="onClick" delay="0">
                    <p:tgtEl>
                      <p:spTgt spid="16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10"/>
                                        <p:tgtEl>
                                          <p:spTgt spid="160"/>
                                        </p:tgtEl>
                                      </p:cBhvr>
                                    </p:animEffect>
                                    <p:set>
                                      <p:cBhvr>
                                        <p:cTn id="31" dur="1" fill="hold">
                                          <p:stCondLst>
                                            <p:cond delay="9"/>
                                          </p:stCondLst>
                                        </p:cTn>
                                        <p:tgtEl>
                                          <p:spTgt spid="160"/>
                                        </p:tgtEl>
                                        <p:attrNameLst>
                                          <p:attrName>style.visibility</p:attrName>
                                        </p:attrNameLst>
                                      </p:cBhvr>
                                      <p:to>
                                        <p:strVal val="hidden"/>
                                      </p:to>
                                    </p:set>
                                  </p:childTnLst>
                                </p:cTn>
                              </p:par>
                            </p:childTnLst>
                          </p:cTn>
                        </p:par>
                      </p:childTnLst>
                    </p:cTn>
                  </p:par>
                </p:childTnLst>
              </p:cTn>
              <p:nextCondLst>
                <p:cond evt="onClick" delay="0">
                  <p:tgtEl>
                    <p:spTgt spid="160"/>
                  </p:tgtEl>
                </p:cond>
              </p:nextCondLst>
            </p:seq>
            <p:seq concurrent="1" nextAc="seek">
              <p:cTn id="32" restart="whenNotActive" fill="hold" evtFilter="cancelBubble" nodeType="interactiveSeq">
                <p:stCondLst>
                  <p:cond evt="onClick" delay="0">
                    <p:tgtEl>
                      <p:spTgt spid="16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
                                        <p:tgtEl>
                                          <p:spTgt spid="161"/>
                                        </p:tgtEl>
                                      </p:cBhvr>
                                    </p:animEffect>
                                    <p:set>
                                      <p:cBhvr>
                                        <p:cTn id="37" dur="1" fill="hold">
                                          <p:stCondLst>
                                            <p:cond delay="9"/>
                                          </p:stCondLst>
                                        </p:cTn>
                                        <p:tgtEl>
                                          <p:spTgt spid="161"/>
                                        </p:tgtEl>
                                        <p:attrNameLst>
                                          <p:attrName>style.visibility</p:attrName>
                                        </p:attrNameLst>
                                      </p:cBhvr>
                                      <p:to>
                                        <p:strVal val="hidden"/>
                                      </p:to>
                                    </p:set>
                                  </p:childTnLst>
                                </p:cTn>
                              </p:par>
                            </p:childTnLst>
                          </p:cTn>
                        </p:par>
                      </p:childTnLst>
                    </p:cTn>
                  </p:par>
                </p:childTnLst>
              </p:cTn>
              <p:nextCondLst>
                <p:cond evt="onClick" delay="0">
                  <p:tgtEl>
                    <p:spTgt spid="161"/>
                  </p:tgtEl>
                </p:cond>
              </p:nextCondLst>
            </p:seq>
            <p:seq concurrent="1" nextAc="seek">
              <p:cTn id="38" restart="whenNotActive" fill="hold" evtFilter="cancelBubble" nodeType="interactiveSeq">
                <p:stCondLst>
                  <p:cond evt="onClick" delay="0">
                    <p:tgtEl>
                      <p:spTgt spid="16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10"/>
                                        <p:tgtEl>
                                          <p:spTgt spid="164"/>
                                        </p:tgtEl>
                                      </p:cBhvr>
                                    </p:animEffect>
                                    <p:set>
                                      <p:cBhvr>
                                        <p:cTn id="43" dur="1" fill="hold">
                                          <p:stCondLst>
                                            <p:cond delay="9"/>
                                          </p:stCondLst>
                                        </p:cTn>
                                        <p:tgtEl>
                                          <p:spTgt spid="164"/>
                                        </p:tgtEl>
                                        <p:attrNameLst>
                                          <p:attrName>style.visibility</p:attrName>
                                        </p:attrNameLst>
                                      </p:cBhvr>
                                      <p:to>
                                        <p:strVal val="hidden"/>
                                      </p:to>
                                    </p:set>
                                  </p:childTnLst>
                                </p:cTn>
                              </p:par>
                            </p:childTnLst>
                          </p:cTn>
                        </p:par>
                      </p:childTnLst>
                    </p:cTn>
                  </p:par>
                </p:childTnLst>
              </p:cTn>
              <p:nextCondLst>
                <p:cond evt="onClick" delay="0">
                  <p:tgtEl>
                    <p:spTgt spid="164"/>
                  </p:tgtEl>
                </p:cond>
              </p:nextCondLst>
            </p:seq>
            <p:seq concurrent="1" nextAc="seek">
              <p:cTn id="44" restart="whenNotActive" fill="hold" evtFilter="cancelBubble" nodeType="interactiveSeq">
                <p:stCondLst>
                  <p:cond evt="onClick" delay="0">
                    <p:tgtEl>
                      <p:spTgt spid="16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10"/>
                                        <p:tgtEl>
                                          <p:spTgt spid="167"/>
                                        </p:tgtEl>
                                      </p:cBhvr>
                                    </p:animEffect>
                                    <p:set>
                                      <p:cBhvr>
                                        <p:cTn id="49" dur="1" fill="hold">
                                          <p:stCondLst>
                                            <p:cond delay="9"/>
                                          </p:stCondLst>
                                        </p:cTn>
                                        <p:tgtEl>
                                          <p:spTgt spid="167"/>
                                        </p:tgtEl>
                                        <p:attrNameLst>
                                          <p:attrName>style.visibility</p:attrName>
                                        </p:attrNameLst>
                                      </p:cBhvr>
                                      <p:to>
                                        <p:strVal val="hidden"/>
                                      </p:to>
                                    </p:set>
                                  </p:childTnLst>
                                </p:cTn>
                              </p:par>
                            </p:childTnLst>
                          </p:cTn>
                        </p:par>
                      </p:childTnLst>
                    </p:cTn>
                  </p:par>
                </p:childTnLst>
              </p:cTn>
              <p:nextCondLst>
                <p:cond evt="onClick" delay="0">
                  <p:tgtEl>
                    <p:spTgt spid="167"/>
                  </p:tgtEl>
                </p:cond>
              </p:nextCondLst>
            </p:seq>
            <p:seq concurrent="1" nextAc="seek">
              <p:cTn id="50" restart="whenNotActive" fill="hold" evtFilter="cancelBubble" nodeType="interactiveSeq">
                <p:stCondLst>
                  <p:cond evt="onClick" delay="0">
                    <p:tgtEl>
                      <p:spTgt spid="16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10"/>
                                        <p:tgtEl>
                                          <p:spTgt spid="168"/>
                                        </p:tgtEl>
                                      </p:cBhvr>
                                    </p:animEffect>
                                    <p:set>
                                      <p:cBhvr>
                                        <p:cTn id="55" dur="1" fill="hold">
                                          <p:stCondLst>
                                            <p:cond delay="9"/>
                                          </p:stCondLst>
                                        </p:cTn>
                                        <p:tgtEl>
                                          <p:spTgt spid="168"/>
                                        </p:tgtEl>
                                        <p:attrNameLst>
                                          <p:attrName>style.visibility</p:attrName>
                                        </p:attrNameLst>
                                      </p:cBhvr>
                                      <p:to>
                                        <p:strVal val="hidden"/>
                                      </p:to>
                                    </p:set>
                                  </p:childTnLst>
                                </p:cTn>
                              </p:par>
                            </p:childTnLst>
                          </p:cTn>
                        </p:par>
                      </p:childTnLst>
                    </p:cTn>
                  </p:par>
                </p:childTnLst>
              </p:cTn>
              <p:nextCondLst>
                <p:cond evt="onClick" delay="0">
                  <p:tgtEl>
                    <p:spTgt spid="168"/>
                  </p:tgtEl>
                </p:cond>
              </p:nextCondLst>
            </p:seq>
            <p:seq concurrent="1" nextAc="seek">
              <p:cTn id="56" restart="whenNotActive" fill="hold" evtFilter="cancelBubble" nodeType="interactiveSeq">
                <p:stCondLst>
                  <p:cond evt="onClick" delay="0">
                    <p:tgtEl>
                      <p:spTgt spid="171"/>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10"/>
                                        <p:tgtEl>
                                          <p:spTgt spid="171"/>
                                        </p:tgtEl>
                                      </p:cBhvr>
                                    </p:animEffect>
                                    <p:set>
                                      <p:cBhvr>
                                        <p:cTn id="61" dur="1" fill="hold">
                                          <p:stCondLst>
                                            <p:cond delay="9"/>
                                          </p:stCondLst>
                                        </p:cTn>
                                        <p:tgtEl>
                                          <p:spTgt spid="171"/>
                                        </p:tgtEl>
                                        <p:attrNameLst>
                                          <p:attrName>style.visibility</p:attrName>
                                        </p:attrNameLst>
                                      </p:cBhvr>
                                      <p:to>
                                        <p:strVal val="hidden"/>
                                      </p:to>
                                    </p:set>
                                  </p:childTnLst>
                                </p:cTn>
                              </p:par>
                            </p:childTnLst>
                          </p:cTn>
                        </p:par>
                      </p:childTnLst>
                    </p:cTn>
                  </p:par>
                </p:childTnLst>
              </p:cTn>
              <p:nextCondLst>
                <p:cond evt="onClick" delay="0">
                  <p:tgtEl>
                    <p:spTgt spid="171"/>
                  </p:tgtEl>
                </p:cond>
              </p:nextCondLst>
            </p:seq>
            <p:seq concurrent="1" nextAc="seek">
              <p:cTn id="62" restart="whenNotActive" fill="hold" evtFilter="cancelBubble" nodeType="interactiveSeq">
                <p:stCondLst>
                  <p:cond evt="onClick" delay="0">
                    <p:tgtEl>
                      <p:spTgt spid="17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10"/>
                                        <p:tgtEl>
                                          <p:spTgt spid="174"/>
                                        </p:tgtEl>
                                      </p:cBhvr>
                                    </p:animEffect>
                                    <p:set>
                                      <p:cBhvr>
                                        <p:cTn id="67" dur="1" fill="hold">
                                          <p:stCondLst>
                                            <p:cond delay="9"/>
                                          </p:stCondLst>
                                        </p:cTn>
                                        <p:tgtEl>
                                          <p:spTgt spid="174"/>
                                        </p:tgtEl>
                                        <p:attrNameLst>
                                          <p:attrName>style.visibility</p:attrName>
                                        </p:attrNameLst>
                                      </p:cBhvr>
                                      <p:to>
                                        <p:strVal val="hidden"/>
                                      </p:to>
                                    </p:set>
                                  </p:childTnLst>
                                </p:cTn>
                              </p:par>
                            </p:childTnLst>
                          </p:cTn>
                        </p:par>
                      </p:childTnLst>
                    </p:cTn>
                  </p:par>
                </p:childTnLst>
              </p:cTn>
              <p:nextCondLst>
                <p:cond evt="onClick" delay="0">
                  <p:tgtEl>
                    <p:spTgt spid="174"/>
                  </p:tgtEl>
                </p:cond>
              </p:nextCondLst>
            </p:seq>
            <p:seq concurrent="1" nextAc="seek">
              <p:cTn id="68" restart="whenNotActive" fill="hold" evtFilter="cancelBubble" nodeType="interactiveSeq">
                <p:stCondLst>
                  <p:cond evt="onClick" delay="0">
                    <p:tgtEl>
                      <p:spTgt spid="175"/>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10"/>
                                        <p:tgtEl>
                                          <p:spTgt spid="175"/>
                                        </p:tgtEl>
                                      </p:cBhvr>
                                    </p:animEffect>
                                    <p:set>
                                      <p:cBhvr>
                                        <p:cTn id="73" dur="1" fill="hold">
                                          <p:stCondLst>
                                            <p:cond delay="9"/>
                                          </p:stCondLst>
                                        </p:cTn>
                                        <p:tgtEl>
                                          <p:spTgt spid="175"/>
                                        </p:tgtEl>
                                        <p:attrNameLst>
                                          <p:attrName>style.visibility</p:attrName>
                                        </p:attrNameLst>
                                      </p:cBhvr>
                                      <p:to>
                                        <p:strVal val="hidden"/>
                                      </p:to>
                                    </p:set>
                                  </p:childTnLst>
                                </p:cTn>
                              </p:par>
                            </p:childTnLst>
                          </p:cTn>
                        </p:par>
                      </p:childTnLst>
                    </p:cTn>
                  </p:par>
                </p:childTnLst>
              </p:cTn>
              <p:nextCondLst>
                <p:cond evt="onClick" delay="0">
                  <p:tgtEl>
                    <p:spTgt spid="175"/>
                  </p:tgtEl>
                </p:cond>
              </p:nextCondLst>
            </p:seq>
            <p:seq concurrent="1" nextAc="seek">
              <p:cTn id="74" restart="whenNotActive" fill="hold" evtFilter="cancelBubble" nodeType="interactiveSeq">
                <p:stCondLst>
                  <p:cond evt="onClick" delay="0">
                    <p:tgtEl>
                      <p:spTgt spid="178"/>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10"/>
                                        <p:tgtEl>
                                          <p:spTgt spid="178"/>
                                        </p:tgtEl>
                                      </p:cBhvr>
                                    </p:animEffect>
                                    <p:set>
                                      <p:cBhvr>
                                        <p:cTn id="79" dur="1" fill="hold">
                                          <p:stCondLst>
                                            <p:cond delay="9"/>
                                          </p:stCondLst>
                                        </p:cTn>
                                        <p:tgtEl>
                                          <p:spTgt spid="178"/>
                                        </p:tgtEl>
                                        <p:attrNameLst>
                                          <p:attrName>style.visibility</p:attrName>
                                        </p:attrNameLst>
                                      </p:cBhvr>
                                      <p:to>
                                        <p:strVal val="hidden"/>
                                      </p:to>
                                    </p:set>
                                  </p:childTnLst>
                                </p:cTn>
                              </p:par>
                            </p:childTnLst>
                          </p:cTn>
                        </p:par>
                      </p:childTnLst>
                    </p:cTn>
                  </p:par>
                </p:childTnLst>
              </p:cTn>
              <p:nextCondLst>
                <p:cond evt="onClick" delay="0">
                  <p:tgtEl>
                    <p:spTgt spid="178"/>
                  </p:tgtEl>
                </p:cond>
              </p:nextCondLst>
            </p:seq>
            <p:seq concurrent="1" nextAc="seek">
              <p:cTn id="80" restart="whenNotActive" fill="hold" evtFilter="cancelBubble" nodeType="interactiveSeq">
                <p:stCondLst>
                  <p:cond evt="onClick" delay="0">
                    <p:tgtEl>
                      <p:spTgt spid="23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10"/>
                                        <p:tgtEl>
                                          <p:spTgt spid="237"/>
                                        </p:tgtEl>
                                      </p:cBhvr>
                                    </p:animEffect>
                                    <p:set>
                                      <p:cBhvr>
                                        <p:cTn id="85" dur="1" fill="hold">
                                          <p:stCondLst>
                                            <p:cond delay="9"/>
                                          </p:stCondLst>
                                        </p:cTn>
                                        <p:tgtEl>
                                          <p:spTgt spid="237"/>
                                        </p:tgtEl>
                                        <p:attrNameLst>
                                          <p:attrName>style.visibility</p:attrName>
                                        </p:attrNameLst>
                                      </p:cBhvr>
                                      <p:to>
                                        <p:strVal val="hidden"/>
                                      </p:to>
                                    </p:set>
                                  </p:childTnLst>
                                </p:cTn>
                              </p:par>
                            </p:childTnLst>
                          </p:cTn>
                        </p:par>
                      </p:childTnLst>
                    </p:cTn>
                  </p:par>
                </p:childTnLst>
              </p:cTn>
              <p:nextCondLst>
                <p:cond evt="onClick" delay="0">
                  <p:tgtEl>
                    <p:spTgt spid="237"/>
                  </p:tgtEl>
                </p:cond>
              </p:nextCondLst>
            </p:seq>
            <p:seq concurrent="1" nextAc="seek">
              <p:cTn id="86" restart="whenNotActive" fill="hold" evtFilter="cancelBubble" nodeType="interactiveSeq">
                <p:stCondLst>
                  <p:cond evt="onClick" delay="0">
                    <p:tgtEl>
                      <p:spTgt spid="23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10"/>
                                        <p:tgtEl>
                                          <p:spTgt spid="238"/>
                                        </p:tgtEl>
                                      </p:cBhvr>
                                    </p:animEffect>
                                    <p:set>
                                      <p:cBhvr>
                                        <p:cTn id="91" dur="1" fill="hold">
                                          <p:stCondLst>
                                            <p:cond delay="9"/>
                                          </p:stCondLst>
                                        </p:cTn>
                                        <p:tgtEl>
                                          <p:spTgt spid="238"/>
                                        </p:tgtEl>
                                        <p:attrNameLst>
                                          <p:attrName>style.visibility</p:attrName>
                                        </p:attrNameLst>
                                      </p:cBhvr>
                                      <p:to>
                                        <p:strVal val="hidden"/>
                                      </p:to>
                                    </p:set>
                                  </p:childTnLst>
                                </p:cTn>
                              </p:par>
                            </p:childTnLst>
                          </p:cTn>
                        </p:par>
                      </p:childTnLst>
                    </p:cTn>
                  </p:par>
                </p:childTnLst>
              </p:cTn>
              <p:nextCondLst>
                <p:cond evt="onClick" delay="0">
                  <p:tgtEl>
                    <p:spTgt spid="238"/>
                  </p:tgtEl>
                </p:cond>
              </p:nextCondLst>
            </p:seq>
            <p:seq concurrent="1" nextAc="seek">
              <p:cTn id="92" restart="whenNotActive" fill="hold" evtFilter="cancelBubble" nodeType="interactiveSeq">
                <p:stCondLst>
                  <p:cond evt="onClick" delay="0">
                    <p:tgtEl>
                      <p:spTgt spid="241"/>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10"/>
                                        <p:tgtEl>
                                          <p:spTgt spid="241"/>
                                        </p:tgtEl>
                                      </p:cBhvr>
                                    </p:animEffect>
                                    <p:set>
                                      <p:cBhvr>
                                        <p:cTn id="97" dur="1" fill="hold">
                                          <p:stCondLst>
                                            <p:cond delay="9"/>
                                          </p:stCondLst>
                                        </p:cTn>
                                        <p:tgtEl>
                                          <p:spTgt spid="241"/>
                                        </p:tgtEl>
                                        <p:attrNameLst>
                                          <p:attrName>style.visibility</p:attrName>
                                        </p:attrNameLst>
                                      </p:cBhvr>
                                      <p:to>
                                        <p:strVal val="hidden"/>
                                      </p:to>
                                    </p:set>
                                  </p:childTnLst>
                                </p:cTn>
                              </p:par>
                            </p:childTnLst>
                          </p:cTn>
                        </p:par>
                      </p:childTnLst>
                    </p:cTn>
                  </p:par>
                </p:childTnLst>
              </p:cTn>
              <p:nextCondLst>
                <p:cond evt="onClick" delay="0">
                  <p:tgtEl>
                    <p:spTgt spid="241"/>
                  </p:tgtEl>
                </p:cond>
              </p:nextCondLst>
            </p:seq>
            <p:seq concurrent="1" nextAc="seek">
              <p:cTn id="98" restart="whenNotActive" fill="hold" evtFilter="cancelBubble" nodeType="interactiveSeq">
                <p:stCondLst>
                  <p:cond evt="onClick" delay="0">
                    <p:tgtEl>
                      <p:spTgt spid="244"/>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10"/>
                                        <p:tgtEl>
                                          <p:spTgt spid="244"/>
                                        </p:tgtEl>
                                      </p:cBhvr>
                                    </p:animEffect>
                                    <p:set>
                                      <p:cBhvr>
                                        <p:cTn id="103" dur="1" fill="hold">
                                          <p:stCondLst>
                                            <p:cond delay="9"/>
                                          </p:stCondLst>
                                        </p:cTn>
                                        <p:tgtEl>
                                          <p:spTgt spid="244"/>
                                        </p:tgtEl>
                                        <p:attrNameLst>
                                          <p:attrName>style.visibility</p:attrName>
                                        </p:attrNameLst>
                                      </p:cBhvr>
                                      <p:to>
                                        <p:strVal val="hidden"/>
                                      </p:to>
                                    </p:set>
                                  </p:childTnLst>
                                </p:cTn>
                              </p:par>
                            </p:childTnLst>
                          </p:cTn>
                        </p:par>
                      </p:childTnLst>
                    </p:cTn>
                  </p:par>
                </p:childTnLst>
              </p:cTn>
              <p:nextCondLst>
                <p:cond evt="onClick" delay="0">
                  <p:tgtEl>
                    <p:spTgt spid="244"/>
                  </p:tgtEl>
                </p:cond>
              </p:nextCondLst>
            </p:seq>
            <p:seq concurrent="1" nextAc="seek">
              <p:cTn id="104" restart="whenNotActive" fill="hold" evtFilter="cancelBubble" nodeType="interactiveSeq">
                <p:stCondLst>
                  <p:cond evt="onClick" delay="0">
                    <p:tgtEl>
                      <p:spTgt spid="245"/>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10"/>
                                        <p:tgtEl>
                                          <p:spTgt spid="245"/>
                                        </p:tgtEl>
                                      </p:cBhvr>
                                    </p:animEffect>
                                    <p:set>
                                      <p:cBhvr>
                                        <p:cTn id="109" dur="1" fill="hold">
                                          <p:stCondLst>
                                            <p:cond delay="9"/>
                                          </p:stCondLst>
                                        </p:cTn>
                                        <p:tgtEl>
                                          <p:spTgt spid="245"/>
                                        </p:tgtEl>
                                        <p:attrNameLst>
                                          <p:attrName>style.visibility</p:attrName>
                                        </p:attrNameLst>
                                      </p:cBhvr>
                                      <p:to>
                                        <p:strVal val="hidden"/>
                                      </p:to>
                                    </p:set>
                                  </p:childTnLst>
                                </p:cTn>
                              </p:par>
                            </p:childTnLst>
                          </p:cTn>
                        </p:par>
                      </p:childTnLst>
                    </p:cTn>
                  </p:par>
                </p:childTnLst>
              </p:cTn>
              <p:nextCondLst>
                <p:cond evt="onClick" delay="0">
                  <p:tgtEl>
                    <p:spTgt spid="245"/>
                  </p:tgtEl>
                </p:cond>
              </p:nextCondLst>
            </p:seq>
            <p:seq concurrent="1" nextAc="seek">
              <p:cTn id="110" restart="whenNotActive" fill="hold" evtFilter="cancelBubble" nodeType="interactiveSeq">
                <p:stCondLst>
                  <p:cond evt="onClick" delay="0">
                    <p:tgtEl>
                      <p:spTgt spid="248"/>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10"/>
                                        <p:tgtEl>
                                          <p:spTgt spid="248"/>
                                        </p:tgtEl>
                                      </p:cBhvr>
                                    </p:animEffect>
                                    <p:set>
                                      <p:cBhvr>
                                        <p:cTn id="115" dur="1" fill="hold">
                                          <p:stCondLst>
                                            <p:cond delay="9"/>
                                          </p:stCondLst>
                                        </p:cTn>
                                        <p:tgtEl>
                                          <p:spTgt spid="248"/>
                                        </p:tgtEl>
                                        <p:attrNameLst>
                                          <p:attrName>style.visibility</p:attrName>
                                        </p:attrNameLst>
                                      </p:cBhvr>
                                      <p:to>
                                        <p:strVal val="hidden"/>
                                      </p:to>
                                    </p:set>
                                  </p:childTnLst>
                                </p:cTn>
                              </p:par>
                            </p:childTnLst>
                          </p:cTn>
                        </p:par>
                      </p:childTnLst>
                    </p:cTn>
                  </p:par>
                </p:childTnLst>
              </p:cTn>
              <p:nextCondLst>
                <p:cond evt="onClick" delay="0">
                  <p:tgtEl>
                    <p:spTgt spid="248"/>
                  </p:tgtEl>
                </p:cond>
              </p:nextCondLst>
            </p:seq>
            <p:seq concurrent="1" nextAc="seek">
              <p:cTn id="116" restart="whenNotActive" fill="hold" evtFilter="cancelBubble" nodeType="interactiveSeq">
                <p:stCondLst>
                  <p:cond evt="onClick" delay="0">
                    <p:tgtEl>
                      <p:spTgt spid="251"/>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10"/>
                                        <p:tgtEl>
                                          <p:spTgt spid="251"/>
                                        </p:tgtEl>
                                      </p:cBhvr>
                                    </p:animEffect>
                                    <p:set>
                                      <p:cBhvr>
                                        <p:cTn id="121" dur="1" fill="hold">
                                          <p:stCondLst>
                                            <p:cond delay="9"/>
                                          </p:stCondLst>
                                        </p:cTn>
                                        <p:tgtEl>
                                          <p:spTgt spid="251"/>
                                        </p:tgtEl>
                                        <p:attrNameLst>
                                          <p:attrName>style.visibility</p:attrName>
                                        </p:attrNameLst>
                                      </p:cBhvr>
                                      <p:to>
                                        <p:strVal val="hidden"/>
                                      </p:to>
                                    </p:set>
                                  </p:childTnLst>
                                </p:cTn>
                              </p:par>
                            </p:childTnLst>
                          </p:cTn>
                        </p:par>
                      </p:childTnLst>
                    </p:cTn>
                  </p:par>
                </p:childTnLst>
              </p:cTn>
              <p:nextCondLst>
                <p:cond evt="onClick" delay="0">
                  <p:tgtEl>
                    <p:spTgt spid="251"/>
                  </p:tgtEl>
                </p:cond>
              </p:nextCondLst>
            </p:seq>
            <p:seq concurrent="1" nextAc="seek">
              <p:cTn id="122" restart="whenNotActive" fill="hold" evtFilter="cancelBubble" nodeType="interactiveSeq">
                <p:stCondLst>
                  <p:cond evt="onClick" delay="0">
                    <p:tgtEl>
                      <p:spTgt spid="252"/>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10"/>
                                        <p:tgtEl>
                                          <p:spTgt spid="252"/>
                                        </p:tgtEl>
                                      </p:cBhvr>
                                    </p:animEffect>
                                    <p:set>
                                      <p:cBhvr>
                                        <p:cTn id="127" dur="1" fill="hold">
                                          <p:stCondLst>
                                            <p:cond delay="9"/>
                                          </p:stCondLst>
                                        </p:cTn>
                                        <p:tgtEl>
                                          <p:spTgt spid="252"/>
                                        </p:tgtEl>
                                        <p:attrNameLst>
                                          <p:attrName>style.visibility</p:attrName>
                                        </p:attrNameLst>
                                      </p:cBhvr>
                                      <p:to>
                                        <p:strVal val="hidden"/>
                                      </p:to>
                                    </p:set>
                                  </p:childTnLst>
                                </p:cTn>
                              </p:par>
                            </p:childTnLst>
                          </p:cTn>
                        </p:par>
                      </p:childTnLst>
                    </p:cTn>
                  </p:par>
                </p:childTnLst>
              </p:cTn>
              <p:nextCondLst>
                <p:cond evt="onClick" delay="0">
                  <p:tgtEl>
                    <p:spTgt spid="252"/>
                  </p:tgtEl>
                </p:cond>
              </p:nextCondLst>
            </p:seq>
            <p:seq concurrent="1" nextAc="seek">
              <p:cTn id="128" restart="whenNotActive" fill="hold" evtFilter="cancelBubble" nodeType="interactiveSeq">
                <p:stCondLst>
                  <p:cond evt="onClick" delay="0">
                    <p:tgtEl>
                      <p:spTgt spid="255"/>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10"/>
                                        <p:tgtEl>
                                          <p:spTgt spid="255"/>
                                        </p:tgtEl>
                                      </p:cBhvr>
                                    </p:animEffect>
                                    <p:set>
                                      <p:cBhvr>
                                        <p:cTn id="133" dur="1" fill="hold">
                                          <p:stCondLst>
                                            <p:cond delay="9"/>
                                          </p:stCondLst>
                                        </p:cTn>
                                        <p:tgtEl>
                                          <p:spTgt spid="255"/>
                                        </p:tgtEl>
                                        <p:attrNameLst>
                                          <p:attrName>style.visibility</p:attrName>
                                        </p:attrNameLst>
                                      </p:cBhvr>
                                      <p:to>
                                        <p:strVal val="hidden"/>
                                      </p:to>
                                    </p:set>
                                  </p:childTnLst>
                                </p:cTn>
                              </p:par>
                            </p:childTnLst>
                          </p:cTn>
                        </p:par>
                      </p:childTnLst>
                    </p:cTn>
                  </p:par>
                </p:childTnLst>
              </p:cTn>
              <p:nextCondLst>
                <p:cond evt="onClick" delay="0">
                  <p:tgtEl>
                    <p:spTgt spid="255"/>
                  </p:tgtEl>
                </p:cond>
              </p:nextCondLst>
            </p:seq>
            <p:seq concurrent="1" nextAc="seek">
              <p:cTn id="134" restart="whenNotActive" fill="hold" evtFilter="cancelBubble" nodeType="interactiveSeq">
                <p:stCondLst>
                  <p:cond evt="onClick" delay="0">
                    <p:tgtEl>
                      <p:spTgt spid="258"/>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10"/>
                                        <p:tgtEl>
                                          <p:spTgt spid="258"/>
                                        </p:tgtEl>
                                      </p:cBhvr>
                                    </p:animEffect>
                                    <p:set>
                                      <p:cBhvr>
                                        <p:cTn id="139" dur="1" fill="hold">
                                          <p:stCondLst>
                                            <p:cond delay="9"/>
                                          </p:stCondLst>
                                        </p:cTn>
                                        <p:tgtEl>
                                          <p:spTgt spid="258"/>
                                        </p:tgtEl>
                                        <p:attrNameLst>
                                          <p:attrName>style.visibility</p:attrName>
                                        </p:attrNameLst>
                                      </p:cBhvr>
                                      <p:to>
                                        <p:strVal val="hidden"/>
                                      </p:to>
                                    </p:set>
                                  </p:childTnLst>
                                </p:cTn>
                              </p:par>
                            </p:childTnLst>
                          </p:cTn>
                        </p:par>
                      </p:childTnLst>
                    </p:cTn>
                  </p:par>
                </p:childTnLst>
              </p:cTn>
              <p:nextCondLst>
                <p:cond evt="onClick" delay="0">
                  <p:tgtEl>
                    <p:spTgt spid="258"/>
                  </p:tgtEl>
                </p:cond>
              </p:nextCondLst>
            </p:seq>
            <p:seq concurrent="1" nextAc="seek">
              <p:cTn id="140" restart="whenNotActive" fill="hold" evtFilter="cancelBubble" nodeType="interactiveSeq">
                <p:stCondLst>
                  <p:cond evt="onClick" delay="0">
                    <p:tgtEl>
                      <p:spTgt spid="259"/>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10"/>
                                        <p:tgtEl>
                                          <p:spTgt spid="259"/>
                                        </p:tgtEl>
                                      </p:cBhvr>
                                    </p:animEffect>
                                    <p:set>
                                      <p:cBhvr>
                                        <p:cTn id="145" dur="1" fill="hold">
                                          <p:stCondLst>
                                            <p:cond delay="9"/>
                                          </p:stCondLst>
                                        </p:cTn>
                                        <p:tgtEl>
                                          <p:spTgt spid="259"/>
                                        </p:tgtEl>
                                        <p:attrNameLst>
                                          <p:attrName>style.visibility</p:attrName>
                                        </p:attrNameLst>
                                      </p:cBhvr>
                                      <p:to>
                                        <p:strVal val="hidden"/>
                                      </p:to>
                                    </p:set>
                                  </p:childTnLst>
                                </p:cTn>
                              </p:par>
                            </p:childTnLst>
                          </p:cTn>
                        </p:par>
                      </p:childTnLst>
                    </p:cTn>
                  </p:par>
                </p:childTnLst>
              </p:cTn>
              <p:nextCondLst>
                <p:cond evt="onClick" delay="0">
                  <p:tgtEl>
                    <p:spTgt spid="259"/>
                  </p:tgtEl>
                </p:cond>
              </p:nextCondLst>
            </p:seq>
            <p:seq concurrent="1" nextAc="seek">
              <p:cTn id="146" restart="whenNotActive" fill="hold" evtFilter="cancelBubble" nodeType="interactiveSeq">
                <p:stCondLst>
                  <p:cond evt="onClick" delay="0">
                    <p:tgtEl>
                      <p:spTgt spid="262"/>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10"/>
                                        <p:tgtEl>
                                          <p:spTgt spid="262"/>
                                        </p:tgtEl>
                                      </p:cBhvr>
                                    </p:animEffect>
                                    <p:set>
                                      <p:cBhvr>
                                        <p:cTn id="151" dur="1" fill="hold">
                                          <p:stCondLst>
                                            <p:cond delay="9"/>
                                          </p:stCondLst>
                                        </p:cTn>
                                        <p:tgtEl>
                                          <p:spTgt spid="262"/>
                                        </p:tgtEl>
                                        <p:attrNameLst>
                                          <p:attrName>style.visibility</p:attrName>
                                        </p:attrNameLst>
                                      </p:cBhvr>
                                      <p:to>
                                        <p:strVal val="hidden"/>
                                      </p:to>
                                    </p:set>
                                  </p:childTnLst>
                                </p:cTn>
                              </p:par>
                            </p:childTnLst>
                          </p:cTn>
                        </p:par>
                      </p:childTnLst>
                    </p:cTn>
                  </p:par>
                </p:childTnLst>
              </p:cTn>
              <p:nextCondLst>
                <p:cond evt="onClick" delay="0">
                  <p:tgtEl>
                    <p:spTgt spid="262"/>
                  </p:tgtEl>
                </p:cond>
              </p:nextCondLst>
            </p:seq>
            <p:seq concurrent="1" nextAc="seek">
              <p:cTn id="152" restart="whenNotActive" fill="hold" evtFilter="cancelBubble" nodeType="interactiveSeq">
                <p:stCondLst>
                  <p:cond evt="onClick" delay="0">
                    <p:tgtEl>
                      <p:spTgt spid="265"/>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10"/>
                                        <p:tgtEl>
                                          <p:spTgt spid="265"/>
                                        </p:tgtEl>
                                      </p:cBhvr>
                                    </p:animEffect>
                                    <p:set>
                                      <p:cBhvr>
                                        <p:cTn id="157" dur="1" fill="hold">
                                          <p:stCondLst>
                                            <p:cond delay="9"/>
                                          </p:stCondLst>
                                        </p:cTn>
                                        <p:tgtEl>
                                          <p:spTgt spid="265"/>
                                        </p:tgtEl>
                                        <p:attrNameLst>
                                          <p:attrName>style.visibility</p:attrName>
                                        </p:attrNameLst>
                                      </p:cBhvr>
                                      <p:to>
                                        <p:strVal val="hidden"/>
                                      </p:to>
                                    </p:set>
                                  </p:childTnLst>
                                </p:cTn>
                              </p:par>
                            </p:childTnLst>
                          </p:cTn>
                        </p:par>
                      </p:childTnLst>
                    </p:cTn>
                  </p:par>
                </p:childTnLst>
              </p:cTn>
              <p:nextCondLst>
                <p:cond evt="onClick" delay="0">
                  <p:tgtEl>
                    <p:spTgt spid="265"/>
                  </p:tgtEl>
                </p:cond>
              </p:nextCondLst>
            </p:seq>
            <p:seq concurrent="1" nextAc="seek">
              <p:cTn id="158" restart="whenNotActive" fill="hold" evtFilter="cancelBubble" nodeType="interactiveSeq">
                <p:stCondLst>
                  <p:cond evt="onClick" delay="0">
                    <p:tgtEl>
                      <p:spTgt spid="266"/>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10"/>
                                        <p:tgtEl>
                                          <p:spTgt spid="266"/>
                                        </p:tgtEl>
                                      </p:cBhvr>
                                    </p:animEffect>
                                    <p:set>
                                      <p:cBhvr>
                                        <p:cTn id="163" dur="1" fill="hold">
                                          <p:stCondLst>
                                            <p:cond delay="9"/>
                                          </p:stCondLst>
                                        </p:cTn>
                                        <p:tgtEl>
                                          <p:spTgt spid="266"/>
                                        </p:tgtEl>
                                        <p:attrNameLst>
                                          <p:attrName>style.visibility</p:attrName>
                                        </p:attrNameLst>
                                      </p:cBhvr>
                                      <p:to>
                                        <p:strVal val="hidden"/>
                                      </p:to>
                                    </p:set>
                                  </p:childTnLst>
                                </p:cTn>
                              </p:par>
                            </p:childTnLst>
                          </p:cTn>
                        </p:par>
                      </p:childTnLst>
                    </p:cTn>
                  </p:par>
                </p:childTnLst>
              </p:cTn>
              <p:nextCondLst>
                <p:cond evt="onClick" delay="0">
                  <p:tgtEl>
                    <p:spTgt spid="266"/>
                  </p:tgtEl>
                </p:cond>
              </p:nextCondLst>
            </p:seq>
            <p:seq concurrent="1" nextAc="seek">
              <p:cTn id="164" restart="whenNotActive" fill="hold" evtFilter="cancelBubble" nodeType="interactiveSeq">
                <p:stCondLst>
                  <p:cond evt="onClick" delay="0">
                    <p:tgtEl>
                      <p:spTgt spid="324"/>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10"/>
                                        <p:tgtEl>
                                          <p:spTgt spid="324"/>
                                        </p:tgtEl>
                                      </p:cBhvr>
                                    </p:animEffect>
                                    <p:set>
                                      <p:cBhvr>
                                        <p:cTn id="169" dur="1" fill="hold">
                                          <p:stCondLst>
                                            <p:cond delay="9"/>
                                          </p:stCondLst>
                                        </p:cTn>
                                        <p:tgtEl>
                                          <p:spTgt spid="324"/>
                                        </p:tgtEl>
                                        <p:attrNameLst>
                                          <p:attrName>style.visibility</p:attrName>
                                        </p:attrNameLst>
                                      </p:cBhvr>
                                      <p:to>
                                        <p:strVal val="hidden"/>
                                      </p:to>
                                    </p:set>
                                  </p:childTnLst>
                                </p:cTn>
                              </p:par>
                            </p:childTnLst>
                          </p:cTn>
                        </p:par>
                      </p:childTnLst>
                    </p:cTn>
                  </p:par>
                </p:childTnLst>
              </p:cTn>
              <p:nextCondLst>
                <p:cond evt="onClick" delay="0">
                  <p:tgtEl>
                    <p:spTgt spid="324"/>
                  </p:tgtEl>
                </p:cond>
              </p:nextCondLst>
            </p:seq>
            <p:seq concurrent="1" nextAc="seek">
              <p:cTn id="170" restart="whenNotActive" fill="hold" evtFilter="cancelBubble" nodeType="interactiveSeq">
                <p:stCondLst>
                  <p:cond evt="onClick" delay="0">
                    <p:tgtEl>
                      <p:spTgt spid="327"/>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10"/>
                                        <p:tgtEl>
                                          <p:spTgt spid="327"/>
                                        </p:tgtEl>
                                      </p:cBhvr>
                                    </p:animEffect>
                                    <p:set>
                                      <p:cBhvr>
                                        <p:cTn id="175" dur="1" fill="hold">
                                          <p:stCondLst>
                                            <p:cond delay="9"/>
                                          </p:stCondLst>
                                        </p:cTn>
                                        <p:tgtEl>
                                          <p:spTgt spid="327"/>
                                        </p:tgtEl>
                                        <p:attrNameLst>
                                          <p:attrName>style.visibility</p:attrName>
                                        </p:attrNameLst>
                                      </p:cBhvr>
                                      <p:to>
                                        <p:strVal val="hidden"/>
                                      </p:to>
                                    </p:set>
                                  </p:childTnLst>
                                </p:cTn>
                              </p:par>
                            </p:childTnLst>
                          </p:cTn>
                        </p:par>
                      </p:childTnLst>
                    </p:cTn>
                  </p:par>
                </p:childTnLst>
              </p:cTn>
              <p:nextCondLst>
                <p:cond evt="onClick" delay="0">
                  <p:tgtEl>
                    <p:spTgt spid="327"/>
                  </p:tgtEl>
                </p:cond>
              </p:nextCondLst>
            </p:seq>
            <p:seq concurrent="1" nextAc="seek">
              <p:cTn id="176" restart="whenNotActive" fill="hold" evtFilter="cancelBubble" nodeType="interactiveSeq">
                <p:stCondLst>
                  <p:cond evt="onClick" delay="0">
                    <p:tgtEl>
                      <p:spTgt spid="328"/>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10"/>
                                        <p:tgtEl>
                                          <p:spTgt spid="328"/>
                                        </p:tgtEl>
                                      </p:cBhvr>
                                    </p:animEffect>
                                    <p:set>
                                      <p:cBhvr>
                                        <p:cTn id="181" dur="1" fill="hold">
                                          <p:stCondLst>
                                            <p:cond delay="9"/>
                                          </p:stCondLst>
                                        </p:cTn>
                                        <p:tgtEl>
                                          <p:spTgt spid="328"/>
                                        </p:tgtEl>
                                        <p:attrNameLst>
                                          <p:attrName>style.visibility</p:attrName>
                                        </p:attrNameLst>
                                      </p:cBhvr>
                                      <p:to>
                                        <p:strVal val="hidden"/>
                                      </p:to>
                                    </p:set>
                                  </p:childTnLst>
                                </p:cTn>
                              </p:par>
                            </p:childTnLst>
                          </p:cTn>
                        </p:par>
                      </p:childTnLst>
                    </p:cTn>
                  </p:par>
                </p:childTnLst>
              </p:cTn>
              <p:nextCondLst>
                <p:cond evt="onClick" delay="0">
                  <p:tgtEl>
                    <p:spTgt spid="328"/>
                  </p:tgtEl>
                </p:cond>
              </p:nextCondLst>
            </p:seq>
            <p:seq concurrent="1" nextAc="seek">
              <p:cTn id="182" restart="whenNotActive" fill="hold" evtFilter="cancelBubble" nodeType="interactiveSeq">
                <p:stCondLst>
                  <p:cond evt="onClick" delay="0">
                    <p:tgtEl>
                      <p:spTgt spid="331"/>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10"/>
                                        <p:tgtEl>
                                          <p:spTgt spid="331"/>
                                        </p:tgtEl>
                                      </p:cBhvr>
                                    </p:animEffect>
                                    <p:set>
                                      <p:cBhvr>
                                        <p:cTn id="187" dur="1" fill="hold">
                                          <p:stCondLst>
                                            <p:cond delay="9"/>
                                          </p:stCondLst>
                                        </p:cTn>
                                        <p:tgtEl>
                                          <p:spTgt spid="331"/>
                                        </p:tgtEl>
                                        <p:attrNameLst>
                                          <p:attrName>style.visibility</p:attrName>
                                        </p:attrNameLst>
                                      </p:cBhvr>
                                      <p:to>
                                        <p:strVal val="hidden"/>
                                      </p:to>
                                    </p:set>
                                  </p:childTnLst>
                                </p:cTn>
                              </p:par>
                            </p:childTnLst>
                          </p:cTn>
                        </p:par>
                      </p:childTnLst>
                    </p:cTn>
                  </p:par>
                </p:childTnLst>
              </p:cTn>
              <p:nextCondLst>
                <p:cond evt="onClick" delay="0">
                  <p:tgtEl>
                    <p:spTgt spid="331"/>
                  </p:tgtEl>
                </p:cond>
              </p:nextCondLst>
            </p:seq>
            <p:seq concurrent="1" nextAc="seek">
              <p:cTn id="188" restart="whenNotActive" fill="hold" evtFilter="cancelBubble" nodeType="interactiveSeq">
                <p:stCondLst>
                  <p:cond evt="onClick" delay="0">
                    <p:tgtEl>
                      <p:spTgt spid="334"/>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10"/>
                                        <p:tgtEl>
                                          <p:spTgt spid="334"/>
                                        </p:tgtEl>
                                      </p:cBhvr>
                                    </p:animEffect>
                                    <p:set>
                                      <p:cBhvr>
                                        <p:cTn id="193" dur="1" fill="hold">
                                          <p:stCondLst>
                                            <p:cond delay="9"/>
                                          </p:stCondLst>
                                        </p:cTn>
                                        <p:tgtEl>
                                          <p:spTgt spid="334"/>
                                        </p:tgtEl>
                                        <p:attrNameLst>
                                          <p:attrName>style.visibility</p:attrName>
                                        </p:attrNameLst>
                                      </p:cBhvr>
                                      <p:to>
                                        <p:strVal val="hidden"/>
                                      </p:to>
                                    </p:set>
                                  </p:childTnLst>
                                </p:cTn>
                              </p:par>
                            </p:childTnLst>
                          </p:cTn>
                        </p:par>
                      </p:childTnLst>
                    </p:cTn>
                  </p:par>
                </p:childTnLst>
              </p:cTn>
              <p:nextCondLst>
                <p:cond evt="onClick" delay="0">
                  <p:tgtEl>
                    <p:spTgt spid="334"/>
                  </p:tgtEl>
                </p:cond>
              </p:nextCondLst>
            </p:seq>
            <p:seq concurrent="1" nextAc="seek">
              <p:cTn id="194" restart="whenNotActive" fill="hold" evtFilter="cancelBubble" nodeType="interactiveSeq">
                <p:stCondLst>
                  <p:cond evt="onClick" delay="0">
                    <p:tgtEl>
                      <p:spTgt spid="335"/>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10"/>
                                        <p:tgtEl>
                                          <p:spTgt spid="335"/>
                                        </p:tgtEl>
                                      </p:cBhvr>
                                    </p:animEffect>
                                    <p:set>
                                      <p:cBhvr>
                                        <p:cTn id="199" dur="1" fill="hold">
                                          <p:stCondLst>
                                            <p:cond delay="9"/>
                                          </p:stCondLst>
                                        </p:cTn>
                                        <p:tgtEl>
                                          <p:spTgt spid="335"/>
                                        </p:tgtEl>
                                        <p:attrNameLst>
                                          <p:attrName>style.visibility</p:attrName>
                                        </p:attrNameLst>
                                      </p:cBhvr>
                                      <p:to>
                                        <p:strVal val="hidden"/>
                                      </p:to>
                                    </p:set>
                                  </p:childTnLst>
                                </p:cTn>
                              </p:par>
                            </p:childTnLst>
                          </p:cTn>
                        </p:par>
                      </p:childTnLst>
                    </p:cTn>
                  </p:par>
                </p:childTnLst>
              </p:cTn>
              <p:nextCondLst>
                <p:cond evt="onClick" delay="0">
                  <p:tgtEl>
                    <p:spTgt spid="335"/>
                  </p:tgtEl>
                </p:cond>
              </p:nextCondLst>
            </p:seq>
            <p:seq concurrent="1" nextAc="seek">
              <p:cTn id="200" restart="whenNotActive" fill="hold" evtFilter="cancelBubble" nodeType="interactiveSeq">
                <p:stCondLst>
                  <p:cond evt="onClick" delay="0">
                    <p:tgtEl>
                      <p:spTgt spid="338"/>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10"/>
                                        <p:tgtEl>
                                          <p:spTgt spid="338"/>
                                        </p:tgtEl>
                                      </p:cBhvr>
                                    </p:animEffect>
                                    <p:set>
                                      <p:cBhvr>
                                        <p:cTn id="205" dur="1" fill="hold">
                                          <p:stCondLst>
                                            <p:cond delay="9"/>
                                          </p:stCondLst>
                                        </p:cTn>
                                        <p:tgtEl>
                                          <p:spTgt spid="338"/>
                                        </p:tgtEl>
                                        <p:attrNameLst>
                                          <p:attrName>style.visibility</p:attrName>
                                        </p:attrNameLst>
                                      </p:cBhvr>
                                      <p:to>
                                        <p:strVal val="hidden"/>
                                      </p:to>
                                    </p:set>
                                  </p:childTnLst>
                                </p:cTn>
                              </p:par>
                            </p:childTnLst>
                          </p:cTn>
                        </p:par>
                      </p:childTnLst>
                    </p:cTn>
                  </p:par>
                </p:childTnLst>
              </p:cTn>
              <p:nextCondLst>
                <p:cond evt="onClick" delay="0">
                  <p:tgtEl>
                    <p:spTgt spid="338"/>
                  </p:tgtEl>
                </p:cond>
              </p:nextCondLst>
            </p:seq>
            <p:seq concurrent="1" nextAc="seek">
              <p:cTn id="206" restart="whenNotActive" fill="hold" evtFilter="cancelBubble" nodeType="interactiveSeq">
                <p:stCondLst>
                  <p:cond evt="onClick" delay="0">
                    <p:tgtEl>
                      <p:spTgt spid="341"/>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10"/>
                                        <p:tgtEl>
                                          <p:spTgt spid="341"/>
                                        </p:tgtEl>
                                      </p:cBhvr>
                                    </p:animEffect>
                                    <p:set>
                                      <p:cBhvr>
                                        <p:cTn id="211" dur="1" fill="hold">
                                          <p:stCondLst>
                                            <p:cond delay="9"/>
                                          </p:stCondLst>
                                        </p:cTn>
                                        <p:tgtEl>
                                          <p:spTgt spid="341"/>
                                        </p:tgtEl>
                                        <p:attrNameLst>
                                          <p:attrName>style.visibility</p:attrName>
                                        </p:attrNameLst>
                                      </p:cBhvr>
                                      <p:to>
                                        <p:strVal val="hidden"/>
                                      </p:to>
                                    </p:set>
                                  </p:childTnLst>
                                </p:cTn>
                              </p:par>
                            </p:childTnLst>
                          </p:cTn>
                        </p:par>
                      </p:childTnLst>
                    </p:cTn>
                  </p:par>
                </p:childTnLst>
              </p:cTn>
              <p:nextCondLst>
                <p:cond evt="onClick" delay="0">
                  <p:tgtEl>
                    <p:spTgt spid="341"/>
                  </p:tgtEl>
                </p:cond>
              </p:nextCondLst>
            </p:seq>
            <p:seq concurrent="1" nextAc="seek">
              <p:cTn id="212" restart="whenNotActive" fill="hold" evtFilter="cancelBubble" nodeType="interactiveSeq">
                <p:stCondLst>
                  <p:cond evt="onClick" delay="0">
                    <p:tgtEl>
                      <p:spTgt spid="342"/>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10"/>
                                        <p:tgtEl>
                                          <p:spTgt spid="342"/>
                                        </p:tgtEl>
                                      </p:cBhvr>
                                    </p:animEffect>
                                    <p:set>
                                      <p:cBhvr>
                                        <p:cTn id="217" dur="1" fill="hold">
                                          <p:stCondLst>
                                            <p:cond delay="9"/>
                                          </p:stCondLst>
                                        </p:cTn>
                                        <p:tgtEl>
                                          <p:spTgt spid="342"/>
                                        </p:tgtEl>
                                        <p:attrNameLst>
                                          <p:attrName>style.visibility</p:attrName>
                                        </p:attrNameLst>
                                      </p:cBhvr>
                                      <p:to>
                                        <p:strVal val="hidden"/>
                                      </p:to>
                                    </p:set>
                                  </p:childTnLst>
                                </p:cTn>
                              </p:par>
                            </p:childTnLst>
                          </p:cTn>
                        </p:par>
                      </p:childTnLst>
                    </p:cTn>
                  </p:par>
                </p:childTnLst>
              </p:cTn>
              <p:nextCondLst>
                <p:cond evt="onClick" delay="0">
                  <p:tgtEl>
                    <p:spTgt spid="342"/>
                  </p:tgtEl>
                </p:cond>
              </p:nextCondLst>
            </p:seq>
            <p:seq concurrent="1" nextAc="seek">
              <p:cTn id="218" restart="whenNotActive" fill="hold" evtFilter="cancelBubble" nodeType="interactiveSeq">
                <p:stCondLst>
                  <p:cond evt="onClick" delay="0">
                    <p:tgtEl>
                      <p:spTgt spid="345"/>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10"/>
                                        <p:tgtEl>
                                          <p:spTgt spid="345"/>
                                        </p:tgtEl>
                                      </p:cBhvr>
                                    </p:animEffect>
                                    <p:set>
                                      <p:cBhvr>
                                        <p:cTn id="223" dur="1" fill="hold">
                                          <p:stCondLst>
                                            <p:cond delay="9"/>
                                          </p:stCondLst>
                                        </p:cTn>
                                        <p:tgtEl>
                                          <p:spTgt spid="345"/>
                                        </p:tgtEl>
                                        <p:attrNameLst>
                                          <p:attrName>style.visibility</p:attrName>
                                        </p:attrNameLst>
                                      </p:cBhvr>
                                      <p:to>
                                        <p:strVal val="hidden"/>
                                      </p:to>
                                    </p:set>
                                  </p:childTnLst>
                                </p:cTn>
                              </p:par>
                            </p:childTnLst>
                          </p:cTn>
                        </p:par>
                      </p:childTnLst>
                    </p:cTn>
                  </p:par>
                </p:childTnLst>
              </p:cTn>
              <p:nextCondLst>
                <p:cond evt="onClick" delay="0">
                  <p:tgtEl>
                    <p:spTgt spid="345"/>
                  </p:tgtEl>
                </p:cond>
              </p:nextCondLst>
            </p:seq>
            <p:seq concurrent="1" nextAc="seek">
              <p:cTn id="224" restart="whenNotActive" fill="hold" evtFilter="cancelBubble" nodeType="interactiveSeq">
                <p:stCondLst>
                  <p:cond evt="onClick" delay="0">
                    <p:tgtEl>
                      <p:spTgt spid="348"/>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10"/>
                                        <p:tgtEl>
                                          <p:spTgt spid="348"/>
                                        </p:tgtEl>
                                      </p:cBhvr>
                                    </p:animEffect>
                                    <p:set>
                                      <p:cBhvr>
                                        <p:cTn id="229" dur="1" fill="hold">
                                          <p:stCondLst>
                                            <p:cond delay="9"/>
                                          </p:stCondLst>
                                        </p:cTn>
                                        <p:tgtEl>
                                          <p:spTgt spid="348"/>
                                        </p:tgtEl>
                                        <p:attrNameLst>
                                          <p:attrName>style.visibility</p:attrName>
                                        </p:attrNameLst>
                                      </p:cBhvr>
                                      <p:to>
                                        <p:strVal val="hidden"/>
                                      </p:to>
                                    </p:set>
                                  </p:childTnLst>
                                </p:cTn>
                              </p:par>
                            </p:childTnLst>
                          </p:cTn>
                        </p:par>
                      </p:childTnLst>
                    </p:cTn>
                  </p:par>
                </p:childTnLst>
              </p:cTn>
              <p:nextCondLst>
                <p:cond evt="onClick" delay="0">
                  <p:tgtEl>
                    <p:spTgt spid="348"/>
                  </p:tgtEl>
                </p:cond>
              </p:nextCondLst>
            </p:seq>
            <p:seq concurrent="1" nextAc="seek">
              <p:cTn id="230" restart="whenNotActive" fill="hold" evtFilter="cancelBubble" nodeType="interactiveSeq">
                <p:stCondLst>
                  <p:cond evt="onClick" delay="0">
                    <p:tgtEl>
                      <p:spTgt spid="349"/>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10"/>
                                        <p:tgtEl>
                                          <p:spTgt spid="349"/>
                                        </p:tgtEl>
                                      </p:cBhvr>
                                    </p:animEffect>
                                    <p:set>
                                      <p:cBhvr>
                                        <p:cTn id="235" dur="1" fill="hold">
                                          <p:stCondLst>
                                            <p:cond delay="9"/>
                                          </p:stCondLst>
                                        </p:cTn>
                                        <p:tgtEl>
                                          <p:spTgt spid="349"/>
                                        </p:tgtEl>
                                        <p:attrNameLst>
                                          <p:attrName>style.visibility</p:attrName>
                                        </p:attrNameLst>
                                      </p:cBhvr>
                                      <p:to>
                                        <p:strVal val="hidden"/>
                                      </p:to>
                                    </p:set>
                                  </p:childTnLst>
                                </p:cTn>
                              </p:par>
                            </p:childTnLst>
                          </p:cTn>
                        </p:par>
                      </p:childTnLst>
                    </p:cTn>
                  </p:par>
                </p:childTnLst>
              </p:cTn>
              <p:nextCondLst>
                <p:cond evt="onClick" delay="0">
                  <p:tgtEl>
                    <p:spTgt spid="349"/>
                  </p:tgtEl>
                </p:cond>
              </p:nextCondLst>
            </p:seq>
            <p:seq concurrent="1" nextAc="seek">
              <p:cTn id="236" restart="whenNotActive" fill="hold" evtFilter="cancelBubble" nodeType="interactiveSeq">
                <p:stCondLst>
                  <p:cond evt="onClick" delay="0">
                    <p:tgtEl>
                      <p:spTgt spid="352"/>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10"/>
                                        <p:tgtEl>
                                          <p:spTgt spid="352"/>
                                        </p:tgtEl>
                                      </p:cBhvr>
                                    </p:animEffect>
                                    <p:set>
                                      <p:cBhvr>
                                        <p:cTn id="241" dur="1" fill="hold">
                                          <p:stCondLst>
                                            <p:cond delay="9"/>
                                          </p:stCondLst>
                                        </p:cTn>
                                        <p:tgtEl>
                                          <p:spTgt spid="352"/>
                                        </p:tgtEl>
                                        <p:attrNameLst>
                                          <p:attrName>style.visibility</p:attrName>
                                        </p:attrNameLst>
                                      </p:cBhvr>
                                      <p:to>
                                        <p:strVal val="hidden"/>
                                      </p:to>
                                    </p:set>
                                  </p:childTnLst>
                                </p:cTn>
                              </p:par>
                            </p:childTnLst>
                          </p:cTn>
                        </p:par>
                      </p:childTnLst>
                    </p:cTn>
                  </p:par>
                </p:childTnLst>
              </p:cTn>
              <p:nextCondLst>
                <p:cond evt="onClick" delay="0">
                  <p:tgtEl>
                    <p:spTgt spid="352"/>
                  </p:tgtEl>
                </p:cond>
              </p:nextCondLst>
            </p:seq>
            <p:seq concurrent="1" nextAc="seek">
              <p:cTn id="242" restart="whenNotActive" fill="hold" evtFilter="cancelBubble" nodeType="interactiveSeq">
                <p:stCondLst>
                  <p:cond evt="onClick" delay="0">
                    <p:tgtEl>
                      <p:spTgt spid="355"/>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10"/>
                                        <p:tgtEl>
                                          <p:spTgt spid="355"/>
                                        </p:tgtEl>
                                      </p:cBhvr>
                                    </p:animEffect>
                                    <p:set>
                                      <p:cBhvr>
                                        <p:cTn id="247" dur="1" fill="hold">
                                          <p:stCondLst>
                                            <p:cond delay="9"/>
                                          </p:stCondLst>
                                        </p:cTn>
                                        <p:tgtEl>
                                          <p:spTgt spid="355"/>
                                        </p:tgtEl>
                                        <p:attrNameLst>
                                          <p:attrName>style.visibility</p:attrName>
                                        </p:attrNameLst>
                                      </p:cBhvr>
                                      <p:to>
                                        <p:strVal val="hidden"/>
                                      </p:to>
                                    </p:set>
                                  </p:childTnLst>
                                </p:cTn>
                              </p:par>
                            </p:childTnLst>
                          </p:cTn>
                        </p:par>
                      </p:childTnLst>
                    </p:cTn>
                  </p:par>
                </p:childTnLst>
              </p:cTn>
              <p:nextCondLst>
                <p:cond evt="onClick" delay="0">
                  <p:tgtEl>
                    <p:spTgt spid="355"/>
                  </p:tgtEl>
                </p:cond>
              </p:nextCondLst>
            </p:seq>
            <p:seq concurrent="1" nextAc="seek">
              <p:cTn id="248" restart="whenNotActive" fill="hold" evtFilter="cancelBubble" nodeType="interactiveSeq">
                <p:stCondLst>
                  <p:cond evt="onClick" delay="0">
                    <p:tgtEl>
                      <p:spTgt spid="356"/>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10"/>
                                        <p:tgtEl>
                                          <p:spTgt spid="356"/>
                                        </p:tgtEl>
                                      </p:cBhvr>
                                    </p:animEffect>
                                    <p:set>
                                      <p:cBhvr>
                                        <p:cTn id="253" dur="1" fill="hold">
                                          <p:stCondLst>
                                            <p:cond delay="9"/>
                                          </p:stCondLst>
                                        </p:cTn>
                                        <p:tgtEl>
                                          <p:spTgt spid="356"/>
                                        </p:tgtEl>
                                        <p:attrNameLst>
                                          <p:attrName>style.visibility</p:attrName>
                                        </p:attrNameLst>
                                      </p:cBhvr>
                                      <p:to>
                                        <p:strVal val="hidden"/>
                                      </p:to>
                                    </p:set>
                                  </p:childTnLst>
                                </p:cTn>
                              </p:par>
                            </p:childTnLst>
                          </p:cTn>
                        </p:par>
                      </p:childTnLst>
                    </p:cTn>
                  </p:par>
                </p:childTnLst>
              </p:cTn>
              <p:nextCondLst>
                <p:cond evt="onClick" delay="0">
                  <p:tgtEl>
                    <p:spTgt spid="356"/>
                  </p:tgtEl>
                </p:cond>
              </p:nextCondLst>
            </p:seq>
            <p:seq concurrent="1" nextAc="seek">
              <p:cTn id="254" restart="whenNotActive" fill="hold" evtFilter="cancelBubble" nodeType="interactiveSeq">
                <p:stCondLst>
                  <p:cond evt="onClick" delay="0">
                    <p:tgtEl>
                      <p:spTgt spid="359"/>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10"/>
                                        <p:tgtEl>
                                          <p:spTgt spid="359"/>
                                        </p:tgtEl>
                                      </p:cBhvr>
                                    </p:animEffect>
                                    <p:set>
                                      <p:cBhvr>
                                        <p:cTn id="259" dur="1" fill="hold">
                                          <p:stCondLst>
                                            <p:cond delay="9"/>
                                          </p:stCondLst>
                                        </p:cTn>
                                        <p:tgtEl>
                                          <p:spTgt spid="359"/>
                                        </p:tgtEl>
                                        <p:attrNameLst>
                                          <p:attrName>style.visibility</p:attrName>
                                        </p:attrNameLst>
                                      </p:cBhvr>
                                      <p:to>
                                        <p:strVal val="hidden"/>
                                      </p:to>
                                    </p:set>
                                  </p:childTnLst>
                                </p:cTn>
                              </p:par>
                            </p:childTnLst>
                          </p:cTn>
                        </p:par>
                      </p:childTnLst>
                    </p:cTn>
                  </p:par>
                </p:childTnLst>
              </p:cTn>
              <p:nextCondLst>
                <p:cond evt="onClick" delay="0">
                  <p:tgtEl>
                    <p:spTgt spid="359"/>
                  </p:tgtEl>
                </p:cond>
              </p:nextCondLst>
            </p:seq>
            <p:seq concurrent="1" nextAc="seek">
              <p:cTn id="260" restart="whenNotActive" fill="hold" evtFilter="cancelBubble" nodeType="interactiveSeq">
                <p:stCondLst>
                  <p:cond evt="onClick" delay="0">
                    <p:tgtEl>
                      <p:spTgt spid="362"/>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10"/>
                                        <p:tgtEl>
                                          <p:spTgt spid="362"/>
                                        </p:tgtEl>
                                      </p:cBhvr>
                                    </p:animEffect>
                                    <p:set>
                                      <p:cBhvr>
                                        <p:cTn id="265" dur="1" fill="hold">
                                          <p:stCondLst>
                                            <p:cond delay="9"/>
                                          </p:stCondLst>
                                        </p:cTn>
                                        <p:tgtEl>
                                          <p:spTgt spid="362"/>
                                        </p:tgtEl>
                                        <p:attrNameLst>
                                          <p:attrName>style.visibility</p:attrName>
                                        </p:attrNameLst>
                                      </p:cBhvr>
                                      <p:to>
                                        <p:strVal val="hidden"/>
                                      </p:to>
                                    </p:set>
                                  </p:childTnLst>
                                </p:cTn>
                              </p:par>
                            </p:childTnLst>
                          </p:cTn>
                        </p:par>
                      </p:childTnLst>
                    </p:cTn>
                  </p:par>
                </p:childTnLst>
              </p:cTn>
              <p:nextCondLst>
                <p:cond evt="onClick" delay="0">
                  <p:tgtEl>
                    <p:spTgt spid="362"/>
                  </p:tgtEl>
                </p:cond>
              </p:nextCondLst>
            </p:seq>
            <p:seq concurrent="1" nextAc="seek">
              <p:cTn id="266" restart="whenNotActive" fill="hold" evtFilter="cancelBubble" nodeType="interactiveSeq">
                <p:stCondLst>
                  <p:cond evt="onClick" delay="0">
                    <p:tgtEl>
                      <p:spTgt spid="363"/>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10"/>
                                        <p:tgtEl>
                                          <p:spTgt spid="363"/>
                                        </p:tgtEl>
                                      </p:cBhvr>
                                    </p:animEffect>
                                    <p:set>
                                      <p:cBhvr>
                                        <p:cTn id="271" dur="1" fill="hold">
                                          <p:stCondLst>
                                            <p:cond delay="9"/>
                                          </p:stCondLst>
                                        </p:cTn>
                                        <p:tgtEl>
                                          <p:spTgt spid="363"/>
                                        </p:tgtEl>
                                        <p:attrNameLst>
                                          <p:attrName>style.visibility</p:attrName>
                                        </p:attrNameLst>
                                      </p:cBhvr>
                                      <p:to>
                                        <p:strVal val="hidden"/>
                                      </p:to>
                                    </p:set>
                                  </p:childTnLst>
                                </p:cTn>
                              </p:par>
                            </p:childTnLst>
                          </p:cTn>
                        </p:par>
                      </p:childTnLst>
                    </p:cTn>
                  </p:par>
                </p:childTnLst>
              </p:cTn>
              <p:nextCondLst>
                <p:cond evt="onClick" delay="0">
                  <p:tgtEl>
                    <p:spTgt spid="363"/>
                  </p:tgtEl>
                </p:cond>
              </p:nextCondLst>
            </p:seq>
            <p:seq concurrent="1" nextAc="seek">
              <p:cTn id="272" restart="whenNotActive" fill="hold" evtFilter="cancelBubble" nodeType="interactiveSeq">
                <p:stCondLst>
                  <p:cond evt="onClick" delay="0">
                    <p:tgtEl>
                      <p:spTgt spid="366"/>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10"/>
                                        <p:tgtEl>
                                          <p:spTgt spid="366"/>
                                        </p:tgtEl>
                                      </p:cBhvr>
                                    </p:animEffect>
                                    <p:set>
                                      <p:cBhvr>
                                        <p:cTn id="277" dur="1" fill="hold">
                                          <p:stCondLst>
                                            <p:cond delay="9"/>
                                          </p:stCondLst>
                                        </p:cTn>
                                        <p:tgtEl>
                                          <p:spTgt spid="366"/>
                                        </p:tgtEl>
                                        <p:attrNameLst>
                                          <p:attrName>style.visibility</p:attrName>
                                        </p:attrNameLst>
                                      </p:cBhvr>
                                      <p:to>
                                        <p:strVal val="hidden"/>
                                      </p:to>
                                    </p:set>
                                  </p:childTnLst>
                                </p:cTn>
                              </p:par>
                            </p:childTnLst>
                          </p:cTn>
                        </p:par>
                      </p:childTnLst>
                    </p:cTn>
                  </p:par>
                </p:childTnLst>
              </p:cTn>
              <p:nextCondLst>
                <p:cond evt="onClick" delay="0">
                  <p:tgtEl>
                    <p:spTgt spid="366"/>
                  </p:tgtEl>
                </p:cond>
              </p:nextCondLst>
            </p:seq>
            <p:seq concurrent="1" nextAc="seek">
              <p:cTn id="278" restart="whenNotActive" fill="hold" evtFilter="cancelBubble" nodeType="interactiveSeq">
                <p:stCondLst>
                  <p:cond evt="onClick" delay="0">
                    <p:tgtEl>
                      <p:spTgt spid="369"/>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10"/>
                                        <p:tgtEl>
                                          <p:spTgt spid="369"/>
                                        </p:tgtEl>
                                      </p:cBhvr>
                                    </p:animEffect>
                                    <p:set>
                                      <p:cBhvr>
                                        <p:cTn id="283" dur="1" fill="hold">
                                          <p:stCondLst>
                                            <p:cond delay="9"/>
                                          </p:stCondLst>
                                        </p:cTn>
                                        <p:tgtEl>
                                          <p:spTgt spid="369"/>
                                        </p:tgtEl>
                                        <p:attrNameLst>
                                          <p:attrName>style.visibility</p:attrName>
                                        </p:attrNameLst>
                                      </p:cBhvr>
                                      <p:to>
                                        <p:strVal val="hidden"/>
                                      </p:to>
                                    </p:set>
                                  </p:childTnLst>
                                </p:cTn>
                              </p:par>
                            </p:childTnLst>
                          </p:cTn>
                        </p:par>
                      </p:childTnLst>
                    </p:cTn>
                  </p:par>
                </p:childTnLst>
              </p:cTn>
              <p:nextCondLst>
                <p:cond evt="onClick" delay="0">
                  <p:tgtEl>
                    <p:spTgt spid="369"/>
                  </p:tgtEl>
                </p:cond>
              </p:nextCondLst>
            </p:seq>
            <p:seq concurrent="1" nextAc="seek">
              <p:cTn id="284" restart="whenNotActive" fill="hold" evtFilter="cancelBubble" nodeType="interactiveSeq">
                <p:stCondLst>
                  <p:cond evt="onClick" delay="0">
                    <p:tgtEl>
                      <p:spTgt spid="370"/>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10"/>
                                        <p:tgtEl>
                                          <p:spTgt spid="370"/>
                                        </p:tgtEl>
                                      </p:cBhvr>
                                    </p:animEffect>
                                    <p:set>
                                      <p:cBhvr>
                                        <p:cTn id="289" dur="1" fill="hold">
                                          <p:stCondLst>
                                            <p:cond delay="9"/>
                                          </p:stCondLst>
                                        </p:cTn>
                                        <p:tgtEl>
                                          <p:spTgt spid="370"/>
                                        </p:tgtEl>
                                        <p:attrNameLst>
                                          <p:attrName>style.visibility</p:attrName>
                                        </p:attrNameLst>
                                      </p:cBhvr>
                                      <p:to>
                                        <p:strVal val="hidden"/>
                                      </p:to>
                                    </p:set>
                                  </p:childTnLst>
                                </p:cTn>
                              </p:par>
                            </p:childTnLst>
                          </p:cTn>
                        </p:par>
                      </p:childTnLst>
                    </p:cTn>
                  </p:par>
                </p:childTnLst>
              </p:cTn>
              <p:nextCondLst>
                <p:cond evt="onClick" delay="0">
                  <p:tgtEl>
                    <p:spTgt spid="370"/>
                  </p:tgtEl>
                </p:cond>
              </p:nextCondLst>
            </p:seq>
            <p:seq concurrent="1" nextAc="seek">
              <p:cTn id="290" restart="whenNotActive" fill="hold" evtFilter="cancelBubble" nodeType="interactiveSeq">
                <p:stCondLst>
                  <p:cond evt="onClick" delay="0">
                    <p:tgtEl>
                      <p:spTgt spid="373"/>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10"/>
                                        <p:tgtEl>
                                          <p:spTgt spid="373"/>
                                        </p:tgtEl>
                                      </p:cBhvr>
                                    </p:animEffect>
                                    <p:set>
                                      <p:cBhvr>
                                        <p:cTn id="295" dur="1" fill="hold">
                                          <p:stCondLst>
                                            <p:cond delay="9"/>
                                          </p:stCondLst>
                                        </p:cTn>
                                        <p:tgtEl>
                                          <p:spTgt spid="373"/>
                                        </p:tgtEl>
                                        <p:attrNameLst>
                                          <p:attrName>style.visibility</p:attrName>
                                        </p:attrNameLst>
                                      </p:cBhvr>
                                      <p:to>
                                        <p:strVal val="hidden"/>
                                      </p:to>
                                    </p:set>
                                  </p:childTnLst>
                                </p:cTn>
                              </p:par>
                            </p:childTnLst>
                          </p:cTn>
                        </p:par>
                      </p:childTnLst>
                    </p:cTn>
                  </p:par>
                </p:childTnLst>
              </p:cTn>
              <p:nextCondLst>
                <p:cond evt="onClick" delay="0">
                  <p:tgtEl>
                    <p:spTgt spid="373"/>
                  </p:tgtEl>
                </p:cond>
              </p:nextCondLst>
            </p:seq>
            <p:seq concurrent="1" nextAc="seek">
              <p:cTn id="296" restart="whenNotActive" fill="hold" evtFilter="cancelBubble" nodeType="interactiveSeq">
                <p:stCondLst>
                  <p:cond evt="onClick" delay="0">
                    <p:tgtEl>
                      <p:spTgt spid="376"/>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grpId="0" nodeType="clickEffect">
                                  <p:stCondLst>
                                    <p:cond delay="0"/>
                                  </p:stCondLst>
                                  <p:childTnLst>
                                    <p:animEffect transition="out" filter="fade">
                                      <p:cBhvr>
                                        <p:cTn id="300" dur="10"/>
                                        <p:tgtEl>
                                          <p:spTgt spid="376"/>
                                        </p:tgtEl>
                                      </p:cBhvr>
                                    </p:animEffect>
                                    <p:set>
                                      <p:cBhvr>
                                        <p:cTn id="301" dur="1" fill="hold">
                                          <p:stCondLst>
                                            <p:cond delay="9"/>
                                          </p:stCondLst>
                                        </p:cTn>
                                        <p:tgtEl>
                                          <p:spTgt spid="376"/>
                                        </p:tgtEl>
                                        <p:attrNameLst>
                                          <p:attrName>style.visibility</p:attrName>
                                        </p:attrNameLst>
                                      </p:cBhvr>
                                      <p:to>
                                        <p:strVal val="hidden"/>
                                      </p:to>
                                    </p:set>
                                  </p:childTnLst>
                                </p:cTn>
                              </p:par>
                            </p:childTnLst>
                          </p:cTn>
                        </p:par>
                      </p:childTnLst>
                    </p:cTn>
                  </p:par>
                </p:childTnLst>
              </p:cTn>
              <p:nextCondLst>
                <p:cond evt="onClick" delay="0">
                  <p:tgtEl>
                    <p:spTgt spid="376"/>
                  </p:tgtEl>
                </p:cond>
              </p:nextCondLst>
            </p:seq>
            <p:seq concurrent="1" nextAc="seek">
              <p:cTn id="302" restart="whenNotActive" fill="hold" evtFilter="cancelBubble" nodeType="interactiveSeq">
                <p:stCondLst>
                  <p:cond evt="onClick" delay="0">
                    <p:tgtEl>
                      <p:spTgt spid="377"/>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10"/>
                                        <p:tgtEl>
                                          <p:spTgt spid="377"/>
                                        </p:tgtEl>
                                      </p:cBhvr>
                                    </p:animEffect>
                                    <p:set>
                                      <p:cBhvr>
                                        <p:cTn id="307" dur="1" fill="hold">
                                          <p:stCondLst>
                                            <p:cond delay="9"/>
                                          </p:stCondLst>
                                        </p:cTn>
                                        <p:tgtEl>
                                          <p:spTgt spid="377"/>
                                        </p:tgtEl>
                                        <p:attrNameLst>
                                          <p:attrName>style.visibility</p:attrName>
                                        </p:attrNameLst>
                                      </p:cBhvr>
                                      <p:to>
                                        <p:strVal val="hidden"/>
                                      </p:to>
                                    </p:set>
                                  </p:childTnLst>
                                </p:cTn>
                              </p:par>
                            </p:childTnLst>
                          </p:cTn>
                        </p:par>
                      </p:childTnLst>
                    </p:cTn>
                  </p:par>
                </p:childTnLst>
              </p:cTn>
              <p:nextCondLst>
                <p:cond evt="onClick" delay="0">
                  <p:tgtEl>
                    <p:spTgt spid="377"/>
                  </p:tgtEl>
                </p:cond>
              </p:nextCondLst>
            </p:seq>
            <p:seq concurrent="1" nextAc="seek">
              <p:cTn id="308" restart="whenNotActive" fill="hold" evtFilter="cancelBubble" nodeType="interactiveSeq">
                <p:stCondLst>
                  <p:cond evt="onClick" delay="0">
                    <p:tgtEl>
                      <p:spTgt spid="380"/>
                    </p:tgtEl>
                  </p:cond>
                </p:stCondLst>
                <p:endSync evt="end" delay="0">
                  <p:rtn val="all"/>
                </p:endSync>
                <p:childTnLst>
                  <p:par>
                    <p:cTn id="309" fill="hold">
                      <p:stCondLst>
                        <p:cond delay="0"/>
                      </p:stCondLst>
                      <p:childTnLst>
                        <p:par>
                          <p:cTn id="310" fill="hold">
                            <p:stCondLst>
                              <p:cond delay="0"/>
                            </p:stCondLst>
                            <p:childTnLst>
                              <p:par>
                                <p:cTn id="311" presetID="10" presetClass="exit" presetSubtype="0" fill="hold" grpId="0" nodeType="clickEffect">
                                  <p:stCondLst>
                                    <p:cond delay="0"/>
                                  </p:stCondLst>
                                  <p:childTnLst>
                                    <p:animEffect transition="out" filter="fade">
                                      <p:cBhvr>
                                        <p:cTn id="312" dur="10"/>
                                        <p:tgtEl>
                                          <p:spTgt spid="380"/>
                                        </p:tgtEl>
                                      </p:cBhvr>
                                    </p:animEffect>
                                    <p:set>
                                      <p:cBhvr>
                                        <p:cTn id="313" dur="1" fill="hold">
                                          <p:stCondLst>
                                            <p:cond delay="9"/>
                                          </p:stCondLst>
                                        </p:cTn>
                                        <p:tgtEl>
                                          <p:spTgt spid="380"/>
                                        </p:tgtEl>
                                        <p:attrNameLst>
                                          <p:attrName>style.visibility</p:attrName>
                                        </p:attrNameLst>
                                      </p:cBhvr>
                                      <p:to>
                                        <p:strVal val="hidden"/>
                                      </p:to>
                                    </p:set>
                                  </p:childTnLst>
                                </p:cTn>
                              </p:par>
                            </p:childTnLst>
                          </p:cTn>
                        </p:par>
                      </p:childTnLst>
                    </p:cTn>
                  </p:par>
                </p:childTnLst>
              </p:cTn>
              <p:nextCondLst>
                <p:cond evt="onClick" delay="0">
                  <p:tgtEl>
                    <p:spTgt spid="380"/>
                  </p:tgtEl>
                </p:cond>
              </p:nextCondLst>
            </p:seq>
            <p:seq concurrent="1" nextAc="seek">
              <p:cTn id="314" restart="whenNotActive" fill="hold" evtFilter="cancelBubble" nodeType="interactiveSeq">
                <p:stCondLst>
                  <p:cond evt="onClick" delay="0">
                    <p:tgtEl>
                      <p:spTgt spid="383"/>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0" nodeType="clickEffect">
                                  <p:stCondLst>
                                    <p:cond delay="0"/>
                                  </p:stCondLst>
                                  <p:childTnLst>
                                    <p:animEffect transition="out" filter="fade">
                                      <p:cBhvr>
                                        <p:cTn id="318" dur="10"/>
                                        <p:tgtEl>
                                          <p:spTgt spid="383"/>
                                        </p:tgtEl>
                                      </p:cBhvr>
                                    </p:animEffect>
                                    <p:set>
                                      <p:cBhvr>
                                        <p:cTn id="319" dur="1" fill="hold">
                                          <p:stCondLst>
                                            <p:cond delay="9"/>
                                          </p:stCondLst>
                                        </p:cTn>
                                        <p:tgtEl>
                                          <p:spTgt spid="383"/>
                                        </p:tgtEl>
                                        <p:attrNameLst>
                                          <p:attrName>style.visibility</p:attrName>
                                        </p:attrNameLst>
                                      </p:cBhvr>
                                      <p:to>
                                        <p:strVal val="hidden"/>
                                      </p:to>
                                    </p:set>
                                  </p:childTnLst>
                                </p:cTn>
                              </p:par>
                            </p:childTnLst>
                          </p:cTn>
                        </p:par>
                      </p:childTnLst>
                    </p:cTn>
                  </p:par>
                </p:childTnLst>
              </p:cTn>
              <p:nextCondLst>
                <p:cond evt="onClick" delay="0">
                  <p:tgtEl>
                    <p:spTgt spid="383"/>
                  </p:tgtEl>
                </p:cond>
              </p:nextCondLst>
            </p:seq>
            <p:seq concurrent="1" nextAc="seek">
              <p:cTn id="320" restart="whenNotActive" fill="hold" evtFilter="cancelBubble" nodeType="interactiveSeq">
                <p:stCondLst>
                  <p:cond evt="onClick" delay="0">
                    <p:tgtEl>
                      <p:spTgt spid="384"/>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0" nodeType="clickEffect">
                                  <p:stCondLst>
                                    <p:cond delay="0"/>
                                  </p:stCondLst>
                                  <p:childTnLst>
                                    <p:animEffect transition="out" filter="fade">
                                      <p:cBhvr>
                                        <p:cTn id="324" dur="10"/>
                                        <p:tgtEl>
                                          <p:spTgt spid="384"/>
                                        </p:tgtEl>
                                      </p:cBhvr>
                                    </p:animEffect>
                                    <p:set>
                                      <p:cBhvr>
                                        <p:cTn id="325" dur="1" fill="hold">
                                          <p:stCondLst>
                                            <p:cond delay="9"/>
                                          </p:stCondLst>
                                        </p:cTn>
                                        <p:tgtEl>
                                          <p:spTgt spid="384"/>
                                        </p:tgtEl>
                                        <p:attrNameLst>
                                          <p:attrName>style.visibility</p:attrName>
                                        </p:attrNameLst>
                                      </p:cBhvr>
                                      <p:to>
                                        <p:strVal val="hidden"/>
                                      </p:to>
                                    </p:set>
                                  </p:childTnLst>
                                </p:cTn>
                              </p:par>
                            </p:childTnLst>
                          </p:cTn>
                        </p:par>
                      </p:childTnLst>
                    </p:cTn>
                  </p:par>
                </p:childTnLst>
              </p:cTn>
              <p:nextCondLst>
                <p:cond evt="onClick" delay="0">
                  <p:tgtEl>
                    <p:spTgt spid="384"/>
                  </p:tgtEl>
                </p:cond>
              </p:nextCondLst>
            </p:seq>
          </p:childTnLst>
        </p:cTn>
      </p:par>
    </p:tnLst>
    <p:bldLst>
      <p:bldP spid="150" grpId="0" animBg="1"/>
      <p:bldP spid="153" grpId="0" animBg="1"/>
      <p:bldP spid="154" grpId="0" animBg="1"/>
      <p:bldP spid="157" grpId="0" animBg="1"/>
      <p:bldP spid="160" grpId="0" animBg="1"/>
      <p:bldP spid="161" grpId="0" animBg="1"/>
      <p:bldP spid="164" grpId="0" animBg="1"/>
      <p:bldP spid="167" grpId="0" animBg="1"/>
      <p:bldP spid="168" grpId="0" animBg="1"/>
      <p:bldP spid="171" grpId="0" animBg="1"/>
      <p:bldP spid="174" grpId="0" animBg="1"/>
      <p:bldP spid="175" grpId="0" animBg="1"/>
      <p:bldP spid="178" grpId="0" animBg="1"/>
      <p:bldP spid="237" grpId="0" animBg="1"/>
      <p:bldP spid="238" grpId="0" animBg="1"/>
      <p:bldP spid="241" grpId="0" animBg="1"/>
      <p:bldP spid="244" grpId="0" animBg="1"/>
      <p:bldP spid="245" grpId="0" animBg="1"/>
      <p:bldP spid="248" grpId="0" animBg="1"/>
      <p:bldP spid="251" grpId="0" animBg="1"/>
      <p:bldP spid="252" grpId="0" animBg="1"/>
      <p:bldP spid="255" grpId="0" animBg="1"/>
      <p:bldP spid="258" grpId="0" animBg="1"/>
      <p:bldP spid="259" grpId="0" animBg="1"/>
      <p:bldP spid="262" grpId="0" animBg="1"/>
      <p:bldP spid="265" grpId="0" animBg="1"/>
      <p:bldP spid="266" grpId="0" animBg="1"/>
      <p:bldP spid="324" grpId="0" animBg="1"/>
      <p:bldP spid="327" grpId="0" animBg="1"/>
      <p:bldP spid="328" grpId="0" animBg="1"/>
      <p:bldP spid="331" grpId="0" animBg="1"/>
      <p:bldP spid="334" grpId="0" animBg="1"/>
      <p:bldP spid="335" grpId="0" animBg="1"/>
      <p:bldP spid="338" grpId="0" animBg="1"/>
      <p:bldP spid="341" grpId="0" animBg="1"/>
      <p:bldP spid="342" grpId="0" animBg="1"/>
      <p:bldP spid="345" grpId="0" animBg="1"/>
      <p:bldP spid="348" grpId="0" animBg="1"/>
      <p:bldP spid="349" grpId="0" animBg="1"/>
      <p:bldP spid="352" grpId="0" animBg="1"/>
      <p:bldP spid="355" grpId="0" animBg="1"/>
      <p:bldP spid="356" grpId="0" animBg="1"/>
      <p:bldP spid="359" grpId="0" animBg="1"/>
      <p:bldP spid="362" grpId="0" animBg="1"/>
      <p:bldP spid="363" grpId="0" animBg="1"/>
      <p:bldP spid="366" grpId="0" animBg="1"/>
      <p:bldP spid="369" grpId="0" animBg="1"/>
      <p:bldP spid="370" grpId="0" animBg="1"/>
      <p:bldP spid="373" grpId="0" animBg="1"/>
      <p:bldP spid="376" grpId="0" animBg="1"/>
      <p:bldP spid="377" grpId="0" animBg="1"/>
      <p:bldP spid="380" grpId="0" animBg="1"/>
      <p:bldP spid="383" grpId="0" animBg="1"/>
      <p:bldP spid="38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0C2D8B-4246-70A5-F85A-62E08577C424}"/>
              </a:ext>
            </a:extLst>
          </p:cNvPr>
          <p:cNvSpPr>
            <a:spLocks noGrp="1"/>
          </p:cNvSpPr>
          <p:nvPr>
            <p:ph type="ctrTitle"/>
          </p:nvPr>
        </p:nvSpPr>
        <p:spPr>
          <a:xfrm>
            <a:off x="1206500" y="6565900"/>
            <a:ext cx="5143500" cy="2363109"/>
          </a:xfrm>
        </p:spPr>
        <p:txBody>
          <a:bodyPr/>
          <a:lstStyle/>
          <a:p>
            <a:br>
              <a:rPr lang="ru-KZ" sz="3600" b="1" i="1" dirty="0">
                <a:latin typeface="Times New Roman" panose="02020603050405020304" pitchFamily="18" charset="0"/>
                <a:cs typeface="Times New Roman" panose="02020603050405020304" pitchFamily="18" charset="0"/>
              </a:rPr>
            </a:br>
            <a:r>
              <a:rPr lang="ru-KZ" sz="3600" b="1" i="1" dirty="0" err="1">
                <a:solidFill>
                  <a:srgbClr val="FF0000"/>
                </a:solidFill>
                <a:latin typeface="Times New Roman" panose="02020603050405020304" pitchFamily="18" charset="0"/>
                <a:cs typeface="Times New Roman" panose="02020603050405020304" pitchFamily="18" charset="0"/>
              </a:rPr>
              <a:t>Өткенді</a:t>
            </a:r>
            <a:r>
              <a:rPr lang="ru-KZ" sz="3600" b="1" i="1" dirty="0">
                <a:solidFill>
                  <a:srgbClr val="FF0000"/>
                </a:solidFill>
                <a:latin typeface="Times New Roman" panose="02020603050405020304" pitchFamily="18" charset="0"/>
                <a:cs typeface="Times New Roman" panose="02020603050405020304" pitchFamily="18" charset="0"/>
              </a:rPr>
              <a:t> </a:t>
            </a:r>
            <a:r>
              <a:rPr lang="ru-KZ" sz="3600" b="1" i="1" dirty="0" err="1">
                <a:solidFill>
                  <a:srgbClr val="FF0000"/>
                </a:solidFill>
                <a:latin typeface="Times New Roman" panose="02020603050405020304" pitchFamily="18" charset="0"/>
                <a:cs typeface="Times New Roman" panose="02020603050405020304" pitchFamily="18" charset="0"/>
              </a:rPr>
              <a:t>қайталау</a:t>
            </a:r>
            <a:r>
              <a:rPr lang="ru-KZ" sz="3600" b="1" i="1" dirty="0">
                <a:solidFill>
                  <a:srgbClr val="FF0000"/>
                </a:solidFill>
                <a:latin typeface="Times New Roman" panose="02020603050405020304" pitchFamily="18" charset="0"/>
                <a:cs typeface="Times New Roman" panose="02020603050405020304" pitchFamily="18" charset="0"/>
              </a:rPr>
              <a:t>:</a:t>
            </a:r>
            <a:br>
              <a:rPr lang="ru-KZ" sz="3600" b="1" i="1" dirty="0">
                <a:solidFill>
                  <a:srgbClr val="FF0000"/>
                </a:solidFill>
                <a:latin typeface="Times New Roman" panose="02020603050405020304" pitchFamily="18" charset="0"/>
                <a:cs typeface="Times New Roman" panose="02020603050405020304" pitchFamily="18" charset="0"/>
              </a:rPr>
            </a:br>
            <a:r>
              <a:rPr lang="ru-KZ" sz="3600" b="1" i="1" dirty="0">
                <a:latin typeface="Times New Roman" panose="02020603050405020304" pitchFamily="18" charset="0"/>
                <a:cs typeface="Times New Roman" panose="02020603050405020304" pitchFamily="18" charset="0"/>
              </a:rPr>
              <a:t>1.Аналық </a:t>
            </a:r>
            <a:r>
              <a:rPr lang="ru-KZ" sz="3600" b="1" i="1" dirty="0" err="1">
                <a:latin typeface="Times New Roman" panose="02020603050405020304" pitchFamily="18" charset="0"/>
                <a:cs typeface="Times New Roman" panose="02020603050405020304" pitchFamily="18" charset="0"/>
              </a:rPr>
              <a:t>тақшаның</a:t>
            </a:r>
            <a:r>
              <a:rPr lang="ru-KZ" sz="3600" b="1" i="1" dirty="0">
                <a:latin typeface="Times New Roman" panose="02020603050405020304" pitchFamily="18" charset="0"/>
                <a:cs typeface="Times New Roman" panose="02020603050405020304" pitchFamily="18" charset="0"/>
              </a:rPr>
              <a:t> </a:t>
            </a:r>
            <a:r>
              <a:rPr lang="ru-KZ" sz="3600" b="1" i="1" dirty="0" err="1">
                <a:latin typeface="Times New Roman" panose="02020603050405020304" pitchFamily="18" charset="0"/>
                <a:cs typeface="Times New Roman" panose="02020603050405020304" pitchFamily="18" charset="0"/>
              </a:rPr>
              <a:t>жүйелік</a:t>
            </a:r>
            <a:r>
              <a:rPr lang="ru-KZ" sz="3600" b="1" i="1" dirty="0">
                <a:latin typeface="Times New Roman" panose="02020603050405020304" pitchFamily="18" charset="0"/>
                <a:cs typeface="Times New Roman" panose="02020603050405020304" pitchFamily="18" charset="0"/>
              </a:rPr>
              <a:t> </a:t>
            </a:r>
            <a:r>
              <a:rPr lang="ru-KZ" sz="3600" b="1" i="1" dirty="0" err="1">
                <a:latin typeface="Times New Roman" panose="02020603050405020304" pitchFamily="18" charset="0"/>
                <a:cs typeface="Times New Roman" panose="02020603050405020304" pitchFamily="18" charset="0"/>
              </a:rPr>
              <a:t>блоктағы</a:t>
            </a:r>
            <a:r>
              <a:rPr lang="ru-KZ" sz="3600" b="1" i="1" dirty="0">
                <a:latin typeface="Times New Roman" panose="02020603050405020304" pitchFamily="18" charset="0"/>
                <a:cs typeface="Times New Roman" panose="02020603050405020304" pitchFamily="18" charset="0"/>
              </a:rPr>
              <a:t> </a:t>
            </a:r>
            <a:r>
              <a:rPr lang="ru-KZ" sz="3600" b="1" i="1" dirty="0" err="1">
                <a:latin typeface="Times New Roman" panose="02020603050405020304" pitchFamily="18" charset="0"/>
                <a:cs typeface="Times New Roman" panose="02020603050405020304" pitchFamily="18" charset="0"/>
              </a:rPr>
              <a:t>қызметі</a:t>
            </a:r>
            <a:r>
              <a:rPr lang="ru-KZ" sz="3600" b="1" i="1" dirty="0">
                <a:latin typeface="Times New Roman" panose="02020603050405020304" pitchFamily="18" charset="0"/>
                <a:cs typeface="Times New Roman" panose="02020603050405020304" pitchFamily="18" charset="0"/>
              </a:rPr>
              <a:t> </a:t>
            </a:r>
            <a:r>
              <a:rPr lang="ru-KZ" sz="3600" b="1" i="1" dirty="0" err="1">
                <a:latin typeface="Times New Roman" panose="02020603050405020304" pitchFamily="18" charset="0"/>
                <a:cs typeface="Times New Roman" panose="02020603050405020304" pitchFamily="18" charset="0"/>
              </a:rPr>
              <a:t>қандай</a:t>
            </a:r>
            <a:r>
              <a:rPr lang="ru-KZ" sz="3600" b="1" i="1" dirty="0">
                <a:latin typeface="Times New Roman" panose="02020603050405020304" pitchFamily="18" charset="0"/>
                <a:cs typeface="Times New Roman" panose="02020603050405020304" pitchFamily="18" charset="0"/>
              </a:rPr>
              <a:t>?</a:t>
            </a:r>
            <a:br>
              <a:rPr lang="ru-KZ" sz="3600" b="1" i="1" dirty="0">
                <a:latin typeface="Times New Roman" panose="02020603050405020304" pitchFamily="18" charset="0"/>
                <a:cs typeface="Times New Roman" panose="02020603050405020304" pitchFamily="18" charset="0"/>
              </a:rPr>
            </a:br>
            <a:r>
              <a:rPr lang="ru-KZ" sz="3600" b="1" i="1" dirty="0">
                <a:latin typeface="Times New Roman" panose="02020603050405020304" pitchFamily="18" charset="0"/>
                <a:cs typeface="Times New Roman" panose="02020603050405020304" pitchFamily="18" charset="0"/>
              </a:rPr>
              <a:t>2.Компьютер </a:t>
            </a:r>
            <a:r>
              <a:rPr lang="ru-KZ" sz="3600" b="1" i="1" dirty="0" err="1">
                <a:latin typeface="Times New Roman" panose="02020603050405020304" pitchFamily="18" charset="0"/>
                <a:cs typeface="Times New Roman" panose="02020603050405020304" pitchFamily="18" charset="0"/>
              </a:rPr>
              <a:t>порттары</a:t>
            </a:r>
            <a:r>
              <a:rPr lang="ru-KZ" sz="3600" b="1" i="1" dirty="0">
                <a:latin typeface="Times New Roman" panose="02020603050405020304" pitchFamily="18" charset="0"/>
                <a:cs typeface="Times New Roman" panose="02020603050405020304" pitchFamily="18" charset="0"/>
              </a:rPr>
              <a:t> не </a:t>
            </a:r>
            <a:r>
              <a:rPr lang="ru-KZ" sz="3600" b="1" i="1" dirty="0" err="1">
                <a:latin typeface="Times New Roman" panose="02020603050405020304" pitchFamily="18" charset="0"/>
                <a:cs typeface="Times New Roman" panose="02020603050405020304" pitchFamily="18" charset="0"/>
              </a:rPr>
              <a:t>үшін</a:t>
            </a:r>
            <a:r>
              <a:rPr lang="ru-KZ" sz="3600" b="1" i="1" dirty="0">
                <a:latin typeface="Times New Roman" panose="02020603050405020304" pitchFamily="18" charset="0"/>
                <a:cs typeface="Times New Roman" panose="02020603050405020304" pitchFamily="18" charset="0"/>
              </a:rPr>
              <a:t> </a:t>
            </a:r>
            <a:r>
              <a:rPr lang="ru-KZ" sz="3600" b="1" i="1" dirty="0" err="1">
                <a:latin typeface="Times New Roman" panose="02020603050405020304" pitchFamily="18" charset="0"/>
                <a:cs typeface="Times New Roman" panose="02020603050405020304" pitchFamily="18" charset="0"/>
              </a:rPr>
              <a:t>қолданылады</a:t>
            </a:r>
            <a:r>
              <a:rPr lang="ru-KZ" sz="3600" b="1" i="1" dirty="0">
                <a:latin typeface="Times New Roman" panose="02020603050405020304" pitchFamily="18" charset="0"/>
                <a:cs typeface="Times New Roman" panose="02020603050405020304" pitchFamily="18" charset="0"/>
              </a:rPr>
              <a:t>?</a:t>
            </a:r>
            <a:br>
              <a:rPr lang="ru-KZ" sz="3600" b="1" i="1" dirty="0">
                <a:latin typeface="Times New Roman" panose="02020603050405020304" pitchFamily="18" charset="0"/>
                <a:cs typeface="Times New Roman" panose="02020603050405020304" pitchFamily="18" charset="0"/>
              </a:rPr>
            </a:br>
            <a:r>
              <a:rPr lang="ru-KZ" sz="3600" b="1" i="1" dirty="0">
                <a:latin typeface="Times New Roman" panose="02020603050405020304" pitchFamily="18" charset="0"/>
                <a:cs typeface="Times New Roman" panose="02020603050405020304" pitchFamily="18" charset="0"/>
              </a:rPr>
              <a:t>3.Компьютерде </a:t>
            </a:r>
            <a:r>
              <a:rPr lang="ru-KZ" sz="3600" b="1" i="1" dirty="0" err="1">
                <a:latin typeface="Times New Roman" panose="02020603050405020304" pitchFamily="18" charset="0"/>
                <a:cs typeface="Times New Roman" panose="02020603050405020304" pitchFamily="18" charset="0"/>
              </a:rPr>
              <a:t>ақпаратты</a:t>
            </a:r>
            <a:r>
              <a:rPr lang="ru-KZ" sz="3600" b="1" i="1" dirty="0">
                <a:latin typeface="Times New Roman" panose="02020603050405020304" pitchFamily="18" charset="0"/>
                <a:cs typeface="Times New Roman" panose="02020603050405020304" pitchFamily="18" charset="0"/>
              </a:rPr>
              <a:t> </a:t>
            </a:r>
            <a:r>
              <a:rPr lang="ru-KZ" sz="3600" b="1" i="1" dirty="0" err="1">
                <a:latin typeface="Times New Roman" panose="02020603050405020304" pitchFamily="18" charset="0"/>
                <a:cs typeface="Times New Roman" panose="02020603050405020304" pitchFamily="18" charset="0"/>
              </a:rPr>
              <a:t>өңдейтін</a:t>
            </a:r>
            <a:r>
              <a:rPr lang="ru-KZ" sz="3600" b="1" i="1" dirty="0">
                <a:latin typeface="Times New Roman" panose="02020603050405020304" pitchFamily="18" charset="0"/>
                <a:cs typeface="Times New Roman" panose="02020603050405020304" pitchFamily="18" charset="0"/>
              </a:rPr>
              <a:t> </a:t>
            </a:r>
            <a:r>
              <a:rPr lang="ru-KZ" sz="3600" b="1" i="1" dirty="0" err="1">
                <a:latin typeface="Times New Roman" panose="02020603050405020304" pitchFamily="18" charset="0"/>
                <a:cs typeface="Times New Roman" panose="02020603050405020304" pitchFamily="18" charset="0"/>
              </a:rPr>
              <a:t>құрылғы</a:t>
            </a:r>
            <a:r>
              <a:rPr lang="ru-KZ" sz="3600" b="1" i="1" dirty="0">
                <a:latin typeface="Times New Roman" panose="02020603050405020304" pitchFamily="18" charset="0"/>
                <a:cs typeface="Times New Roman" panose="02020603050405020304" pitchFamily="18" charset="0"/>
              </a:rPr>
              <a:t> </a:t>
            </a:r>
            <a:r>
              <a:rPr lang="ru-KZ" sz="3600" b="1" i="1" dirty="0" err="1">
                <a:latin typeface="Times New Roman" panose="02020603050405020304" pitchFamily="18" charset="0"/>
                <a:cs typeface="Times New Roman" panose="02020603050405020304" pitchFamily="18" charset="0"/>
              </a:rPr>
              <a:t>қалай</a:t>
            </a:r>
            <a:r>
              <a:rPr lang="ru-KZ" sz="3600" b="1" i="1" dirty="0">
                <a:latin typeface="Times New Roman" panose="02020603050405020304" pitchFamily="18" charset="0"/>
                <a:cs typeface="Times New Roman" panose="02020603050405020304" pitchFamily="18" charset="0"/>
              </a:rPr>
              <a:t> </a:t>
            </a:r>
            <a:r>
              <a:rPr lang="ru-KZ" sz="3600" b="1" i="1" dirty="0" err="1">
                <a:latin typeface="Times New Roman" panose="02020603050405020304" pitchFamily="18" charset="0"/>
                <a:cs typeface="Times New Roman" panose="02020603050405020304" pitchFamily="18" charset="0"/>
              </a:rPr>
              <a:t>аталады</a:t>
            </a:r>
            <a:r>
              <a:rPr lang="ru-KZ" sz="3600" b="1" i="1" dirty="0">
                <a:latin typeface="Times New Roman" panose="02020603050405020304" pitchFamily="18" charset="0"/>
                <a:cs typeface="Times New Roman" panose="02020603050405020304" pitchFamily="18" charset="0"/>
              </a:rPr>
              <a:t>?</a:t>
            </a:r>
            <a:br>
              <a:rPr lang="ru-KZ" sz="3600" b="1" i="1" dirty="0">
                <a:latin typeface="Times New Roman" panose="02020603050405020304" pitchFamily="18" charset="0"/>
                <a:cs typeface="Times New Roman" panose="02020603050405020304" pitchFamily="18" charset="0"/>
              </a:rPr>
            </a:br>
            <a:endParaRPr lang="ru-KZ" sz="3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9499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A213C1-A24B-F137-DAB0-7F359188748A}"/>
              </a:ext>
            </a:extLst>
          </p:cNvPr>
          <p:cNvSpPr>
            <a:spLocks noGrp="1"/>
          </p:cNvSpPr>
          <p:nvPr>
            <p:ph type="ctrTitle"/>
          </p:nvPr>
        </p:nvSpPr>
        <p:spPr>
          <a:xfrm>
            <a:off x="220133" y="5880100"/>
            <a:ext cx="7116233" cy="2362200"/>
          </a:xfrm>
        </p:spPr>
        <p:txBody>
          <a:bodyPr>
            <a:normAutofit fontScale="90000"/>
          </a:bodyPr>
          <a:lstStyle/>
          <a:p>
            <a:pPr>
              <a:lnSpc>
                <a:spcPct val="150000"/>
              </a:lnSpc>
            </a:pPr>
            <a:r>
              <a:rPr lang="kk-KZ" sz="3100" dirty="0">
                <a:latin typeface="Times New Roman" panose="02020603050405020304" pitchFamily="18" charset="0"/>
                <a:cs typeface="Times New Roman" panose="02020603050405020304" pitchFamily="18" charset="0"/>
              </a:rPr>
              <a:t>Сабақтың тақырыбы: </a:t>
            </a:r>
            <a:br>
              <a:rPr lang="kk-KZ" sz="3100" dirty="0">
                <a:latin typeface="Times New Roman" panose="02020603050405020304" pitchFamily="18" charset="0"/>
                <a:cs typeface="Times New Roman" panose="02020603050405020304" pitchFamily="18" charset="0"/>
              </a:rPr>
            </a:br>
            <a:r>
              <a:rPr lang="kk-KZ" sz="4000" b="1" dirty="0">
                <a:latin typeface="Times New Roman" panose="02020603050405020304" pitchFamily="18" charset="0"/>
                <a:cs typeface="Times New Roman" panose="02020603050405020304" pitchFamily="18" charset="0"/>
              </a:rPr>
              <a:t>Операциялық жүйелер</a:t>
            </a:r>
            <a:r>
              <a:rPr lang="kk-KZ" b="1" dirty="0">
                <a:latin typeface="Times New Roman" panose="02020603050405020304" pitchFamily="18" charset="0"/>
                <a:cs typeface="Times New Roman" panose="02020603050405020304" pitchFamily="18" charset="0"/>
              </a:rPr>
              <a:t> </a:t>
            </a:r>
            <a:r>
              <a:rPr lang="kk-KZ" sz="2200" dirty="0">
                <a:solidFill>
                  <a:srgbClr val="FF0000"/>
                </a:solidFill>
                <a:latin typeface="Times New Roman" panose="02020603050405020304" pitchFamily="18" charset="0"/>
                <a:cs typeface="Times New Roman" panose="02020603050405020304" pitchFamily="18" charset="0"/>
              </a:rPr>
              <a:t>Сабақтың мақсаты: </a:t>
            </a:r>
            <a:br>
              <a:rPr lang="kk-KZ" sz="2200" dirty="0">
                <a:solidFill>
                  <a:srgbClr val="FF0000"/>
                </a:solidFill>
                <a:latin typeface="Times New Roman" panose="02020603050405020304" pitchFamily="18" charset="0"/>
                <a:cs typeface="Times New Roman" panose="02020603050405020304" pitchFamily="18" charset="0"/>
              </a:rPr>
            </a:br>
            <a:r>
              <a:rPr lang="kk-KZ" sz="2200" dirty="0">
                <a:solidFill>
                  <a:srgbClr val="FF0000"/>
                </a:solidFill>
                <a:latin typeface="Times New Roman" panose="02020603050405020304" pitchFamily="18" charset="0"/>
                <a:cs typeface="Times New Roman" panose="02020603050405020304" pitchFamily="18" charset="0"/>
              </a:rPr>
              <a:t>-Операциялық жүйелердің негізгі функциялары мен жұмыс істеу мүмкіндіктерін біледі.</a:t>
            </a:r>
            <a:br>
              <a:rPr lang="kk-KZ" sz="2200" dirty="0">
                <a:solidFill>
                  <a:srgbClr val="FF0000"/>
                </a:solidFill>
                <a:latin typeface="Times New Roman" panose="02020603050405020304" pitchFamily="18" charset="0"/>
                <a:cs typeface="Times New Roman" panose="02020603050405020304" pitchFamily="18" charset="0"/>
              </a:rPr>
            </a:br>
            <a:r>
              <a:rPr lang="kk-KZ" sz="2700" dirty="0">
                <a:latin typeface="Times New Roman" panose="02020603050405020304" pitchFamily="18" charset="0"/>
                <a:cs typeface="Times New Roman" panose="02020603050405020304" pitchFamily="18" charset="0"/>
              </a:rPr>
              <a:t>Жаңа сабақты меңгеру </a:t>
            </a:r>
            <a:br>
              <a:rPr lang="kk-KZ" sz="27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hlinkClick r:id="rId2"/>
              </a:rPr>
              <a:t>https://www.youtube.com/watch?v=AklaHWnu4lA</a:t>
            </a:r>
            <a:br>
              <a:rPr lang="ru-RU" sz="3600" dirty="0">
                <a:latin typeface="Times New Roman" panose="02020603050405020304" pitchFamily="18" charset="0"/>
                <a:cs typeface="Times New Roman" panose="02020603050405020304" pitchFamily="18" charset="0"/>
              </a:rPr>
            </a:br>
            <a:br>
              <a:rPr lang="ru-RU" sz="2000" b="1" i="1" dirty="0">
                <a:solidFill>
                  <a:srgbClr val="002060"/>
                </a:solidFill>
                <a:latin typeface="Times New Roman" panose="02020603050405020304" pitchFamily="18" charset="0"/>
                <a:cs typeface="Times New Roman" panose="02020603050405020304" pitchFamily="18" charset="0"/>
              </a:rPr>
            </a:br>
            <a:r>
              <a:rPr lang="kk-KZ" sz="3600" dirty="0"/>
              <a:t> </a:t>
            </a:r>
            <a:r>
              <a:rPr lang="ru-RU" sz="2000" b="1" i="1" dirty="0" err="1">
                <a:solidFill>
                  <a:srgbClr val="002060"/>
                </a:solidFill>
                <a:latin typeface="Times New Roman" panose="02020603050405020304" pitchFamily="18" charset="0"/>
                <a:cs typeface="Times New Roman" panose="02020603050405020304" pitchFamily="18" charset="0"/>
              </a:rPr>
              <a:t>Операциялық</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жүйе</a:t>
            </a:r>
            <a:r>
              <a:rPr lang="ru-RU" sz="2000" b="1" i="1" dirty="0">
                <a:solidFill>
                  <a:srgbClr val="002060"/>
                </a:solidFill>
                <a:latin typeface="Times New Roman" panose="02020603050405020304" pitchFamily="18" charset="0"/>
                <a:cs typeface="Times New Roman" panose="02020603050405020304" pitchFamily="18" charset="0"/>
              </a:rPr>
              <a:t> (ОЖ) – </a:t>
            </a:r>
            <a:r>
              <a:rPr lang="ru-RU" sz="2000" b="1" i="1" dirty="0" err="1">
                <a:solidFill>
                  <a:srgbClr val="002060"/>
                </a:solidFill>
                <a:latin typeface="Times New Roman" panose="02020603050405020304" pitchFamily="18" charset="0"/>
                <a:cs typeface="Times New Roman" panose="02020603050405020304" pitchFamily="18" charset="0"/>
              </a:rPr>
              <a:t>компьютерде</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жұмыс</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істеп</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тұрған</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ең</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маңызды</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программалық</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жасақтама</a:t>
            </a:r>
            <a:r>
              <a:rPr lang="ru-RU" sz="2000" b="1" i="1" dirty="0">
                <a:solidFill>
                  <a:srgbClr val="002060"/>
                </a:solidFill>
                <a:latin typeface="Times New Roman" panose="02020603050405020304" pitchFamily="18" charset="0"/>
                <a:cs typeface="Times New Roman" panose="02020603050405020304" pitchFamily="18" charset="0"/>
              </a:rPr>
              <a:t>. Ол </a:t>
            </a:r>
            <a:r>
              <a:rPr lang="ru-RU" sz="2000" b="1" i="1" dirty="0" err="1">
                <a:solidFill>
                  <a:srgbClr val="002060"/>
                </a:solidFill>
                <a:latin typeface="Times New Roman" panose="02020603050405020304" pitchFamily="18" charset="0"/>
                <a:cs typeface="Times New Roman" panose="02020603050405020304" pitchFamily="18" charset="0"/>
              </a:rPr>
              <a:t>жадты</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процестерді</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программалар</a:t>
            </a:r>
            <a:r>
              <a:rPr lang="ru-RU" sz="2000" b="1" i="1" dirty="0">
                <a:solidFill>
                  <a:srgbClr val="002060"/>
                </a:solidFill>
                <a:latin typeface="Times New Roman" panose="02020603050405020304" pitchFamily="18" charset="0"/>
                <a:cs typeface="Times New Roman" panose="02020603050405020304" pitchFamily="18" charset="0"/>
              </a:rPr>
              <a:t> мен </a:t>
            </a:r>
            <a:r>
              <a:rPr lang="ru-RU" sz="2000" b="1" i="1" dirty="0" err="1">
                <a:solidFill>
                  <a:srgbClr val="002060"/>
                </a:solidFill>
                <a:latin typeface="Times New Roman" panose="02020603050405020304" pitchFamily="18" charset="0"/>
                <a:cs typeface="Times New Roman" panose="02020603050405020304" pitchFamily="18" charset="0"/>
              </a:rPr>
              <a:t>аппараттық</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жасақтамаларды</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басқарады</a:t>
            </a:r>
            <a:r>
              <a:rPr lang="ru-RU" sz="2000" b="1" i="1" dirty="0">
                <a:solidFill>
                  <a:srgbClr val="002060"/>
                </a:solidFill>
                <a:latin typeface="Times New Roman" panose="02020603050405020304" pitchFamily="18" charset="0"/>
                <a:cs typeface="Times New Roman" panose="02020603050405020304" pitchFamily="18" charset="0"/>
              </a:rPr>
              <a:t>. Оны </a:t>
            </a:r>
            <a:r>
              <a:rPr lang="ru-RU" sz="2000" b="1" i="1" dirty="0" err="1">
                <a:solidFill>
                  <a:srgbClr val="002060"/>
                </a:solidFill>
                <a:latin typeface="Times New Roman" panose="02020603050405020304" pitchFamily="18" charset="0"/>
                <a:cs typeface="Times New Roman" panose="02020603050405020304" pitchFamily="18" charset="0"/>
              </a:rPr>
              <a:t>операциялық</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жүйені</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пайдаланушы</a:t>
            </a:r>
            <a:r>
              <a:rPr lang="ru-RU" sz="2000" b="1" i="1" dirty="0">
                <a:solidFill>
                  <a:srgbClr val="002060"/>
                </a:solidFill>
                <a:latin typeface="Times New Roman" panose="02020603050405020304" pitchFamily="18" charset="0"/>
                <a:cs typeface="Times New Roman" panose="02020603050405020304" pitchFamily="18" charset="0"/>
              </a:rPr>
              <a:t> мен компьютер </a:t>
            </a:r>
            <a:r>
              <a:rPr lang="ru-RU" sz="2000" b="1" i="1" dirty="0" err="1">
                <a:solidFill>
                  <a:srgbClr val="002060"/>
                </a:solidFill>
                <a:latin typeface="Times New Roman" panose="02020603050405020304" pitchFamily="18" charset="0"/>
                <a:cs typeface="Times New Roman" panose="02020603050405020304" pitchFamily="18" charset="0"/>
              </a:rPr>
              <a:t>арасындағы</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көпір</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деуге</a:t>
            </a:r>
            <a:r>
              <a:rPr lang="ru-RU" sz="2000" b="1" i="1" dirty="0">
                <a:solidFill>
                  <a:srgbClr val="002060"/>
                </a:solidFill>
                <a:latin typeface="Times New Roman" panose="02020603050405020304" pitchFamily="18" charset="0"/>
                <a:cs typeface="Times New Roman" panose="02020603050405020304" pitchFamily="18" charset="0"/>
              </a:rPr>
              <a:t> де </a:t>
            </a:r>
            <a:r>
              <a:rPr lang="ru-RU" sz="2000" b="1" i="1" dirty="0" err="1">
                <a:solidFill>
                  <a:srgbClr val="002060"/>
                </a:solidFill>
                <a:latin typeface="Times New Roman" panose="02020603050405020304" pitchFamily="18" charset="0"/>
                <a:cs typeface="Times New Roman" panose="02020603050405020304" pitchFamily="18" charset="0"/>
              </a:rPr>
              <a:t>болады</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Операциялық</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жүйе</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болмаса</a:t>
            </a:r>
            <a:r>
              <a:rPr lang="ru-RU" sz="2000" b="1" i="1" dirty="0">
                <a:solidFill>
                  <a:srgbClr val="002060"/>
                </a:solidFill>
                <a:latin typeface="Times New Roman" panose="02020603050405020304" pitchFamily="18" charset="0"/>
                <a:cs typeface="Times New Roman" panose="02020603050405020304" pitchFamily="18" charset="0"/>
              </a:rPr>
              <a:t>, компьютер </a:t>
            </a:r>
            <a:r>
              <a:rPr lang="ru-RU" sz="2000" b="1" i="1" dirty="0" err="1">
                <a:solidFill>
                  <a:srgbClr val="002060"/>
                </a:solidFill>
                <a:latin typeface="Times New Roman" panose="02020603050405020304" pitchFamily="18" charset="0"/>
                <a:cs typeface="Times New Roman" panose="02020603050405020304" pitchFamily="18" charset="0"/>
              </a:rPr>
              <a:t>қажетсіз</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дүниеге</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айналады</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Себебі</a:t>
            </a:r>
            <a:r>
              <a:rPr lang="ru-RU" sz="2000" b="1" i="1" dirty="0">
                <a:solidFill>
                  <a:srgbClr val="002060"/>
                </a:solidFill>
                <a:latin typeface="Times New Roman" panose="02020603050405020304" pitchFamily="18" charset="0"/>
                <a:cs typeface="Times New Roman" panose="02020603050405020304" pitchFamily="18" charset="0"/>
              </a:rPr>
              <a:t> ОЖ </a:t>
            </a:r>
            <a:r>
              <a:rPr lang="ru-RU" sz="2000" b="1" i="1" dirty="0" err="1">
                <a:solidFill>
                  <a:srgbClr val="002060"/>
                </a:solidFill>
                <a:latin typeface="Times New Roman" panose="02020603050405020304" pitchFamily="18" charset="0"/>
                <a:cs typeface="Times New Roman" panose="02020603050405020304" pitchFamily="18" charset="0"/>
              </a:rPr>
              <a:t>компьютердің</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барлық</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жабдықтарын</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бір</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жүйеге</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біріктіріп</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басқарады</a:t>
            </a:r>
            <a:endParaRPr lang="ru-KZ" dirty="0">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935C16BD-0827-6A67-07E6-CAF611436E4D}"/>
              </a:ext>
            </a:extLst>
          </p:cNvPr>
          <p:cNvPicPr>
            <a:picLocks noChangeAspect="1"/>
          </p:cNvPicPr>
          <p:nvPr/>
        </p:nvPicPr>
        <p:blipFill>
          <a:blip r:embed="rId3"/>
          <a:stretch>
            <a:fillRect/>
          </a:stretch>
        </p:blipFill>
        <p:spPr>
          <a:xfrm>
            <a:off x="-1" y="8470900"/>
            <a:ext cx="7556500" cy="2222500"/>
          </a:xfrm>
          <a:prstGeom prst="rect">
            <a:avLst/>
          </a:prstGeom>
        </p:spPr>
      </p:pic>
    </p:spTree>
    <p:extLst>
      <p:ext uri="{BB962C8B-B14F-4D97-AF65-F5344CB8AC3E}">
        <p14:creationId xmlns:p14="http://schemas.microsoft.com/office/powerpoint/2010/main" val="1362504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833EC-E2D5-C4A4-80D9-1AE27316B3C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D945823-938C-DFA9-56DF-991F0DDF9B9C}"/>
              </a:ext>
            </a:extLst>
          </p:cNvPr>
          <p:cNvSpPr txBox="1"/>
          <p:nvPr/>
        </p:nvSpPr>
        <p:spPr>
          <a:xfrm>
            <a:off x="247650" y="519259"/>
            <a:ext cx="7088716" cy="3046988"/>
          </a:xfrm>
          <a:prstGeom prst="rect">
            <a:avLst/>
          </a:prstGeom>
          <a:noFill/>
        </p:spPr>
        <p:txBody>
          <a:bodyPr wrap="square">
            <a:spAutoFit/>
          </a:bodyPr>
          <a:lstStyle/>
          <a:p>
            <a:r>
              <a:rPr lang="ru-KZ" sz="3200" b="1" dirty="0" err="1">
                <a:solidFill>
                  <a:srgbClr val="002060"/>
                </a:solidFill>
              </a:rPr>
              <a:t>Операциялық</a:t>
            </a:r>
            <a:r>
              <a:rPr lang="ru-KZ" sz="3200" b="1" dirty="0">
                <a:solidFill>
                  <a:srgbClr val="002060"/>
                </a:solidFill>
              </a:rPr>
              <a:t> </a:t>
            </a:r>
            <a:r>
              <a:rPr lang="ru-KZ" sz="3200" b="1" dirty="0" err="1">
                <a:solidFill>
                  <a:srgbClr val="002060"/>
                </a:solidFill>
              </a:rPr>
              <a:t>жүйелер</a:t>
            </a:r>
            <a:r>
              <a:rPr lang="ru-KZ" sz="3200" b="1" dirty="0">
                <a:solidFill>
                  <a:srgbClr val="002060"/>
                </a:solidFill>
              </a:rPr>
              <a:t> </a:t>
            </a:r>
            <a:r>
              <a:rPr lang="ru-KZ" sz="3200" b="1" dirty="0" err="1">
                <a:solidFill>
                  <a:srgbClr val="002060"/>
                </a:solidFill>
              </a:rPr>
              <a:t>әдетте</a:t>
            </a:r>
            <a:r>
              <a:rPr lang="ru-KZ" sz="3200" b="1" dirty="0">
                <a:solidFill>
                  <a:srgbClr val="002060"/>
                </a:solidFill>
              </a:rPr>
              <a:t> </a:t>
            </a:r>
            <a:r>
              <a:rPr lang="ru-KZ" sz="3200" b="1" dirty="0" err="1">
                <a:solidFill>
                  <a:srgbClr val="002060"/>
                </a:solidFill>
              </a:rPr>
              <a:t>біз</a:t>
            </a:r>
            <a:r>
              <a:rPr lang="ru-KZ" sz="3200" b="1" dirty="0">
                <a:solidFill>
                  <a:srgbClr val="002060"/>
                </a:solidFill>
              </a:rPr>
              <a:t> </a:t>
            </a:r>
            <a:r>
              <a:rPr lang="ru-KZ" sz="3200" b="1" dirty="0" err="1">
                <a:solidFill>
                  <a:srgbClr val="002060"/>
                </a:solidFill>
              </a:rPr>
              <a:t>сатып</a:t>
            </a:r>
            <a:r>
              <a:rPr lang="ru-KZ" sz="3200" b="1" dirty="0">
                <a:solidFill>
                  <a:srgbClr val="002060"/>
                </a:solidFill>
              </a:rPr>
              <a:t> </a:t>
            </a:r>
            <a:r>
              <a:rPr lang="ru-KZ" sz="3200" b="1" dirty="0" err="1">
                <a:solidFill>
                  <a:srgbClr val="002060"/>
                </a:solidFill>
              </a:rPr>
              <a:t>алатын</a:t>
            </a:r>
            <a:r>
              <a:rPr lang="ru-KZ" sz="3200" b="1" dirty="0">
                <a:solidFill>
                  <a:srgbClr val="002060"/>
                </a:solidFill>
              </a:rPr>
              <a:t> </a:t>
            </a:r>
            <a:r>
              <a:rPr lang="ru-KZ" sz="3200" b="1" dirty="0" err="1">
                <a:solidFill>
                  <a:srgbClr val="002060"/>
                </a:solidFill>
              </a:rPr>
              <a:t>компьютерге</a:t>
            </a:r>
            <a:r>
              <a:rPr lang="ru-KZ" sz="3200" b="1" dirty="0">
                <a:solidFill>
                  <a:srgbClr val="002060"/>
                </a:solidFill>
              </a:rPr>
              <a:t> </a:t>
            </a:r>
            <a:r>
              <a:rPr lang="ru-KZ" sz="3200" b="1" dirty="0" err="1">
                <a:solidFill>
                  <a:srgbClr val="002060"/>
                </a:solidFill>
              </a:rPr>
              <a:t>алдын</a:t>
            </a:r>
            <a:r>
              <a:rPr lang="ru-KZ" sz="3200" b="1" dirty="0">
                <a:solidFill>
                  <a:srgbClr val="002060"/>
                </a:solidFill>
              </a:rPr>
              <a:t> ала </a:t>
            </a:r>
            <a:r>
              <a:rPr lang="ru-KZ" sz="3200" b="1" dirty="0" err="1">
                <a:solidFill>
                  <a:srgbClr val="002060"/>
                </a:solidFill>
              </a:rPr>
              <a:t>орнатылады</a:t>
            </a:r>
            <a:r>
              <a:rPr lang="ru-KZ" sz="3200" b="1" dirty="0">
                <a:solidFill>
                  <a:srgbClr val="002060"/>
                </a:solidFill>
              </a:rPr>
              <a:t>. </a:t>
            </a:r>
            <a:r>
              <a:rPr lang="ru-KZ" sz="3200" b="1" dirty="0" err="1">
                <a:solidFill>
                  <a:srgbClr val="002060"/>
                </a:solidFill>
              </a:rPr>
              <a:t>Компьютерге</a:t>
            </a:r>
            <a:r>
              <a:rPr lang="ru-KZ" sz="3200" b="1" dirty="0">
                <a:solidFill>
                  <a:srgbClr val="002060"/>
                </a:solidFill>
              </a:rPr>
              <a:t> </a:t>
            </a:r>
            <a:r>
              <a:rPr lang="ru-KZ" sz="3200" b="1" dirty="0" err="1">
                <a:solidFill>
                  <a:srgbClr val="002060"/>
                </a:solidFill>
              </a:rPr>
              <a:t>арналған</a:t>
            </a:r>
            <a:r>
              <a:rPr lang="ru-KZ" sz="3200" b="1" dirty="0">
                <a:solidFill>
                  <a:srgbClr val="002060"/>
                </a:solidFill>
              </a:rPr>
              <a:t> </a:t>
            </a:r>
            <a:r>
              <a:rPr lang="ru-KZ" sz="3200" b="1" dirty="0" err="1">
                <a:solidFill>
                  <a:srgbClr val="002060"/>
                </a:solidFill>
              </a:rPr>
              <a:t>ең</a:t>
            </a:r>
            <a:r>
              <a:rPr lang="ru-KZ" sz="3200" b="1" dirty="0">
                <a:solidFill>
                  <a:srgbClr val="002060"/>
                </a:solidFill>
              </a:rPr>
              <a:t> </a:t>
            </a:r>
            <a:r>
              <a:rPr lang="ru-KZ" sz="3200" b="1" dirty="0" err="1">
                <a:solidFill>
                  <a:srgbClr val="002060"/>
                </a:solidFill>
              </a:rPr>
              <a:t>танымал</a:t>
            </a:r>
            <a:r>
              <a:rPr lang="ru-KZ" sz="3200" b="1" dirty="0">
                <a:solidFill>
                  <a:srgbClr val="002060"/>
                </a:solidFill>
              </a:rPr>
              <a:t> </a:t>
            </a:r>
            <a:r>
              <a:rPr lang="ru-KZ" sz="3200" b="1" dirty="0" err="1">
                <a:solidFill>
                  <a:srgbClr val="002060"/>
                </a:solidFill>
              </a:rPr>
              <a:t>үш</a:t>
            </a:r>
            <a:r>
              <a:rPr lang="ru-KZ" sz="3200" b="1" dirty="0">
                <a:solidFill>
                  <a:srgbClr val="002060"/>
                </a:solidFill>
              </a:rPr>
              <a:t> </a:t>
            </a:r>
            <a:r>
              <a:rPr lang="ru-KZ" sz="3200" b="1" dirty="0" err="1">
                <a:solidFill>
                  <a:srgbClr val="002060"/>
                </a:solidFill>
              </a:rPr>
              <a:t>операциялық</a:t>
            </a:r>
            <a:r>
              <a:rPr lang="ru-KZ" sz="3200" b="1" dirty="0">
                <a:solidFill>
                  <a:srgbClr val="002060"/>
                </a:solidFill>
              </a:rPr>
              <a:t> </a:t>
            </a:r>
            <a:r>
              <a:rPr lang="ru-KZ" sz="3200" b="1" dirty="0" err="1">
                <a:solidFill>
                  <a:srgbClr val="002060"/>
                </a:solidFill>
              </a:rPr>
              <a:t>жүйе</a:t>
            </a:r>
            <a:r>
              <a:rPr lang="ru-KZ" sz="3200" b="1" dirty="0">
                <a:solidFill>
                  <a:srgbClr val="002060"/>
                </a:solidFill>
              </a:rPr>
              <a:t> бар. </a:t>
            </a:r>
            <a:r>
              <a:rPr lang="ru-KZ" sz="3200" b="1" dirty="0" err="1">
                <a:solidFill>
                  <a:srgbClr val="002060"/>
                </a:solidFill>
              </a:rPr>
              <a:t>Олар</a:t>
            </a:r>
            <a:r>
              <a:rPr lang="ru-KZ" sz="3200" b="1" dirty="0">
                <a:solidFill>
                  <a:srgbClr val="002060"/>
                </a:solidFill>
              </a:rPr>
              <a:t>: </a:t>
            </a:r>
            <a:r>
              <a:rPr lang="en-US" sz="3200" b="1" dirty="0">
                <a:solidFill>
                  <a:srgbClr val="002060"/>
                </a:solidFill>
              </a:rPr>
              <a:t>Microsoft Windows, Apple Mac </a:t>
            </a:r>
            <a:r>
              <a:rPr lang="en-US" sz="3200" b="1" dirty="0" err="1">
                <a:solidFill>
                  <a:srgbClr val="002060"/>
                </a:solidFill>
              </a:rPr>
              <a:t>Os</a:t>
            </a:r>
            <a:r>
              <a:rPr lang="en-US" sz="3200" b="1" dirty="0">
                <a:solidFill>
                  <a:srgbClr val="002060"/>
                </a:solidFill>
              </a:rPr>
              <a:t> X </a:t>
            </a:r>
            <a:r>
              <a:rPr lang="ru-KZ" sz="3200" b="1" dirty="0" err="1">
                <a:solidFill>
                  <a:srgbClr val="002060"/>
                </a:solidFill>
              </a:rPr>
              <a:t>және</a:t>
            </a:r>
            <a:r>
              <a:rPr lang="ru-KZ" sz="3200" b="1" dirty="0">
                <a:solidFill>
                  <a:srgbClr val="002060"/>
                </a:solidFill>
              </a:rPr>
              <a:t> </a:t>
            </a:r>
            <a:r>
              <a:rPr lang="en-US" sz="3200" b="1" dirty="0">
                <a:solidFill>
                  <a:srgbClr val="002060"/>
                </a:solidFill>
              </a:rPr>
              <a:t>Linux.</a:t>
            </a:r>
            <a:endParaRPr lang="ru-KZ" sz="3200" b="1" dirty="0">
              <a:solidFill>
                <a:srgbClr val="002060"/>
              </a:solidFill>
            </a:endParaRPr>
          </a:p>
        </p:txBody>
      </p:sp>
      <p:pic>
        <p:nvPicPr>
          <p:cNvPr id="7" name="Рисунок 6">
            <a:extLst>
              <a:ext uri="{FF2B5EF4-FFF2-40B4-BE49-F238E27FC236}">
                <a16:creationId xmlns:a16="http://schemas.microsoft.com/office/drawing/2014/main" id="{3F350066-1583-F23B-49C1-217058AEB322}"/>
              </a:ext>
            </a:extLst>
          </p:cNvPr>
          <p:cNvPicPr>
            <a:picLocks noChangeAspect="1"/>
          </p:cNvPicPr>
          <p:nvPr/>
        </p:nvPicPr>
        <p:blipFill>
          <a:blip r:embed="rId2"/>
          <a:stretch>
            <a:fillRect/>
          </a:stretch>
        </p:blipFill>
        <p:spPr>
          <a:xfrm>
            <a:off x="1873250" y="3566247"/>
            <a:ext cx="4114800" cy="2853280"/>
          </a:xfrm>
          <a:prstGeom prst="rect">
            <a:avLst/>
          </a:prstGeom>
        </p:spPr>
      </p:pic>
      <p:pic>
        <p:nvPicPr>
          <p:cNvPr id="9" name="Рисунок 8">
            <a:extLst>
              <a:ext uri="{FF2B5EF4-FFF2-40B4-BE49-F238E27FC236}">
                <a16:creationId xmlns:a16="http://schemas.microsoft.com/office/drawing/2014/main" id="{DF343813-E154-9E04-C6E6-7F25C925BA68}"/>
              </a:ext>
            </a:extLst>
          </p:cNvPr>
          <p:cNvPicPr>
            <a:picLocks noChangeAspect="1"/>
          </p:cNvPicPr>
          <p:nvPr/>
        </p:nvPicPr>
        <p:blipFill>
          <a:blip r:embed="rId3"/>
          <a:stretch>
            <a:fillRect/>
          </a:stretch>
        </p:blipFill>
        <p:spPr>
          <a:xfrm>
            <a:off x="13758" y="6682974"/>
            <a:ext cx="7556500" cy="3989259"/>
          </a:xfrm>
          <a:prstGeom prst="rect">
            <a:avLst/>
          </a:prstGeom>
        </p:spPr>
      </p:pic>
    </p:spTree>
    <p:extLst>
      <p:ext uri="{BB962C8B-B14F-4D97-AF65-F5344CB8AC3E}">
        <p14:creationId xmlns:p14="http://schemas.microsoft.com/office/powerpoint/2010/main" val="840809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79B004-0946-9DC9-CC93-EC8E43FAF980}"/>
              </a:ext>
            </a:extLst>
          </p:cNvPr>
          <p:cNvSpPr>
            <a:spLocks noGrp="1"/>
          </p:cNvSpPr>
          <p:nvPr>
            <p:ph type="title"/>
          </p:nvPr>
        </p:nvSpPr>
        <p:spPr/>
        <p:txBody>
          <a:bodyPr>
            <a:normAutofit/>
          </a:bodyPr>
          <a:lstStyle/>
          <a:p>
            <a:br>
              <a:rPr lang="ru-KZ" dirty="0"/>
            </a:br>
            <a:endParaRPr lang="ru-KZ" dirty="0"/>
          </a:p>
        </p:txBody>
      </p:sp>
      <p:sp>
        <p:nvSpPr>
          <p:cNvPr id="3" name="Текст 2">
            <a:extLst>
              <a:ext uri="{FF2B5EF4-FFF2-40B4-BE49-F238E27FC236}">
                <a16:creationId xmlns:a16="http://schemas.microsoft.com/office/drawing/2014/main" id="{68744058-C5E2-C125-7895-EE8D66CCA14D}"/>
              </a:ext>
            </a:extLst>
          </p:cNvPr>
          <p:cNvSpPr>
            <a:spLocks noGrp="1"/>
          </p:cNvSpPr>
          <p:nvPr>
            <p:ph type="body" idx="1"/>
          </p:nvPr>
        </p:nvSpPr>
        <p:spPr>
          <a:xfrm>
            <a:off x="273050" y="850900"/>
            <a:ext cx="6705600" cy="7924800"/>
          </a:xfrm>
        </p:spPr>
        <p:txBody>
          <a:bodyPr>
            <a:normAutofit/>
          </a:bodyPr>
          <a:lstStyle/>
          <a:p>
            <a:r>
              <a:rPr lang="ru-KZ" sz="2400" b="1" dirty="0" err="1">
                <a:solidFill>
                  <a:schemeClr val="tx1"/>
                </a:solidFill>
                <a:latin typeface="Times New Roman" panose="02020603050405020304" pitchFamily="18" charset="0"/>
                <a:cs typeface="Times New Roman" panose="02020603050405020304" pitchFamily="18" charset="0"/>
              </a:rPr>
              <a:t>Білімді</a:t>
            </a:r>
            <a:r>
              <a:rPr lang="kk-KZ" sz="2400" b="1" dirty="0">
                <a:solidFill>
                  <a:schemeClr val="tx1"/>
                </a:solidFill>
                <a:latin typeface="Times New Roman" panose="02020603050405020304" pitchFamily="18" charset="0"/>
                <a:cs typeface="Times New Roman" panose="02020603050405020304" pitchFamily="18" charset="0"/>
              </a:rPr>
              <a:t>   </a:t>
            </a:r>
            <a:r>
              <a:rPr lang="ru-KZ" sz="2400" b="1" dirty="0" err="1">
                <a:solidFill>
                  <a:schemeClr val="tx1"/>
                </a:solidFill>
                <a:latin typeface="Times New Roman" panose="02020603050405020304" pitchFamily="18" charset="0"/>
                <a:cs typeface="Times New Roman" panose="02020603050405020304" pitchFamily="18" charset="0"/>
              </a:rPr>
              <a:t>бекіту</a:t>
            </a:r>
            <a:r>
              <a:rPr lang="ru-KZ" sz="2400" b="1" dirty="0">
                <a:solidFill>
                  <a:schemeClr val="tx1"/>
                </a:solidFill>
                <a:latin typeface="Times New Roman" panose="02020603050405020304" pitchFamily="18" charset="0"/>
                <a:cs typeface="Times New Roman" panose="02020603050405020304" pitchFamily="18" charset="0"/>
              </a:rPr>
              <a:t>                                    </a:t>
            </a:r>
          </a:p>
          <a:p>
            <a:r>
              <a:rPr lang="ru-KZ" sz="2400" b="1" dirty="0" err="1">
                <a:solidFill>
                  <a:schemeClr val="tx1"/>
                </a:solidFill>
                <a:latin typeface="Times New Roman" panose="02020603050405020304" pitchFamily="18" charset="0"/>
                <a:cs typeface="Times New Roman" panose="02020603050405020304" pitchFamily="18" charset="0"/>
              </a:rPr>
              <a:t>Функционалдық</a:t>
            </a:r>
            <a:r>
              <a:rPr lang="ru-KZ" sz="2400" b="1" dirty="0">
                <a:solidFill>
                  <a:schemeClr val="tx1"/>
                </a:solidFill>
                <a:latin typeface="Times New Roman" panose="02020603050405020304" pitchFamily="18" charset="0"/>
                <a:cs typeface="Times New Roman" panose="02020603050405020304" pitchFamily="18" charset="0"/>
              </a:rPr>
              <a:t> </a:t>
            </a:r>
            <a:r>
              <a:rPr lang="ru-KZ" sz="2400" b="1" dirty="0" err="1">
                <a:solidFill>
                  <a:schemeClr val="tx1"/>
                </a:solidFill>
                <a:latin typeface="Times New Roman" panose="02020603050405020304" pitchFamily="18" charset="0"/>
                <a:cs typeface="Times New Roman" panose="02020603050405020304" pitchFamily="18" charset="0"/>
              </a:rPr>
              <a:t>сауаттылыққа</a:t>
            </a:r>
            <a:r>
              <a:rPr lang="ru-KZ" sz="2400" b="1" dirty="0">
                <a:solidFill>
                  <a:schemeClr val="tx1"/>
                </a:solidFill>
                <a:latin typeface="Times New Roman" panose="02020603050405020304" pitchFamily="18" charset="0"/>
                <a:cs typeface="Times New Roman" panose="02020603050405020304" pitchFamily="18" charset="0"/>
              </a:rPr>
              <a:t> </a:t>
            </a:r>
            <a:r>
              <a:rPr lang="ru-KZ" sz="2400" b="1" dirty="0" err="1">
                <a:solidFill>
                  <a:schemeClr val="tx1"/>
                </a:solidFill>
                <a:latin typeface="Times New Roman" panose="02020603050405020304" pitchFamily="18" charset="0"/>
                <a:cs typeface="Times New Roman" panose="02020603050405020304" pitchFamily="18" charset="0"/>
              </a:rPr>
              <a:t>негізделген</a:t>
            </a:r>
            <a:r>
              <a:rPr lang="ru-KZ" sz="2400" b="1" dirty="0">
                <a:solidFill>
                  <a:schemeClr val="tx1"/>
                </a:solidFill>
                <a:latin typeface="Times New Roman" panose="02020603050405020304" pitchFamily="18" charset="0"/>
                <a:cs typeface="Times New Roman" panose="02020603050405020304" pitchFamily="18" charset="0"/>
              </a:rPr>
              <a:t> </a:t>
            </a:r>
            <a:r>
              <a:rPr lang="ru-KZ" sz="2400" b="1" dirty="0" err="1">
                <a:solidFill>
                  <a:schemeClr val="tx1"/>
                </a:solidFill>
                <a:latin typeface="Times New Roman" panose="02020603050405020304" pitchFamily="18" charset="0"/>
                <a:cs typeface="Times New Roman" panose="02020603050405020304" pitchFamily="18" charset="0"/>
              </a:rPr>
              <a:t>тапсырма</a:t>
            </a:r>
            <a:r>
              <a:rPr lang="ru-KZ" sz="2400" b="1" dirty="0">
                <a:solidFill>
                  <a:schemeClr val="tx1"/>
                </a:solidFill>
                <a:latin typeface="Times New Roman" panose="02020603050405020304" pitchFamily="18" charset="0"/>
                <a:cs typeface="Times New Roman" panose="02020603050405020304" pitchFamily="18" charset="0"/>
              </a:rPr>
              <a:t>: </a:t>
            </a:r>
          </a:p>
          <a:p>
            <a:r>
              <a:rPr lang="ru-KZ" sz="2400" b="1" dirty="0">
                <a:solidFill>
                  <a:srgbClr val="FF0000"/>
                </a:solidFill>
                <a:latin typeface="Times New Roman" panose="02020603050405020304" pitchFamily="18" charset="0"/>
                <a:cs typeface="Times New Roman" panose="02020603050405020304" pitchFamily="18" charset="0"/>
              </a:rPr>
              <a:t>Ситуация:</a:t>
            </a:r>
            <a:r>
              <a:rPr lang="ru-KZ" sz="2400" b="1" dirty="0">
                <a:solidFill>
                  <a:schemeClr val="tx1"/>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Сенің</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алдыңда</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жаңа</a:t>
            </a:r>
            <a:r>
              <a:rPr lang="ru-KZ" sz="2400" b="1" dirty="0">
                <a:solidFill>
                  <a:schemeClr val="tx2"/>
                </a:solidFill>
                <a:latin typeface="Times New Roman" panose="02020603050405020304" pitchFamily="18" charset="0"/>
                <a:cs typeface="Times New Roman" panose="02020603050405020304" pitchFamily="18" charset="0"/>
              </a:rPr>
              <a:t> компьютер </a:t>
            </a:r>
            <a:r>
              <a:rPr lang="ru-KZ" sz="2400" b="1" dirty="0" err="1">
                <a:solidFill>
                  <a:schemeClr val="tx2"/>
                </a:solidFill>
                <a:latin typeface="Times New Roman" panose="02020603050405020304" pitchFamily="18" charset="0"/>
                <a:cs typeface="Times New Roman" panose="02020603050405020304" pitchFamily="18" charset="0"/>
              </a:rPr>
              <a:t>тұр</a:t>
            </a:r>
            <a:r>
              <a:rPr lang="ru-KZ" sz="2400" b="1" dirty="0">
                <a:solidFill>
                  <a:schemeClr val="tx2"/>
                </a:solidFill>
                <a:latin typeface="Times New Roman" panose="02020603050405020304" pitchFamily="18" charset="0"/>
                <a:cs typeface="Times New Roman" panose="02020603050405020304" pitchFamily="18" charset="0"/>
              </a:rPr>
              <a:t>. Ол </a:t>
            </a:r>
            <a:r>
              <a:rPr lang="ru-KZ" sz="2400" b="1" dirty="0" err="1">
                <a:solidFill>
                  <a:schemeClr val="tx2"/>
                </a:solidFill>
                <a:latin typeface="Times New Roman" panose="02020603050405020304" pitchFamily="18" charset="0"/>
                <a:cs typeface="Times New Roman" panose="02020603050405020304" pitchFamily="18" charset="0"/>
              </a:rPr>
              <a:t>қосылған</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бірақ</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ішінде</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операциялық</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жүйе</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жоқ</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Экранда</a:t>
            </a:r>
            <a:r>
              <a:rPr lang="ru-KZ" sz="2400" b="1" dirty="0">
                <a:solidFill>
                  <a:schemeClr val="tx2"/>
                </a:solidFill>
                <a:latin typeface="Times New Roman" panose="02020603050405020304" pitchFamily="18" charset="0"/>
                <a:cs typeface="Times New Roman" panose="02020603050405020304" pitchFamily="18" charset="0"/>
              </a:rPr>
              <a:t> тек </a:t>
            </a:r>
            <a:r>
              <a:rPr lang="ru-KZ" sz="2400" b="1" dirty="0" err="1">
                <a:solidFill>
                  <a:schemeClr val="tx2"/>
                </a:solidFill>
                <a:latin typeface="Times New Roman" panose="02020603050405020304" pitchFamily="18" charset="0"/>
                <a:cs typeface="Times New Roman" panose="02020603050405020304" pitchFamily="18" charset="0"/>
              </a:rPr>
              <a:t>қара</a:t>
            </a:r>
            <a:r>
              <a:rPr lang="ru-KZ" sz="2400" b="1" dirty="0">
                <a:solidFill>
                  <a:schemeClr val="tx2"/>
                </a:solidFill>
                <a:latin typeface="Times New Roman" panose="02020603050405020304" pitchFamily="18" charset="0"/>
                <a:cs typeface="Times New Roman" panose="02020603050405020304" pitchFamily="18" charset="0"/>
              </a:rPr>
              <a:t> фон </a:t>
            </a:r>
            <a:r>
              <a:rPr lang="ru-KZ" sz="2400" b="1" dirty="0" err="1">
                <a:solidFill>
                  <a:schemeClr val="tx2"/>
                </a:solidFill>
                <a:latin typeface="Times New Roman" panose="02020603050405020304" pitchFamily="18" charset="0"/>
                <a:cs typeface="Times New Roman" panose="02020603050405020304" pitchFamily="18" charset="0"/>
              </a:rPr>
              <a:t>және</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белгісіз</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кодтар</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көрінеді</a:t>
            </a:r>
            <a:r>
              <a:rPr lang="ru-KZ" sz="2400" b="1" dirty="0">
                <a:solidFill>
                  <a:schemeClr val="tx2"/>
                </a:solidFill>
                <a:latin typeface="Times New Roman" panose="02020603050405020304" pitchFamily="18" charset="0"/>
                <a:cs typeface="Times New Roman" panose="02020603050405020304" pitchFamily="18" charset="0"/>
              </a:rPr>
              <a:t>.</a:t>
            </a:r>
          </a:p>
          <a:p>
            <a:r>
              <a:rPr lang="ru-KZ" sz="2400" b="1" dirty="0" err="1">
                <a:solidFill>
                  <a:schemeClr val="tx2"/>
                </a:solidFill>
                <a:latin typeface="Times New Roman" panose="02020603050405020304" pitchFamily="18" charset="0"/>
                <a:cs typeface="Times New Roman" panose="02020603050405020304" pitchFamily="18" charset="0"/>
              </a:rPr>
              <a:t>Тапсырма</a:t>
            </a:r>
            <a:r>
              <a:rPr lang="ru-KZ" sz="2400" b="1" dirty="0">
                <a:solidFill>
                  <a:schemeClr val="tx2"/>
                </a:solidFill>
                <a:latin typeface="Times New Roman" panose="02020603050405020304" pitchFamily="18" charset="0"/>
                <a:cs typeface="Times New Roman" panose="02020603050405020304" pitchFamily="18" charset="0"/>
              </a:rPr>
              <a:t>:</a:t>
            </a:r>
          </a:p>
          <a:p>
            <a:r>
              <a:rPr lang="ru-KZ" sz="2400" b="1" dirty="0">
                <a:solidFill>
                  <a:schemeClr val="tx2"/>
                </a:solidFill>
                <a:latin typeface="Times New Roman" panose="02020603050405020304" pitchFamily="18" charset="0"/>
                <a:cs typeface="Times New Roman" panose="02020603050405020304" pitchFamily="18" charset="0"/>
              </a:rPr>
              <a:t>1.Компьютерде </a:t>
            </a:r>
            <a:r>
              <a:rPr lang="ru-KZ" sz="2400" b="1" dirty="0" err="1">
                <a:solidFill>
                  <a:schemeClr val="tx2"/>
                </a:solidFill>
                <a:latin typeface="Times New Roman" panose="02020603050405020304" pitchFamily="18" charset="0"/>
                <a:cs typeface="Times New Roman" panose="02020603050405020304" pitchFamily="18" charset="0"/>
              </a:rPr>
              <a:t>қандай</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қиындықтар</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туындайды</a:t>
            </a:r>
            <a:r>
              <a:rPr lang="ru-KZ" sz="2400" b="1" dirty="0">
                <a:solidFill>
                  <a:schemeClr val="tx2"/>
                </a:solidFill>
                <a:latin typeface="Times New Roman" panose="02020603050405020304" pitchFamily="18" charset="0"/>
                <a:cs typeface="Times New Roman" panose="02020603050405020304" pitchFamily="18" charset="0"/>
              </a:rPr>
              <a:t>?</a:t>
            </a:r>
          </a:p>
          <a:p>
            <a:r>
              <a:rPr lang="ru-KZ" sz="2400" b="1" dirty="0">
                <a:solidFill>
                  <a:schemeClr val="tx2"/>
                </a:solidFill>
                <a:latin typeface="Times New Roman" panose="02020603050405020304" pitchFamily="18" charset="0"/>
                <a:cs typeface="Times New Roman" panose="02020603050405020304" pitchFamily="18" charset="0"/>
              </a:rPr>
              <a:t>2.Қандай </a:t>
            </a:r>
            <a:r>
              <a:rPr lang="ru-KZ" sz="2400" b="1" dirty="0" err="1">
                <a:solidFill>
                  <a:schemeClr val="tx2"/>
                </a:solidFill>
                <a:latin typeface="Times New Roman" panose="02020603050405020304" pitchFamily="18" charset="0"/>
                <a:cs typeface="Times New Roman" panose="02020603050405020304" pitchFamily="18" charset="0"/>
              </a:rPr>
              <a:t>құрылғылар</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жұмыс</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істемейді</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немесе</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дұрыс</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жауап</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бермейді</a:t>
            </a:r>
            <a:r>
              <a:rPr lang="ru-KZ" sz="2400" b="1" dirty="0">
                <a:solidFill>
                  <a:schemeClr val="tx2"/>
                </a:solidFill>
                <a:latin typeface="Times New Roman" panose="02020603050405020304" pitchFamily="18" charset="0"/>
                <a:cs typeface="Times New Roman" panose="02020603050405020304" pitchFamily="18" charset="0"/>
              </a:rPr>
              <a:t>?</a:t>
            </a:r>
          </a:p>
          <a:p>
            <a:r>
              <a:rPr lang="ru-KZ" sz="2400" b="1" dirty="0">
                <a:solidFill>
                  <a:schemeClr val="tx2"/>
                </a:solidFill>
                <a:latin typeface="Times New Roman" panose="02020603050405020304" pitchFamily="18" charset="0"/>
                <a:cs typeface="Times New Roman" panose="02020603050405020304" pitchFamily="18" charset="0"/>
              </a:rPr>
              <a:t>3.Операциялық </a:t>
            </a:r>
            <a:r>
              <a:rPr lang="ru-KZ" sz="2400" b="1" dirty="0" err="1">
                <a:solidFill>
                  <a:schemeClr val="tx2"/>
                </a:solidFill>
                <a:latin typeface="Times New Roman" panose="02020603050405020304" pitchFamily="18" charset="0"/>
                <a:cs typeface="Times New Roman" panose="02020603050405020304" pitchFamily="18" charset="0"/>
              </a:rPr>
              <a:t>жүйе</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бұл</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жағдайда</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қандай</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рөл</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атқарар</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еді</a:t>
            </a:r>
            <a:r>
              <a:rPr lang="ru-KZ" sz="2400" b="1" dirty="0">
                <a:solidFill>
                  <a:schemeClr val="tx2"/>
                </a:solidFill>
                <a:latin typeface="Times New Roman" panose="02020603050405020304" pitchFamily="18" charset="0"/>
                <a:cs typeface="Times New Roman" panose="02020603050405020304" pitchFamily="18" charset="0"/>
              </a:rPr>
              <a:t>?</a:t>
            </a:r>
          </a:p>
          <a:p>
            <a:r>
              <a:rPr lang="ru-KZ" sz="2400" b="1" dirty="0">
                <a:solidFill>
                  <a:schemeClr val="tx2"/>
                </a:solidFill>
                <a:latin typeface="Times New Roman" panose="02020603050405020304" pitchFamily="18" charset="0"/>
                <a:cs typeface="Times New Roman" panose="02020603050405020304" pitchFamily="18" charset="0"/>
              </a:rPr>
              <a:t>4.Егер сен </a:t>
            </a:r>
            <a:r>
              <a:rPr lang="ru-KZ" sz="2400" b="1" dirty="0" err="1">
                <a:solidFill>
                  <a:schemeClr val="tx2"/>
                </a:solidFill>
                <a:latin typeface="Times New Roman" panose="02020603050405020304" pitchFamily="18" charset="0"/>
                <a:cs typeface="Times New Roman" panose="02020603050405020304" pitchFamily="18" charset="0"/>
              </a:rPr>
              <a:t>операциялық</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жүйе</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болар</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болсаң</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қандай</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әрекеттерді</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жасар</a:t>
            </a:r>
            <a:r>
              <a:rPr lang="ru-KZ" sz="2400" b="1" dirty="0">
                <a:solidFill>
                  <a:schemeClr val="tx2"/>
                </a:solidFill>
                <a:latin typeface="Times New Roman" panose="02020603050405020304" pitchFamily="18" charset="0"/>
                <a:cs typeface="Times New Roman" panose="02020603050405020304" pitchFamily="18" charset="0"/>
              </a:rPr>
              <a:t> </a:t>
            </a:r>
            <a:r>
              <a:rPr lang="ru-KZ" sz="2400" b="1" dirty="0" err="1">
                <a:solidFill>
                  <a:schemeClr val="tx2"/>
                </a:solidFill>
                <a:latin typeface="Times New Roman" panose="02020603050405020304" pitchFamily="18" charset="0"/>
                <a:cs typeface="Times New Roman" panose="02020603050405020304" pitchFamily="18" charset="0"/>
              </a:rPr>
              <a:t>едің</a:t>
            </a:r>
            <a:r>
              <a:rPr lang="ru-KZ" sz="2400" b="1" dirty="0">
                <a:solidFill>
                  <a:schemeClr val="tx2"/>
                </a:solidFill>
                <a:latin typeface="Times New Roman" panose="02020603050405020304" pitchFamily="18" charset="0"/>
                <a:cs typeface="Times New Roman" panose="02020603050405020304" pitchFamily="18" charset="0"/>
              </a:rPr>
              <a:t>?</a:t>
            </a:r>
          </a:p>
          <a:p>
            <a:endParaRPr lang="ru-KZ" sz="1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5782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1598666-1862-F1EC-368F-483157620B59}"/>
              </a:ext>
            </a:extLst>
          </p:cNvPr>
          <p:cNvPicPr>
            <a:picLocks noChangeAspect="1"/>
          </p:cNvPicPr>
          <p:nvPr/>
        </p:nvPicPr>
        <p:blipFill>
          <a:blip r:embed="rId2"/>
          <a:srcRect/>
          <a:stretch>
            <a:fillRect/>
          </a:stretch>
        </p:blipFill>
        <p:spPr>
          <a:xfrm>
            <a:off x="4319986" y="1447800"/>
            <a:ext cx="2466380" cy="2345952"/>
          </a:xfrm>
          <a:prstGeom prst="rect">
            <a:avLst/>
          </a:prstGeom>
        </p:spPr>
      </p:pic>
      <p:pic>
        <p:nvPicPr>
          <p:cNvPr id="3" name="Рисунок 2">
            <a:extLst>
              <a:ext uri="{FF2B5EF4-FFF2-40B4-BE49-F238E27FC236}">
                <a16:creationId xmlns:a16="http://schemas.microsoft.com/office/drawing/2014/main" id="{E2F5A6A6-3D6B-188A-1FBA-26FE6DD3C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132" y="2331904"/>
            <a:ext cx="2125266" cy="2125266"/>
          </a:xfrm>
          <a:prstGeom prst="rect">
            <a:avLst/>
          </a:prstGeom>
        </p:spPr>
      </p:pic>
      <p:pic>
        <p:nvPicPr>
          <p:cNvPr id="4" name="Picture 3">
            <a:extLst>
              <a:ext uri="{FF2B5EF4-FFF2-40B4-BE49-F238E27FC236}">
                <a16:creationId xmlns:a16="http://schemas.microsoft.com/office/drawing/2014/main" id="{4EA983CB-9F21-B54F-62ED-AA87A1DE36D5}"/>
              </a:ext>
            </a:extLst>
          </p:cNvPr>
          <p:cNvPicPr>
            <a:picLocks noChangeAspect="1"/>
          </p:cNvPicPr>
          <p:nvPr/>
        </p:nvPicPr>
        <p:blipFill>
          <a:blip r:embed="rId4"/>
          <a:srcRect/>
          <a:stretch>
            <a:fillRect/>
          </a:stretch>
        </p:blipFill>
        <p:spPr>
          <a:xfrm>
            <a:off x="4322103" y="4494927"/>
            <a:ext cx="2466381" cy="2404722"/>
          </a:xfrm>
          <a:prstGeom prst="rect">
            <a:avLst/>
          </a:prstGeom>
        </p:spPr>
      </p:pic>
      <p:pic>
        <p:nvPicPr>
          <p:cNvPr id="5" name="Picture 10">
            <a:extLst>
              <a:ext uri="{FF2B5EF4-FFF2-40B4-BE49-F238E27FC236}">
                <a16:creationId xmlns:a16="http://schemas.microsoft.com/office/drawing/2014/main" id="{36CCA6F7-999A-E6FE-5619-6BFAAD4537C5}"/>
              </a:ext>
            </a:extLst>
          </p:cNvPr>
          <p:cNvPicPr>
            <a:picLocks noChangeAspect="1"/>
          </p:cNvPicPr>
          <p:nvPr/>
        </p:nvPicPr>
        <p:blipFill>
          <a:blip r:embed="rId5"/>
          <a:srcRect/>
          <a:stretch>
            <a:fillRect/>
          </a:stretch>
        </p:blipFill>
        <p:spPr>
          <a:xfrm>
            <a:off x="4319986" y="7175500"/>
            <a:ext cx="3058196" cy="2345952"/>
          </a:xfrm>
          <a:prstGeom prst="rect">
            <a:avLst/>
          </a:prstGeom>
        </p:spPr>
      </p:pic>
      <p:pic>
        <p:nvPicPr>
          <p:cNvPr id="6" name="Picture 2">
            <a:extLst>
              <a:ext uri="{FF2B5EF4-FFF2-40B4-BE49-F238E27FC236}">
                <a16:creationId xmlns:a16="http://schemas.microsoft.com/office/drawing/2014/main" id="{F51552F3-7B6F-28C0-F637-D98F3E4E21F2}"/>
              </a:ext>
            </a:extLst>
          </p:cNvPr>
          <p:cNvPicPr>
            <a:picLocks noChangeAspect="1"/>
          </p:cNvPicPr>
          <p:nvPr/>
        </p:nvPicPr>
        <p:blipFill>
          <a:blip r:embed="rId6"/>
          <a:srcRect/>
          <a:stretch>
            <a:fillRect/>
          </a:stretch>
        </p:blipFill>
        <p:spPr>
          <a:xfrm>
            <a:off x="986164" y="7063355"/>
            <a:ext cx="2248234" cy="2169545"/>
          </a:xfrm>
          <a:prstGeom prst="rect">
            <a:avLst/>
          </a:prstGeom>
        </p:spPr>
      </p:pic>
      <p:pic>
        <p:nvPicPr>
          <p:cNvPr id="7" name="Picture 4">
            <a:extLst>
              <a:ext uri="{FF2B5EF4-FFF2-40B4-BE49-F238E27FC236}">
                <a16:creationId xmlns:a16="http://schemas.microsoft.com/office/drawing/2014/main" id="{BB259E8A-8A1C-47AC-C466-DBFC25BED7DD}"/>
              </a:ext>
            </a:extLst>
          </p:cNvPr>
          <p:cNvPicPr>
            <a:picLocks noChangeAspect="1"/>
          </p:cNvPicPr>
          <p:nvPr/>
        </p:nvPicPr>
        <p:blipFill>
          <a:blip r:embed="rId7"/>
          <a:srcRect/>
          <a:stretch>
            <a:fillRect/>
          </a:stretch>
        </p:blipFill>
        <p:spPr>
          <a:xfrm>
            <a:off x="591075" y="4712650"/>
            <a:ext cx="2643323" cy="1969276"/>
          </a:xfrm>
          <a:prstGeom prst="rect">
            <a:avLst/>
          </a:prstGeom>
        </p:spPr>
      </p:pic>
      <p:sp>
        <p:nvSpPr>
          <p:cNvPr id="8" name="Прямоугольник 7">
            <a:extLst>
              <a:ext uri="{FF2B5EF4-FFF2-40B4-BE49-F238E27FC236}">
                <a16:creationId xmlns:a16="http://schemas.microsoft.com/office/drawing/2014/main" id="{E26B0247-0E11-A88F-8885-CAA1E6485FC0}"/>
              </a:ext>
            </a:extLst>
          </p:cNvPr>
          <p:cNvSpPr/>
          <p:nvPr/>
        </p:nvSpPr>
        <p:spPr>
          <a:xfrm>
            <a:off x="135693" y="761099"/>
            <a:ext cx="3949175" cy="160043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A02B93"/>
                  </a:outerShdw>
                </a:effectLst>
                <a:uLnTx/>
                <a:uFillTx/>
                <a:latin typeface="Aptos" panose="02110004020202020204"/>
                <a:ea typeface="+mn-ea"/>
                <a:cs typeface="+mn-cs"/>
              </a:rPr>
              <a:t>Іс әрекетті</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A02B93"/>
                  </a:outerShdw>
                </a:effectLst>
                <a:uLnTx/>
                <a:uFillTx/>
                <a:latin typeface="Aptos" panose="02110004020202020204"/>
                <a:ea typeface="+mn-ea"/>
                <a:cs typeface="+mn-cs"/>
              </a:rPr>
              <a:t> </a:t>
            </a:r>
            <a:r>
              <a:rPr kumimoji="0" lang="kk-KZ" sz="3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A02B93"/>
                  </a:outerShdw>
                </a:effectLst>
                <a:uLnTx/>
                <a:uFillTx/>
                <a:latin typeface="Aptos" panose="02110004020202020204"/>
                <a:ea typeface="+mn-ea"/>
                <a:cs typeface="+mn-cs"/>
              </a:rPr>
              <a:t>қайтала</a:t>
            </a:r>
            <a:endParaRPr kumimoji="0" lang="ru-RU"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A02B93"/>
                </a:outerShdw>
              </a:effectLst>
              <a:uLnTx/>
              <a:uFillTx/>
              <a:latin typeface="Aptos" panose="02110004020202020204"/>
              <a:ea typeface="+mn-ea"/>
              <a:cs typeface="+mn-cs"/>
            </a:endParaRPr>
          </a:p>
        </p:txBody>
      </p:sp>
    </p:spTree>
    <p:extLst>
      <p:ext uri="{BB962C8B-B14F-4D97-AF65-F5344CB8AC3E}">
        <p14:creationId xmlns:p14="http://schemas.microsoft.com/office/powerpoint/2010/main" val="1605903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7EBEF"/>
        </a:solidFill>
        <a:effectLst/>
      </p:bgPr>
    </p:bg>
    <p:spTree>
      <p:nvGrpSpPr>
        <p:cNvPr id="1" name=""/>
        <p:cNvGrpSpPr/>
        <p:nvPr/>
      </p:nvGrpSpPr>
      <p:grpSpPr>
        <a:xfrm>
          <a:off x="0" y="0"/>
          <a:ext cx="0" cy="0"/>
          <a:chOff x="0" y="0"/>
          <a:chExt cx="0" cy="0"/>
        </a:xfrm>
      </p:grpSpPr>
      <p:sp>
        <p:nvSpPr>
          <p:cNvPr id="2" name="Freeform 2"/>
          <p:cNvSpPr/>
          <p:nvPr/>
        </p:nvSpPr>
        <p:spPr>
          <a:xfrm>
            <a:off x="6077129" y="32935"/>
            <a:ext cx="1440135" cy="1437517"/>
          </a:xfrm>
          <a:custGeom>
            <a:avLst/>
            <a:gdLst/>
            <a:ahLst/>
            <a:cxnLst/>
            <a:rect l="l" t="t" r="r" b="b"/>
            <a:pathLst>
              <a:path w="1440135" h="1437517">
                <a:moveTo>
                  <a:pt x="0" y="0"/>
                </a:moveTo>
                <a:lnTo>
                  <a:pt x="1440135" y="0"/>
                </a:lnTo>
                <a:lnTo>
                  <a:pt x="1440135" y="1437517"/>
                </a:lnTo>
                <a:lnTo>
                  <a:pt x="0" y="14375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599997" y="549478"/>
            <a:ext cx="6360007" cy="9593044"/>
            <a:chOff x="0" y="0"/>
            <a:chExt cx="2279283" cy="3437931"/>
          </a:xfrm>
        </p:grpSpPr>
        <p:sp>
          <p:nvSpPr>
            <p:cNvPr id="4" name="Freeform 4"/>
            <p:cNvSpPr/>
            <p:nvPr/>
          </p:nvSpPr>
          <p:spPr>
            <a:xfrm>
              <a:off x="0" y="0"/>
              <a:ext cx="2279283" cy="3437930"/>
            </a:xfrm>
            <a:custGeom>
              <a:avLst/>
              <a:gdLst/>
              <a:ahLst/>
              <a:cxnLst/>
              <a:rect l="l" t="t" r="r" b="b"/>
              <a:pathLst>
                <a:path w="2279283" h="3437930">
                  <a:moveTo>
                    <a:pt x="40170" y="0"/>
                  </a:moveTo>
                  <a:lnTo>
                    <a:pt x="2239113" y="0"/>
                  </a:lnTo>
                  <a:cubicBezTo>
                    <a:pt x="2261298" y="0"/>
                    <a:pt x="2279283" y="17985"/>
                    <a:pt x="2279283" y="40170"/>
                  </a:cubicBezTo>
                  <a:lnTo>
                    <a:pt x="2279283" y="3397760"/>
                  </a:lnTo>
                  <a:cubicBezTo>
                    <a:pt x="2279283" y="3408414"/>
                    <a:pt x="2275051" y="3418632"/>
                    <a:pt x="2267517" y="3426165"/>
                  </a:cubicBezTo>
                  <a:cubicBezTo>
                    <a:pt x="2259984" y="3433698"/>
                    <a:pt x="2249767" y="3437930"/>
                    <a:pt x="2239113" y="3437930"/>
                  </a:cubicBezTo>
                  <a:lnTo>
                    <a:pt x="40170" y="3437930"/>
                  </a:lnTo>
                  <a:cubicBezTo>
                    <a:pt x="29516" y="3437930"/>
                    <a:pt x="19299" y="3433698"/>
                    <a:pt x="11766" y="3426165"/>
                  </a:cubicBezTo>
                  <a:cubicBezTo>
                    <a:pt x="4232" y="3418632"/>
                    <a:pt x="0" y="3408414"/>
                    <a:pt x="0" y="3397760"/>
                  </a:cubicBezTo>
                  <a:lnTo>
                    <a:pt x="0" y="40170"/>
                  </a:lnTo>
                  <a:cubicBezTo>
                    <a:pt x="0" y="29516"/>
                    <a:pt x="4232" y="19299"/>
                    <a:pt x="11766" y="11766"/>
                  </a:cubicBezTo>
                  <a:cubicBezTo>
                    <a:pt x="19299" y="4232"/>
                    <a:pt x="29516" y="0"/>
                    <a:pt x="40170" y="0"/>
                  </a:cubicBezTo>
                  <a:close/>
                </a:path>
              </a:pathLst>
            </a:custGeom>
            <a:solidFill>
              <a:srgbClr val="FFFFFF"/>
            </a:solidFill>
          </p:spPr>
        </p:sp>
        <p:sp>
          <p:nvSpPr>
            <p:cNvPr id="5" name="TextBox 5"/>
            <p:cNvSpPr txBox="1"/>
            <p:nvPr/>
          </p:nvSpPr>
          <p:spPr>
            <a:xfrm>
              <a:off x="0" y="-28575"/>
              <a:ext cx="2279283" cy="3466506"/>
            </a:xfrm>
            <a:prstGeom prst="rect">
              <a:avLst/>
            </a:prstGeom>
          </p:spPr>
          <p:txBody>
            <a:bodyPr lIns="50800" tIns="50800" rIns="50800" bIns="50800" rtlCol="0" anchor="ctr"/>
            <a:lstStyle/>
            <a:p>
              <a:pPr algn="ctr">
                <a:lnSpc>
                  <a:spcPts val="1960"/>
                </a:lnSpc>
                <a:spcBef>
                  <a:spcPct val="0"/>
                </a:spcBef>
              </a:pPr>
              <a:endParaRPr/>
            </a:p>
          </p:txBody>
        </p:sp>
      </p:grpSp>
      <p:sp>
        <p:nvSpPr>
          <p:cNvPr id="6" name="Freeform 6"/>
          <p:cNvSpPr/>
          <p:nvPr/>
        </p:nvSpPr>
        <p:spPr>
          <a:xfrm>
            <a:off x="6563084" y="9576404"/>
            <a:ext cx="853142" cy="954707"/>
          </a:xfrm>
          <a:custGeom>
            <a:avLst/>
            <a:gdLst/>
            <a:ahLst/>
            <a:cxnLst/>
            <a:rect l="l" t="t" r="r" b="b"/>
            <a:pathLst>
              <a:path w="853142" h="954707">
                <a:moveTo>
                  <a:pt x="0" y="0"/>
                </a:moveTo>
                <a:lnTo>
                  <a:pt x="853142" y="0"/>
                </a:lnTo>
                <a:lnTo>
                  <a:pt x="853142" y="954707"/>
                </a:lnTo>
                <a:lnTo>
                  <a:pt x="0" y="9547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flipH="1">
            <a:off x="32729" y="32935"/>
            <a:ext cx="1117321" cy="1124348"/>
          </a:xfrm>
          <a:custGeom>
            <a:avLst/>
            <a:gdLst/>
            <a:ahLst/>
            <a:cxnLst/>
            <a:rect l="l" t="t" r="r" b="b"/>
            <a:pathLst>
              <a:path w="1117321" h="1124348">
                <a:moveTo>
                  <a:pt x="1117321" y="0"/>
                </a:moveTo>
                <a:lnTo>
                  <a:pt x="0" y="0"/>
                </a:lnTo>
                <a:lnTo>
                  <a:pt x="0" y="1124348"/>
                </a:lnTo>
                <a:lnTo>
                  <a:pt x="1117321" y="1124348"/>
                </a:lnTo>
                <a:lnTo>
                  <a:pt x="1117321"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6401160" y="404691"/>
            <a:ext cx="818325" cy="752593"/>
          </a:xfrm>
          <a:custGeom>
            <a:avLst/>
            <a:gdLst/>
            <a:ahLst/>
            <a:cxnLst/>
            <a:rect l="l" t="t" r="r" b="b"/>
            <a:pathLst>
              <a:path w="818325" h="752593">
                <a:moveTo>
                  <a:pt x="0" y="0"/>
                </a:moveTo>
                <a:lnTo>
                  <a:pt x="818326" y="0"/>
                </a:lnTo>
                <a:lnTo>
                  <a:pt x="818326" y="752592"/>
                </a:lnTo>
                <a:lnTo>
                  <a:pt x="0" y="7525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677665">
            <a:off x="161065" y="9434968"/>
            <a:ext cx="1216830" cy="1148383"/>
          </a:xfrm>
          <a:custGeom>
            <a:avLst/>
            <a:gdLst/>
            <a:ahLst/>
            <a:cxnLst/>
            <a:rect l="l" t="t" r="r" b="b"/>
            <a:pathLst>
              <a:path w="1216830" h="1148383">
                <a:moveTo>
                  <a:pt x="0" y="0"/>
                </a:moveTo>
                <a:lnTo>
                  <a:pt x="1216829" y="0"/>
                </a:lnTo>
                <a:lnTo>
                  <a:pt x="1216829" y="1148383"/>
                </a:lnTo>
                <a:lnTo>
                  <a:pt x="0" y="11483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59245" y="9576404"/>
            <a:ext cx="1602294" cy="789494"/>
          </a:xfrm>
          <a:custGeom>
            <a:avLst/>
            <a:gdLst/>
            <a:ahLst/>
            <a:cxnLst/>
            <a:rect l="l" t="t" r="r" b="b"/>
            <a:pathLst>
              <a:path w="1602294" h="789494">
                <a:moveTo>
                  <a:pt x="0" y="0"/>
                </a:moveTo>
                <a:lnTo>
                  <a:pt x="1602295" y="0"/>
                </a:lnTo>
                <a:lnTo>
                  <a:pt x="1602295" y="789494"/>
                </a:lnTo>
                <a:lnTo>
                  <a:pt x="0" y="7894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756000" y="1157283"/>
            <a:ext cx="5936804" cy="1981408"/>
          </a:xfrm>
          <a:custGeom>
            <a:avLst/>
            <a:gdLst/>
            <a:ahLst/>
            <a:cxnLst/>
            <a:rect l="l" t="t" r="r" b="b"/>
            <a:pathLst>
              <a:path w="5936804" h="1981408">
                <a:moveTo>
                  <a:pt x="0" y="0"/>
                </a:moveTo>
                <a:lnTo>
                  <a:pt x="5936804" y="0"/>
                </a:lnTo>
                <a:lnTo>
                  <a:pt x="5936804" y="1981409"/>
                </a:lnTo>
                <a:lnTo>
                  <a:pt x="0" y="1981409"/>
                </a:lnTo>
                <a:lnTo>
                  <a:pt x="0" y="0"/>
                </a:lnTo>
                <a:close/>
              </a:path>
            </a:pathLst>
          </a:custGeom>
          <a:blipFill>
            <a:blip r:embed="rId14"/>
            <a:stretch>
              <a:fillRect/>
            </a:stretch>
          </a:blipFill>
        </p:spPr>
      </p:sp>
      <p:graphicFrame>
        <p:nvGraphicFramePr>
          <p:cNvPr id="12" name="Object 12"/>
          <p:cNvGraphicFramePr/>
          <p:nvPr>
            <p:extLst>
              <p:ext uri="{D42A27DB-BD31-4B8C-83A1-F6EECF244321}">
                <p14:modId xmlns:p14="http://schemas.microsoft.com/office/powerpoint/2010/main" val="270528729"/>
              </p:ext>
            </p:extLst>
          </p:nvPr>
        </p:nvGraphicFramePr>
        <p:xfrm>
          <a:off x="722912" y="3658763"/>
          <a:ext cx="5936803" cy="4857300"/>
        </p:xfrm>
        <a:graphic>
          <a:graphicData uri="http://schemas.openxmlformats.org/presentationml/2006/ole">
            <mc:AlternateContent xmlns:mc="http://schemas.openxmlformats.org/markup-compatibility/2006">
              <mc:Choice xmlns:v="urn:schemas-microsoft-com:vml" Requires="v">
                <p:oleObj name="Worksheet" r:id="rId15" imgW="6781800" imgH="4902200" progId="Excel.Sheet.12">
                  <p:embed/>
                </p:oleObj>
              </mc:Choice>
              <mc:Fallback>
                <p:oleObj name="Worksheet" r:id="rId15" imgW="6781800" imgH="4902200" progId="Excel.Sheet.12">
                  <p:embed/>
                  <p:pic>
                    <p:nvPicPr>
                      <p:cNvPr id="0" name=""/>
                      <p:cNvPicPr/>
                      <p:nvPr/>
                    </p:nvPicPr>
                    <p:blipFill>
                      <a:blip r:embed="rId16"/>
                      <a:stretch>
                        <a:fillRect/>
                      </a:stretch>
                    </p:blipFill>
                    <p:spPr>
                      <a:xfrm>
                        <a:off x="722912" y="3658763"/>
                        <a:ext cx="5936803" cy="4857300"/>
                      </a:xfrm>
                      <a:prstGeom prst="rect">
                        <a:avLst/>
                      </a:prstGeom>
                    </p:spPr>
                  </p:pic>
                </p:oleObj>
              </mc:Fallback>
            </mc:AlternateContent>
          </a:graphicData>
        </a:graphic>
      </p:graphicFrame>
      <p:sp>
        <p:nvSpPr>
          <p:cNvPr id="13" name="TextBox 13"/>
          <p:cNvSpPr txBox="1"/>
          <p:nvPr/>
        </p:nvSpPr>
        <p:spPr>
          <a:xfrm>
            <a:off x="1478567" y="742887"/>
            <a:ext cx="3897871" cy="323215"/>
          </a:xfrm>
          <a:prstGeom prst="rect">
            <a:avLst/>
          </a:prstGeom>
        </p:spPr>
        <p:txBody>
          <a:bodyPr lIns="0" tIns="0" rIns="0" bIns="0" rtlCol="0" anchor="t">
            <a:spAutoFit/>
          </a:bodyPr>
          <a:lstStyle/>
          <a:p>
            <a:pPr algn="ctr">
              <a:lnSpc>
                <a:spcPts val="2659"/>
              </a:lnSpc>
              <a:spcBef>
                <a:spcPct val="0"/>
              </a:spcBef>
            </a:pPr>
            <a:r>
              <a:rPr lang="en-US" sz="1899" b="1">
                <a:solidFill>
                  <a:srgbClr val="1800AD"/>
                </a:solidFill>
                <a:latin typeface="Open Sans Bold"/>
                <a:ea typeface="Open Sans Bold"/>
                <a:cs typeface="Open Sans Bold"/>
                <a:sym typeface="Open Sans Bold"/>
              </a:rPr>
              <a:t>1.Практикада қолдану</a:t>
            </a:r>
          </a:p>
        </p:txBody>
      </p:sp>
      <p:sp>
        <p:nvSpPr>
          <p:cNvPr id="14" name="TextBox 14"/>
          <p:cNvSpPr txBox="1"/>
          <p:nvPr/>
        </p:nvSpPr>
        <p:spPr>
          <a:xfrm>
            <a:off x="990112" y="3418814"/>
            <a:ext cx="5702692" cy="488365"/>
          </a:xfrm>
          <a:prstGeom prst="rect">
            <a:avLst/>
          </a:prstGeom>
        </p:spPr>
        <p:txBody>
          <a:bodyPr lIns="0" tIns="0" rIns="0" bIns="0" rtlCol="0" anchor="t">
            <a:spAutoFit/>
          </a:bodyPr>
          <a:lstStyle/>
          <a:p>
            <a:pPr algn="ctr">
              <a:lnSpc>
                <a:spcPts val="1959"/>
              </a:lnSpc>
              <a:spcBef>
                <a:spcPct val="0"/>
              </a:spcBef>
            </a:pPr>
            <a:r>
              <a:rPr lang="en-US" sz="1399" b="1">
                <a:solidFill>
                  <a:srgbClr val="1800AD"/>
                </a:solidFill>
                <a:latin typeface="Open Sans Bold"/>
                <a:ea typeface="Open Sans Bold"/>
                <a:cs typeface="Open Sans Bold"/>
                <a:sym typeface="Open Sans Bold"/>
              </a:rPr>
              <a:t>2.  Компьютердің Жұмыс үстеліндегі негізгі объектілердің қызметін кестеге толтыр.</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7EBEF"/>
        </a:solidFill>
        <a:effectLst/>
      </p:bgPr>
    </p:bg>
    <p:spTree>
      <p:nvGrpSpPr>
        <p:cNvPr id="1" name=""/>
        <p:cNvGrpSpPr/>
        <p:nvPr/>
      </p:nvGrpSpPr>
      <p:grpSpPr>
        <a:xfrm>
          <a:off x="0" y="0"/>
          <a:ext cx="0" cy="0"/>
          <a:chOff x="0" y="0"/>
          <a:chExt cx="0" cy="0"/>
        </a:xfrm>
      </p:grpSpPr>
      <p:sp>
        <p:nvSpPr>
          <p:cNvPr id="2" name="Freeform 2"/>
          <p:cNvSpPr/>
          <p:nvPr/>
        </p:nvSpPr>
        <p:spPr>
          <a:xfrm>
            <a:off x="6077129" y="32935"/>
            <a:ext cx="1440135" cy="1437517"/>
          </a:xfrm>
          <a:custGeom>
            <a:avLst/>
            <a:gdLst/>
            <a:ahLst/>
            <a:cxnLst/>
            <a:rect l="l" t="t" r="r" b="b"/>
            <a:pathLst>
              <a:path w="1440135" h="1437517">
                <a:moveTo>
                  <a:pt x="0" y="0"/>
                </a:moveTo>
                <a:lnTo>
                  <a:pt x="1440135" y="0"/>
                </a:lnTo>
                <a:lnTo>
                  <a:pt x="1440135" y="1437517"/>
                </a:lnTo>
                <a:lnTo>
                  <a:pt x="0" y="14375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591390" y="549478"/>
            <a:ext cx="6360007" cy="9593044"/>
            <a:chOff x="0" y="0"/>
            <a:chExt cx="2279283" cy="3437931"/>
          </a:xfrm>
        </p:grpSpPr>
        <p:sp>
          <p:nvSpPr>
            <p:cNvPr id="4" name="Freeform 4"/>
            <p:cNvSpPr/>
            <p:nvPr/>
          </p:nvSpPr>
          <p:spPr>
            <a:xfrm>
              <a:off x="0" y="0"/>
              <a:ext cx="2279283" cy="3437930"/>
            </a:xfrm>
            <a:custGeom>
              <a:avLst/>
              <a:gdLst/>
              <a:ahLst/>
              <a:cxnLst/>
              <a:rect l="l" t="t" r="r" b="b"/>
              <a:pathLst>
                <a:path w="2279283" h="3437930">
                  <a:moveTo>
                    <a:pt x="40170" y="0"/>
                  </a:moveTo>
                  <a:lnTo>
                    <a:pt x="2239113" y="0"/>
                  </a:lnTo>
                  <a:cubicBezTo>
                    <a:pt x="2261298" y="0"/>
                    <a:pt x="2279283" y="17985"/>
                    <a:pt x="2279283" y="40170"/>
                  </a:cubicBezTo>
                  <a:lnTo>
                    <a:pt x="2279283" y="3397760"/>
                  </a:lnTo>
                  <a:cubicBezTo>
                    <a:pt x="2279283" y="3408414"/>
                    <a:pt x="2275051" y="3418632"/>
                    <a:pt x="2267517" y="3426165"/>
                  </a:cubicBezTo>
                  <a:cubicBezTo>
                    <a:pt x="2259984" y="3433698"/>
                    <a:pt x="2249767" y="3437930"/>
                    <a:pt x="2239113" y="3437930"/>
                  </a:cubicBezTo>
                  <a:lnTo>
                    <a:pt x="40170" y="3437930"/>
                  </a:lnTo>
                  <a:cubicBezTo>
                    <a:pt x="29516" y="3437930"/>
                    <a:pt x="19299" y="3433698"/>
                    <a:pt x="11766" y="3426165"/>
                  </a:cubicBezTo>
                  <a:cubicBezTo>
                    <a:pt x="4232" y="3418632"/>
                    <a:pt x="0" y="3408414"/>
                    <a:pt x="0" y="3397760"/>
                  </a:cubicBezTo>
                  <a:lnTo>
                    <a:pt x="0" y="40170"/>
                  </a:lnTo>
                  <a:cubicBezTo>
                    <a:pt x="0" y="29516"/>
                    <a:pt x="4232" y="19299"/>
                    <a:pt x="11766" y="11766"/>
                  </a:cubicBezTo>
                  <a:cubicBezTo>
                    <a:pt x="19299" y="4232"/>
                    <a:pt x="29516" y="0"/>
                    <a:pt x="40170" y="0"/>
                  </a:cubicBezTo>
                  <a:close/>
                </a:path>
              </a:pathLst>
            </a:custGeom>
            <a:solidFill>
              <a:srgbClr val="FFFFFF"/>
            </a:solidFill>
          </p:spPr>
        </p:sp>
        <p:sp>
          <p:nvSpPr>
            <p:cNvPr id="5" name="TextBox 5"/>
            <p:cNvSpPr txBox="1"/>
            <p:nvPr/>
          </p:nvSpPr>
          <p:spPr>
            <a:xfrm>
              <a:off x="0" y="-28575"/>
              <a:ext cx="2279283" cy="3466506"/>
            </a:xfrm>
            <a:prstGeom prst="rect">
              <a:avLst/>
            </a:prstGeom>
          </p:spPr>
          <p:txBody>
            <a:bodyPr lIns="50800" tIns="50800" rIns="50800" bIns="50800" rtlCol="0" anchor="ctr"/>
            <a:lstStyle/>
            <a:p>
              <a:pPr algn="ctr">
                <a:lnSpc>
                  <a:spcPts val="1960"/>
                </a:lnSpc>
                <a:spcBef>
                  <a:spcPct val="0"/>
                </a:spcBef>
              </a:pPr>
              <a:endParaRPr/>
            </a:p>
          </p:txBody>
        </p:sp>
      </p:grpSp>
      <p:sp>
        <p:nvSpPr>
          <p:cNvPr id="6" name="Freeform 6"/>
          <p:cNvSpPr/>
          <p:nvPr/>
        </p:nvSpPr>
        <p:spPr>
          <a:xfrm>
            <a:off x="6563084" y="9576404"/>
            <a:ext cx="853142" cy="954707"/>
          </a:xfrm>
          <a:custGeom>
            <a:avLst/>
            <a:gdLst/>
            <a:ahLst/>
            <a:cxnLst/>
            <a:rect l="l" t="t" r="r" b="b"/>
            <a:pathLst>
              <a:path w="853142" h="954707">
                <a:moveTo>
                  <a:pt x="0" y="0"/>
                </a:moveTo>
                <a:lnTo>
                  <a:pt x="853142" y="0"/>
                </a:lnTo>
                <a:lnTo>
                  <a:pt x="853142" y="954707"/>
                </a:lnTo>
                <a:lnTo>
                  <a:pt x="0" y="9547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flipH="1">
            <a:off x="32729" y="32935"/>
            <a:ext cx="1117321" cy="1124348"/>
          </a:xfrm>
          <a:custGeom>
            <a:avLst/>
            <a:gdLst/>
            <a:ahLst/>
            <a:cxnLst/>
            <a:rect l="l" t="t" r="r" b="b"/>
            <a:pathLst>
              <a:path w="1117321" h="1124348">
                <a:moveTo>
                  <a:pt x="1117321" y="0"/>
                </a:moveTo>
                <a:lnTo>
                  <a:pt x="0" y="0"/>
                </a:lnTo>
                <a:lnTo>
                  <a:pt x="0" y="1124348"/>
                </a:lnTo>
                <a:lnTo>
                  <a:pt x="1117321" y="1124348"/>
                </a:lnTo>
                <a:lnTo>
                  <a:pt x="1117321"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6401160" y="404691"/>
            <a:ext cx="818325" cy="752593"/>
          </a:xfrm>
          <a:custGeom>
            <a:avLst/>
            <a:gdLst/>
            <a:ahLst/>
            <a:cxnLst/>
            <a:rect l="l" t="t" r="r" b="b"/>
            <a:pathLst>
              <a:path w="818325" h="752593">
                <a:moveTo>
                  <a:pt x="0" y="0"/>
                </a:moveTo>
                <a:lnTo>
                  <a:pt x="818326" y="0"/>
                </a:lnTo>
                <a:lnTo>
                  <a:pt x="818326" y="752592"/>
                </a:lnTo>
                <a:lnTo>
                  <a:pt x="0" y="7525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677665">
            <a:off x="161065" y="9434968"/>
            <a:ext cx="1216830" cy="1148383"/>
          </a:xfrm>
          <a:custGeom>
            <a:avLst/>
            <a:gdLst/>
            <a:ahLst/>
            <a:cxnLst/>
            <a:rect l="l" t="t" r="r" b="b"/>
            <a:pathLst>
              <a:path w="1216830" h="1148383">
                <a:moveTo>
                  <a:pt x="0" y="0"/>
                </a:moveTo>
                <a:lnTo>
                  <a:pt x="1216829" y="0"/>
                </a:lnTo>
                <a:lnTo>
                  <a:pt x="1216829" y="1148383"/>
                </a:lnTo>
                <a:lnTo>
                  <a:pt x="0" y="11483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59245" y="9576404"/>
            <a:ext cx="1602294" cy="789494"/>
          </a:xfrm>
          <a:custGeom>
            <a:avLst/>
            <a:gdLst/>
            <a:ahLst/>
            <a:cxnLst/>
            <a:rect l="l" t="t" r="r" b="b"/>
            <a:pathLst>
              <a:path w="1602294" h="789494">
                <a:moveTo>
                  <a:pt x="0" y="0"/>
                </a:moveTo>
                <a:lnTo>
                  <a:pt x="1602295" y="0"/>
                </a:lnTo>
                <a:lnTo>
                  <a:pt x="1602295" y="789494"/>
                </a:lnTo>
                <a:lnTo>
                  <a:pt x="0" y="7894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860392" y="1309988"/>
            <a:ext cx="5832412" cy="1984085"/>
          </a:xfrm>
          <a:custGeom>
            <a:avLst/>
            <a:gdLst/>
            <a:ahLst/>
            <a:cxnLst/>
            <a:rect l="l" t="t" r="r" b="b"/>
            <a:pathLst>
              <a:path w="5832412" h="1984085">
                <a:moveTo>
                  <a:pt x="0" y="0"/>
                </a:moveTo>
                <a:lnTo>
                  <a:pt x="5832412" y="0"/>
                </a:lnTo>
                <a:lnTo>
                  <a:pt x="5832412" y="1984086"/>
                </a:lnTo>
                <a:lnTo>
                  <a:pt x="0" y="1984086"/>
                </a:lnTo>
                <a:lnTo>
                  <a:pt x="0" y="0"/>
                </a:lnTo>
                <a:close/>
              </a:path>
            </a:pathLst>
          </a:custGeom>
          <a:blipFill>
            <a:blip r:embed="rId14"/>
            <a:stretch>
              <a:fillRect/>
            </a:stretch>
          </a:blipFill>
        </p:spPr>
      </p:sp>
      <p:sp>
        <p:nvSpPr>
          <p:cNvPr id="12" name="Freeform 12">
            <a:hlinkClick r:id="rId15" tooltip="https://learningapps.org/2255093"/>
          </p:cNvPr>
          <p:cNvSpPr/>
          <p:nvPr/>
        </p:nvSpPr>
        <p:spPr>
          <a:xfrm>
            <a:off x="5893078" y="3712014"/>
            <a:ext cx="402900" cy="369157"/>
          </a:xfrm>
          <a:custGeom>
            <a:avLst/>
            <a:gdLst/>
            <a:ahLst/>
            <a:cxnLst/>
            <a:rect l="l" t="t" r="r" b="b"/>
            <a:pathLst>
              <a:path w="402900" h="369157">
                <a:moveTo>
                  <a:pt x="0" y="0"/>
                </a:moveTo>
                <a:lnTo>
                  <a:pt x="402900" y="0"/>
                </a:lnTo>
                <a:lnTo>
                  <a:pt x="402900" y="369157"/>
                </a:lnTo>
                <a:lnTo>
                  <a:pt x="0" y="36915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3" name="Freeform 13"/>
          <p:cNvSpPr/>
          <p:nvPr/>
        </p:nvSpPr>
        <p:spPr>
          <a:xfrm>
            <a:off x="5718861" y="4174417"/>
            <a:ext cx="751334" cy="751334"/>
          </a:xfrm>
          <a:custGeom>
            <a:avLst/>
            <a:gdLst/>
            <a:ahLst/>
            <a:cxnLst/>
            <a:rect l="l" t="t" r="r" b="b"/>
            <a:pathLst>
              <a:path w="751334" h="751334">
                <a:moveTo>
                  <a:pt x="0" y="0"/>
                </a:moveTo>
                <a:lnTo>
                  <a:pt x="751334" y="0"/>
                </a:lnTo>
                <a:lnTo>
                  <a:pt x="751334" y="751335"/>
                </a:lnTo>
                <a:lnTo>
                  <a:pt x="0" y="751335"/>
                </a:lnTo>
                <a:lnTo>
                  <a:pt x="0" y="0"/>
                </a:lnTo>
                <a:close/>
              </a:path>
            </a:pathLst>
          </a:custGeom>
          <a:blipFill>
            <a:blip r:embed="rId18"/>
            <a:stretch>
              <a:fillRect/>
            </a:stretch>
          </a:blipFill>
        </p:spPr>
      </p:sp>
      <p:sp>
        <p:nvSpPr>
          <p:cNvPr id="14" name="Freeform 14"/>
          <p:cNvSpPr/>
          <p:nvPr/>
        </p:nvSpPr>
        <p:spPr>
          <a:xfrm flipH="1">
            <a:off x="926128" y="4017375"/>
            <a:ext cx="1470823" cy="1186464"/>
          </a:xfrm>
          <a:custGeom>
            <a:avLst/>
            <a:gdLst/>
            <a:ahLst/>
            <a:cxnLst/>
            <a:rect l="l" t="t" r="r" b="b"/>
            <a:pathLst>
              <a:path w="1470823" h="1186464">
                <a:moveTo>
                  <a:pt x="1470823" y="0"/>
                </a:moveTo>
                <a:lnTo>
                  <a:pt x="0" y="0"/>
                </a:lnTo>
                <a:lnTo>
                  <a:pt x="0" y="1186464"/>
                </a:lnTo>
                <a:lnTo>
                  <a:pt x="1470823" y="1186464"/>
                </a:lnTo>
                <a:lnTo>
                  <a:pt x="1470823"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p:cNvSpPr/>
          <p:nvPr/>
        </p:nvSpPr>
        <p:spPr>
          <a:xfrm>
            <a:off x="742874" y="5707635"/>
            <a:ext cx="6054323" cy="3364973"/>
          </a:xfrm>
          <a:custGeom>
            <a:avLst/>
            <a:gdLst/>
            <a:ahLst/>
            <a:cxnLst/>
            <a:rect l="l" t="t" r="r" b="b"/>
            <a:pathLst>
              <a:path w="6054323" h="3364973">
                <a:moveTo>
                  <a:pt x="0" y="0"/>
                </a:moveTo>
                <a:lnTo>
                  <a:pt x="6054322" y="0"/>
                </a:lnTo>
                <a:lnTo>
                  <a:pt x="6054322" y="3364973"/>
                </a:lnTo>
                <a:lnTo>
                  <a:pt x="0" y="3364973"/>
                </a:lnTo>
                <a:lnTo>
                  <a:pt x="0" y="0"/>
                </a:lnTo>
                <a:close/>
              </a:path>
            </a:pathLst>
          </a:custGeom>
          <a:blipFill>
            <a:blip r:embed="rId21"/>
            <a:stretch>
              <a:fillRect l="-21000" t="-19922" r="-10171"/>
            </a:stretch>
          </a:blipFill>
        </p:spPr>
      </p:sp>
      <p:sp>
        <p:nvSpPr>
          <p:cNvPr id="16" name="TextBox 16"/>
          <p:cNvSpPr txBox="1"/>
          <p:nvPr/>
        </p:nvSpPr>
        <p:spPr>
          <a:xfrm>
            <a:off x="480163" y="875464"/>
            <a:ext cx="6739322" cy="594988"/>
          </a:xfrm>
          <a:prstGeom prst="rect">
            <a:avLst/>
          </a:prstGeom>
        </p:spPr>
        <p:txBody>
          <a:bodyPr lIns="0" tIns="0" rIns="0" bIns="0" rtlCol="0" anchor="t">
            <a:spAutoFit/>
          </a:bodyPr>
          <a:lstStyle/>
          <a:p>
            <a:pPr algn="ctr">
              <a:lnSpc>
                <a:spcPts val="2336"/>
              </a:lnSpc>
              <a:spcBef>
                <a:spcPct val="0"/>
              </a:spcBef>
            </a:pPr>
            <a:r>
              <a:rPr lang="en-US" sz="1668" b="1">
                <a:solidFill>
                  <a:srgbClr val="1800AD"/>
                </a:solidFill>
                <a:latin typeface="Open Sans Bold"/>
                <a:ea typeface="Open Sans Bold"/>
                <a:cs typeface="Open Sans Bold"/>
                <a:sym typeface="Open Sans Bold"/>
              </a:rPr>
              <a:t>3.ОЖ-ні логотиптерімен сәйкестендіріңдер:</a:t>
            </a:r>
          </a:p>
          <a:p>
            <a:pPr algn="ctr">
              <a:lnSpc>
                <a:spcPts val="2466"/>
              </a:lnSpc>
              <a:spcBef>
                <a:spcPct val="0"/>
              </a:spcBef>
            </a:pPr>
            <a:endParaRPr lang="en-US" sz="1668" b="1">
              <a:solidFill>
                <a:srgbClr val="1800AD"/>
              </a:solidFill>
              <a:latin typeface="Open Sans Bold"/>
              <a:ea typeface="Open Sans Bold"/>
              <a:cs typeface="Open Sans Bold"/>
              <a:sym typeface="Open Sans Bold"/>
            </a:endParaRPr>
          </a:p>
        </p:txBody>
      </p:sp>
      <p:sp>
        <p:nvSpPr>
          <p:cNvPr id="17" name="TextBox 17"/>
          <p:cNvSpPr txBox="1"/>
          <p:nvPr/>
        </p:nvSpPr>
        <p:spPr>
          <a:xfrm>
            <a:off x="1351500" y="3491974"/>
            <a:ext cx="4743028" cy="240690"/>
          </a:xfrm>
          <a:prstGeom prst="rect">
            <a:avLst/>
          </a:prstGeom>
        </p:spPr>
        <p:txBody>
          <a:bodyPr lIns="0" tIns="0" rIns="0" bIns="0" rtlCol="0" anchor="t">
            <a:spAutoFit/>
          </a:bodyPr>
          <a:lstStyle/>
          <a:p>
            <a:pPr algn="ctr">
              <a:lnSpc>
                <a:spcPts val="1959"/>
              </a:lnSpc>
              <a:spcBef>
                <a:spcPct val="0"/>
              </a:spcBef>
            </a:pPr>
            <a:r>
              <a:rPr lang="en-US" sz="1399" b="1">
                <a:solidFill>
                  <a:srgbClr val="1800AD"/>
                </a:solidFill>
                <a:latin typeface="Open Sans Bold"/>
                <a:ea typeface="Open Sans Bold"/>
                <a:cs typeface="Open Sans Bold"/>
                <a:sym typeface="Open Sans Bold"/>
              </a:rPr>
              <a:t>4.  Операциялық жүйе  түрлерін сәйкестендіру</a:t>
            </a:r>
          </a:p>
        </p:txBody>
      </p:sp>
      <p:sp>
        <p:nvSpPr>
          <p:cNvPr id="18" name="TextBox 18"/>
          <p:cNvSpPr txBox="1"/>
          <p:nvPr/>
        </p:nvSpPr>
        <p:spPr>
          <a:xfrm>
            <a:off x="2651701" y="4052596"/>
            <a:ext cx="2992993" cy="966402"/>
          </a:xfrm>
          <a:prstGeom prst="rect">
            <a:avLst/>
          </a:prstGeom>
        </p:spPr>
        <p:txBody>
          <a:bodyPr lIns="0" tIns="0" rIns="0" bIns="0" rtlCol="0" anchor="t">
            <a:spAutoFit/>
          </a:bodyPr>
          <a:lstStyle/>
          <a:p>
            <a:pPr algn="ctr">
              <a:lnSpc>
                <a:spcPts val="2598"/>
              </a:lnSpc>
              <a:spcBef>
                <a:spcPct val="0"/>
              </a:spcBef>
            </a:pPr>
            <a:r>
              <a:rPr lang="en-US" sz="1855" b="1">
                <a:solidFill>
                  <a:srgbClr val="1800AD"/>
                </a:solidFill>
                <a:latin typeface="Canva Sans Bold"/>
                <a:ea typeface="Canva Sans Bold"/>
                <a:cs typeface="Canva Sans Bold"/>
                <a:sym typeface="Canva Sans Bold"/>
              </a:rPr>
              <a:t>Сілтемеге өтіп немесе кюар кодтты сканерлеп тапсырманы орында </a:t>
            </a:r>
          </a:p>
        </p:txBody>
      </p:sp>
      <p:sp>
        <p:nvSpPr>
          <p:cNvPr id="19" name="TextBox 19"/>
          <p:cNvSpPr txBox="1"/>
          <p:nvPr/>
        </p:nvSpPr>
        <p:spPr>
          <a:xfrm>
            <a:off x="1150050" y="5413389"/>
            <a:ext cx="4743028" cy="238175"/>
          </a:xfrm>
          <a:prstGeom prst="rect">
            <a:avLst/>
          </a:prstGeom>
        </p:spPr>
        <p:txBody>
          <a:bodyPr lIns="0" tIns="0" rIns="0" bIns="0" rtlCol="0" anchor="t">
            <a:spAutoFit/>
          </a:bodyPr>
          <a:lstStyle/>
          <a:p>
            <a:pPr algn="ctr">
              <a:lnSpc>
                <a:spcPts val="2099"/>
              </a:lnSpc>
              <a:spcBef>
                <a:spcPct val="0"/>
              </a:spcBef>
            </a:pPr>
            <a:r>
              <a:rPr lang="en-US" sz="1499" b="1">
                <a:solidFill>
                  <a:srgbClr val="1800AD"/>
                </a:solidFill>
                <a:latin typeface="Open Sans Bold"/>
                <a:ea typeface="Open Sans Bold"/>
                <a:cs typeface="Open Sans Bold"/>
                <a:sym typeface="Open Sans Bold"/>
              </a:rPr>
              <a:t>5. Сәйкестікті орнат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7D4578E-1F52-1B16-9EC9-62DA27686F2D}"/>
              </a:ext>
            </a:extLst>
          </p:cNvPr>
          <p:cNvPicPr>
            <a:picLocks noChangeAspect="1"/>
          </p:cNvPicPr>
          <p:nvPr/>
        </p:nvPicPr>
        <p:blipFill>
          <a:blip r:embed="rId2"/>
          <a:stretch>
            <a:fillRect/>
          </a:stretch>
        </p:blipFill>
        <p:spPr>
          <a:xfrm>
            <a:off x="251883" y="2679700"/>
            <a:ext cx="7052733" cy="4055534"/>
          </a:xfrm>
          <a:prstGeom prst="rect">
            <a:avLst/>
          </a:prstGeom>
        </p:spPr>
      </p:pic>
    </p:spTree>
    <p:extLst>
      <p:ext uri="{BB962C8B-B14F-4D97-AF65-F5344CB8AC3E}">
        <p14:creationId xmlns:p14="http://schemas.microsoft.com/office/powerpoint/2010/main" val="139692689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Натуральные материалы">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Натуральные материалы">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Галерея">
  <a:themeElements>
    <a:clrScheme name="Галерея">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Галерея">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алерея">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otalTime>14</TotalTime>
  <Words>295</Words>
  <Application>Microsoft Office PowerPoint</Application>
  <PresentationFormat>Произвольный</PresentationFormat>
  <Paragraphs>23</Paragraphs>
  <Slides>10</Slides>
  <Notes>0</Notes>
  <HiddenSlides>0</HiddenSlides>
  <MMClips>1</MMClips>
  <ScaleCrop>false</ScaleCrop>
  <HeadingPairs>
    <vt:vector size="8" baseType="variant">
      <vt:variant>
        <vt:lpstr>Использованные шрифты</vt:lpstr>
      </vt:variant>
      <vt:variant>
        <vt:i4>12</vt:i4>
      </vt:variant>
      <vt:variant>
        <vt:lpstr>Тема</vt:lpstr>
      </vt:variant>
      <vt:variant>
        <vt:i4>4</vt:i4>
      </vt:variant>
      <vt:variant>
        <vt:lpstr>Внедренные серверы OLE</vt:lpstr>
      </vt:variant>
      <vt:variant>
        <vt:i4>1</vt:i4>
      </vt:variant>
      <vt:variant>
        <vt:lpstr>Заголовки слайдов</vt:lpstr>
      </vt:variant>
      <vt:variant>
        <vt:i4>10</vt:i4>
      </vt:variant>
    </vt:vector>
  </HeadingPairs>
  <TitlesOfParts>
    <vt:vector size="27" baseType="lpstr">
      <vt:lpstr>Century Gothic</vt:lpstr>
      <vt:lpstr>Times New Roman</vt:lpstr>
      <vt:lpstr>Calibri</vt:lpstr>
      <vt:lpstr>Arial</vt:lpstr>
      <vt:lpstr>Aptos Display</vt:lpstr>
      <vt:lpstr>Garamond</vt:lpstr>
      <vt:lpstr>Wingdings 3</vt:lpstr>
      <vt:lpstr>Open Sans Bold</vt:lpstr>
      <vt:lpstr>Canva Sans Bold</vt:lpstr>
      <vt:lpstr>Aptos</vt:lpstr>
      <vt:lpstr>Gill Sans MT</vt:lpstr>
      <vt:lpstr>Arial Black</vt:lpstr>
      <vt:lpstr>Натуральные материалы</vt:lpstr>
      <vt:lpstr>1_Тема Office</vt:lpstr>
      <vt:lpstr>Легкий дым</vt:lpstr>
      <vt:lpstr>Галерея</vt:lpstr>
      <vt:lpstr>Worksheet</vt:lpstr>
      <vt:lpstr>Презентация PowerPoint</vt:lpstr>
      <vt:lpstr> Өткенді қайталау: 1.Аналық тақшаның жүйелік блоктағы қызметі қандай? 2.Компьютер порттары не үшін қолданылады? 3.Компьютерде ақпаратты өңдейтін құрылғы қалай аталады? </vt:lpstr>
      <vt:lpstr>Сабақтың тақырыбы:  Операциялық жүйелер Сабақтың мақсаты:  -Операциялық жүйелердің негізгі функциялары мен жұмыс істеу мүмкіндіктерін біледі. Жаңа сабақты меңгеру  https://www.youtube.com/watch?v=AklaHWnu4lA   Операциялық жүйе (ОЖ) – компьютерде жұмыс істеп тұрған ең маңызды программалық жасақтама. Ол жадты, процестерді, программалар мен аппараттық жасақтамаларды басқарады. Оны операциялық жүйені пайдаланушы мен компьютер арасындағы көпір деуге де болады. Операциялық жүйе болмаса, компьютер қажетсіз дүниеге айналады. Себебі ОЖ компьютердің барлық жабдықтарын бір жүйеге біріктіріп басқарады</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Операциялық жүйелер 6 кл </dc:title>
  <cp:lastModifiedBy>Arys JOBBM</cp:lastModifiedBy>
  <cp:revision>2</cp:revision>
  <dcterms:created xsi:type="dcterms:W3CDTF">2006-08-16T00:00:00Z</dcterms:created>
  <dcterms:modified xsi:type="dcterms:W3CDTF">2025-10-05T09:42:50Z</dcterms:modified>
  <dc:identifier>DAG06VWJEXk</dc:identifier>
</cp:coreProperties>
</file>