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4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427"/>
          <a:stretch/>
        </p:blipFill>
        <p:spPr bwMode="auto">
          <a:xfrm>
            <a:off x="0" y="1196752"/>
            <a:ext cx="3923928" cy="1624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80" b="30560"/>
          <a:stretch/>
        </p:blipFill>
        <p:spPr bwMode="auto">
          <a:xfrm>
            <a:off x="0" y="3140968"/>
            <a:ext cx="3923928" cy="1298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29"/>
          <a:stretch/>
        </p:blipFill>
        <p:spPr bwMode="auto">
          <a:xfrm>
            <a:off x="45457" y="4653136"/>
            <a:ext cx="390090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вал 4"/>
          <p:cNvSpPr/>
          <p:nvPr/>
        </p:nvSpPr>
        <p:spPr>
          <a:xfrm>
            <a:off x="3930208" y="184482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408001" y="184008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932040" y="184482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839" y="1830357"/>
            <a:ext cx="45720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Овал 11"/>
          <p:cNvSpPr/>
          <p:nvPr/>
        </p:nvSpPr>
        <p:spPr>
          <a:xfrm>
            <a:off x="5900759" y="1841558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376682" y="1830357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876256" y="1852760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380312" y="1830357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884368" y="1830357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8373172" y="1842321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984687" y="2427366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459182" y="2425370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956970" y="2425370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433481" y="239805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918576" y="2425370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444208" y="239805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962256" y="2389778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452320" y="238391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941502" y="238391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8460432" y="2383914"/>
            <a:ext cx="432048" cy="4840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4027134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515572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982355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444991" y="331068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5944634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418086" y="331068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6878194" y="331068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7324234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7770274" y="330639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8238945" y="3295835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4007939" y="3851637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460904" y="3851637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4968830" y="3859662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468711" y="3859062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944634" y="3843335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6418086" y="3843335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876256" y="3842501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338226" y="3851637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812738" y="3859062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8298243" y="3828776"/>
            <a:ext cx="432048" cy="48401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4083524" y="472514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4554260" y="472514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5032571" y="471303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5514524" y="472514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5987753" y="473873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6480293" y="473873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6964194" y="4731806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7452320" y="472514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7941502" y="4702297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8447179" y="4693756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4122212" y="5286378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4600523" y="5289355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5089449" y="5254727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5555705" y="5254727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6030728" y="5286378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6501120" y="5254727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7006453" y="5258986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7518522" y="5256191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986298" y="5238932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8460432" y="5209154"/>
            <a:ext cx="432048" cy="48401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9632" y="332656"/>
            <a:ext cx="7254635" cy="8640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Бағдаршам әдісі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9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Леново</dc:creator>
  <cp:lastModifiedBy>Леново</cp:lastModifiedBy>
  <cp:revision>5</cp:revision>
  <dcterms:created xsi:type="dcterms:W3CDTF">2025-10-30T20:18:33Z</dcterms:created>
  <dcterms:modified xsi:type="dcterms:W3CDTF">2025-10-30T21:02:55Z</dcterms:modified>
</cp:coreProperties>
</file>