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2" y="-32498"/>
            <a:ext cx="9165821" cy="689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0" y="-32498"/>
            <a:ext cx="9164189" cy="689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"/>
            <a:ext cx="9144000" cy="68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5875"/>
            <a:ext cx="91630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2"/>
            <a:ext cx="9144000" cy="68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7463"/>
            <a:ext cx="91694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Леново</dc:creator>
  <cp:lastModifiedBy>Леново</cp:lastModifiedBy>
  <cp:revision>2</cp:revision>
  <dcterms:created xsi:type="dcterms:W3CDTF">2025-11-02T08:57:08Z</dcterms:created>
  <dcterms:modified xsi:type="dcterms:W3CDTF">2025-11-02T09:15:49Z</dcterms:modified>
</cp:coreProperties>
</file>