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08748-970A-4BB0-AC3A-DF79BE497239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91CF1-6EE4-4C22-B0E8-0CCB605B3A0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A5EAD0A8-4243-4D3D-B5F4-128829EFC331}" type="parTrans" cxnId="{BDF571F6-9312-427C-8E2D-75358665F30E}">
      <dgm:prSet/>
      <dgm:spPr/>
      <dgm:t>
        <a:bodyPr/>
        <a:lstStyle/>
        <a:p>
          <a:endParaRPr lang="ru-RU"/>
        </a:p>
      </dgm:t>
    </dgm:pt>
    <dgm:pt modelId="{EA9C5448-F2EC-407B-BE3A-BBEC1549C81D}" type="sibTrans" cxnId="{BDF571F6-9312-427C-8E2D-75358665F30E}">
      <dgm:prSet/>
      <dgm:spPr/>
      <dgm:t>
        <a:bodyPr/>
        <a:lstStyle/>
        <a:p>
          <a:endParaRPr lang="ru-RU"/>
        </a:p>
      </dgm:t>
    </dgm:pt>
    <dgm:pt modelId="{C63AAF8B-6C90-45BF-96F7-4F4519CE07AD}">
      <dgm:prSet phldrT="[Текст]"/>
      <dgm:spPr/>
      <dgm:t>
        <a:bodyPr/>
        <a:lstStyle/>
        <a:p>
          <a:endParaRPr lang="ru-RU" dirty="0"/>
        </a:p>
      </dgm:t>
    </dgm:pt>
    <dgm:pt modelId="{2094E8FD-EF80-47BD-92DA-6455E6AC5622}" type="parTrans" cxnId="{2C02BAE2-86C9-4428-A676-14F94969D399}">
      <dgm:prSet/>
      <dgm:spPr/>
      <dgm:t>
        <a:bodyPr/>
        <a:lstStyle/>
        <a:p>
          <a:endParaRPr lang="ru-RU"/>
        </a:p>
      </dgm:t>
    </dgm:pt>
    <dgm:pt modelId="{A84539BB-7944-4F58-B7C2-D32CFE398652}" type="sibTrans" cxnId="{2C02BAE2-86C9-4428-A676-14F94969D399}">
      <dgm:prSet/>
      <dgm:spPr/>
      <dgm:t>
        <a:bodyPr/>
        <a:lstStyle/>
        <a:p>
          <a:endParaRPr lang="ru-RU"/>
        </a:p>
      </dgm:t>
    </dgm:pt>
    <dgm:pt modelId="{ECC0A7FB-FA0D-461F-98EB-85593FB7C7F2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Сыртқы орта мен жасуша арасындағы зат алмасуды қамтамасыз етеді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ECEDBA-3B9B-44FA-BE74-B06CE5B00F5B}" type="parTrans" cxnId="{259CA50D-22B2-4FAA-85E4-4F7F57D690DD}">
      <dgm:prSet/>
      <dgm:spPr/>
      <dgm:t>
        <a:bodyPr/>
        <a:lstStyle/>
        <a:p>
          <a:endParaRPr lang="ru-RU"/>
        </a:p>
      </dgm:t>
    </dgm:pt>
    <dgm:pt modelId="{4FCB4652-92BE-49EE-85E6-B3ED10CAA43E}" type="sibTrans" cxnId="{259CA50D-22B2-4FAA-85E4-4F7F57D690DD}">
      <dgm:prSet/>
      <dgm:spPr/>
      <dgm:t>
        <a:bodyPr/>
        <a:lstStyle/>
        <a:p>
          <a:endParaRPr lang="ru-RU"/>
        </a:p>
      </dgm:t>
    </dgm:pt>
    <dgm:pt modelId="{6854BB08-12EB-433B-9ACD-3A2427FBB652}">
      <dgm:prSet phldrT="[Текст]"/>
      <dgm:spPr/>
      <dgm:t>
        <a:bodyPr/>
        <a:lstStyle/>
        <a:p>
          <a:endParaRPr lang="ru-RU" dirty="0"/>
        </a:p>
      </dgm:t>
    </dgm:pt>
    <dgm:pt modelId="{8CB392FB-7610-45C4-9D89-FC49EADFE561}" type="parTrans" cxnId="{A8DBB72C-A1B0-4E15-BA75-91ECB586A4A1}">
      <dgm:prSet/>
      <dgm:spPr/>
      <dgm:t>
        <a:bodyPr/>
        <a:lstStyle/>
        <a:p>
          <a:endParaRPr lang="ru-RU"/>
        </a:p>
      </dgm:t>
    </dgm:pt>
    <dgm:pt modelId="{FD14ED00-034A-405B-91E5-183C27F83FC8}" type="sibTrans" cxnId="{A8DBB72C-A1B0-4E15-BA75-91ECB586A4A1}">
      <dgm:prSet/>
      <dgm:spPr/>
      <dgm:t>
        <a:bodyPr/>
        <a:lstStyle/>
        <a:p>
          <a:endParaRPr lang="ru-RU"/>
        </a:p>
      </dgm:t>
    </dgm:pt>
    <dgm:pt modelId="{947DD33C-DD25-4A13-92FC-81F5F6A81926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Іріктемелі өткізгізгіштік қасеитке 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ABE542C-11B0-45AB-8881-44586C53FCD7}" type="parTrans" cxnId="{DF6D0E68-E433-46C8-9F73-AF5EA9B47F46}">
      <dgm:prSet/>
      <dgm:spPr/>
      <dgm:t>
        <a:bodyPr/>
        <a:lstStyle/>
        <a:p>
          <a:endParaRPr lang="ru-RU"/>
        </a:p>
      </dgm:t>
    </dgm:pt>
    <dgm:pt modelId="{6F77B411-022B-4E46-A7E9-655E2361E953}" type="sibTrans" cxnId="{DF6D0E68-E433-46C8-9F73-AF5EA9B47F46}">
      <dgm:prSet/>
      <dgm:spPr/>
      <dgm:t>
        <a:bodyPr/>
        <a:lstStyle/>
        <a:p>
          <a:endParaRPr lang="ru-RU"/>
        </a:p>
      </dgm:t>
    </dgm:pt>
    <dgm:pt modelId="{C230EC15-F4C7-494C-9442-B22B53CE26FF}">
      <dgm:prSet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Жасушаны сыртқы факторлардан қорғайды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9342AF-89B7-48E8-98EC-928747E68848}" type="parTrans" cxnId="{ADD79267-B239-4A64-8F2D-ACE91F3C08EC}">
      <dgm:prSet/>
      <dgm:spPr/>
      <dgm:t>
        <a:bodyPr/>
        <a:lstStyle/>
        <a:p>
          <a:endParaRPr lang="ru-RU"/>
        </a:p>
      </dgm:t>
    </dgm:pt>
    <dgm:pt modelId="{82E752E2-E47D-4793-BDF0-33F2AC27B4F0}" type="sibTrans" cxnId="{ADD79267-B239-4A64-8F2D-ACE91F3C08EC}">
      <dgm:prSet/>
      <dgm:spPr/>
      <dgm:t>
        <a:bodyPr/>
        <a:lstStyle/>
        <a:p>
          <a:endParaRPr lang="ru-RU"/>
        </a:p>
      </dgm:t>
    </dgm:pt>
    <dgm:pt modelId="{7AEA298C-AE28-4156-A111-F10C77EC61B9}" type="pres">
      <dgm:prSet presAssocID="{62208748-970A-4BB0-AC3A-DF79BE4972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33A5E-A0CB-453C-AA56-D0C1A20E74EE}" type="pres">
      <dgm:prSet presAssocID="{71B91CF1-6EE4-4C22-B0E8-0CCB605B3A0B}" presName="composite" presStyleCnt="0"/>
      <dgm:spPr/>
    </dgm:pt>
    <dgm:pt modelId="{19AAE453-6228-441C-BC39-4289FB57BDA9}" type="pres">
      <dgm:prSet presAssocID="{71B91CF1-6EE4-4C22-B0E8-0CCB605B3A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68297-29C0-4AA3-841A-D3D8E858A844}" type="pres">
      <dgm:prSet presAssocID="{71B91CF1-6EE4-4C22-B0E8-0CCB605B3A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EC34A-EFF4-453B-9306-C80465A568F3}" type="pres">
      <dgm:prSet presAssocID="{EA9C5448-F2EC-407B-BE3A-BBEC1549C81D}" presName="sp" presStyleCnt="0"/>
      <dgm:spPr/>
    </dgm:pt>
    <dgm:pt modelId="{8EE5B83A-3CB5-46D9-9F3A-1FA4E566D0F3}" type="pres">
      <dgm:prSet presAssocID="{C63AAF8B-6C90-45BF-96F7-4F4519CE07AD}" presName="composite" presStyleCnt="0"/>
      <dgm:spPr/>
    </dgm:pt>
    <dgm:pt modelId="{E8D05B2B-E94E-45E2-8047-AE6B89324507}" type="pres">
      <dgm:prSet presAssocID="{C63AAF8B-6C90-45BF-96F7-4F4519CE07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57092-8AA4-4496-97BA-338D813EFD05}" type="pres">
      <dgm:prSet presAssocID="{C63AAF8B-6C90-45BF-96F7-4F4519CE07A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2B3AA-5B7F-4E8F-B884-CB3731B955D0}" type="pres">
      <dgm:prSet presAssocID="{A84539BB-7944-4F58-B7C2-D32CFE398652}" presName="sp" presStyleCnt="0"/>
      <dgm:spPr/>
    </dgm:pt>
    <dgm:pt modelId="{FAB80B9B-8302-4B8F-B8D7-5D8444A9D6CF}" type="pres">
      <dgm:prSet presAssocID="{6854BB08-12EB-433B-9ACD-3A2427FBB652}" presName="composite" presStyleCnt="0"/>
      <dgm:spPr/>
    </dgm:pt>
    <dgm:pt modelId="{EDC9DE37-681A-4188-ABD6-817BDF38EB09}" type="pres">
      <dgm:prSet presAssocID="{6854BB08-12EB-433B-9ACD-3A2427FBB65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D0EAC-0B7F-49CE-8DF0-627730FB7AA2}" type="pres">
      <dgm:prSet presAssocID="{6854BB08-12EB-433B-9ACD-3A2427FBB65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F571F6-9312-427C-8E2D-75358665F30E}" srcId="{62208748-970A-4BB0-AC3A-DF79BE497239}" destId="{71B91CF1-6EE4-4C22-B0E8-0CCB605B3A0B}" srcOrd="0" destOrd="0" parTransId="{A5EAD0A8-4243-4D3D-B5F4-128829EFC331}" sibTransId="{EA9C5448-F2EC-407B-BE3A-BBEC1549C81D}"/>
    <dgm:cxn modelId="{1DFF1827-514F-4687-AEC7-AF472135FDB8}" type="presOf" srcId="{947DD33C-DD25-4A13-92FC-81F5F6A81926}" destId="{DD8D0EAC-0B7F-49CE-8DF0-627730FB7AA2}" srcOrd="0" destOrd="0" presId="urn:microsoft.com/office/officeart/2005/8/layout/chevron2"/>
    <dgm:cxn modelId="{259CA50D-22B2-4FAA-85E4-4F7F57D690DD}" srcId="{C63AAF8B-6C90-45BF-96F7-4F4519CE07AD}" destId="{ECC0A7FB-FA0D-461F-98EB-85593FB7C7F2}" srcOrd="0" destOrd="0" parTransId="{57ECEDBA-3B9B-44FA-BE74-B06CE5B00F5B}" sibTransId="{4FCB4652-92BE-49EE-85E6-B3ED10CAA43E}"/>
    <dgm:cxn modelId="{23E89159-5D2D-4EF1-8DBE-0F263EC407CA}" type="presOf" srcId="{ECC0A7FB-FA0D-461F-98EB-85593FB7C7F2}" destId="{55B57092-8AA4-4496-97BA-338D813EFD05}" srcOrd="0" destOrd="0" presId="urn:microsoft.com/office/officeart/2005/8/layout/chevron2"/>
    <dgm:cxn modelId="{ADD79267-B239-4A64-8F2D-ACE91F3C08EC}" srcId="{71B91CF1-6EE4-4C22-B0E8-0CCB605B3A0B}" destId="{C230EC15-F4C7-494C-9442-B22B53CE26FF}" srcOrd="0" destOrd="0" parTransId="{D19342AF-89B7-48E8-98EC-928747E68848}" sibTransId="{82E752E2-E47D-4793-BDF0-33F2AC27B4F0}"/>
    <dgm:cxn modelId="{DF6D0E68-E433-46C8-9F73-AF5EA9B47F46}" srcId="{6854BB08-12EB-433B-9ACD-3A2427FBB652}" destId="{947DD33C-DD25-4A13-92FC-81F5F6A81926}" srcOrd="0" destOrd="0" parTransId="{6ABE542C-11B0-45AB-8881-44586C53FCD7}" sibTransId="{6F77B411-022B-4E46-A7E9-655E2361E953}"/>
    <dgm:cxn modelId="{1D851BA3-8779-4F9F-8DBA-08F176C29415}" type="presOf" srcId="{71B91CF1-6EE4-4C22-B0E8-0CCB605B3A0B}" destId="{19AAE453-6228-441C-BC39-4289FB57BDA9}" srcOrd="0" destOrd="0" presId="urn:microsoft.com/office/officeart/2005/8/layout/chevron2"/>
    <dgm:cxn modelId="{2C02BAE2-86C9-4428-A676-14F94969D399}" srcId="{62208748-970A-4BB0-AC3A-DF79BE497239}" destId="{C63AAF8B-6C90-45BF-96F7-4F4519CE07AD}" srcOrd="1" destOrd="0" parTransId="{2094E8FD-EF80-47BD-92DA-6455E6AC5622}" sibTransId="{A84539BB-7944-4F58-B7C2-D32CFE398652}"/>
    <dgm:cxn modelId="{A8DBB72C-A1B0-4E15-BA75-91ECB586A4A1}" srcId="{62208748-970A-4BB0-AC3A-DF79BE497239}" destId="{6854BB08-12EB-433B-9ACD-3A2427FBB652}" srcOrd="2" destOrd="0" parTransId="{8CB392FB-7610-45C4-9D89-FC49EADFE561}" sibTransId="{FD14ED00-034A-405B-91E5-183C27F83FC8}"/>
    <dgm:cxn modelId="{602F4DCC-21BB-4293-BC7D-5C7C42CFCB94}" type="presOf" srcId="{C63AAF8B-6C90-45BF-96F7-4F4519CE07AD}" destId="{E8D05B2B-E94E-45E2-8047-AE6B89324507}" srcOrd="0" destOrd="0" presId="urn:microsoft.com/office/officeart/2005/8/layout/chevron2"/>
    <dgm:cxn modelId="{BB7A04EA-C293-474A-95D6-A759DAD13A5D}" type="presOf" srcId="{62208748-970A-4BB0-AC3A-DF79BE497239}" destId="{7AEA298C-AE28-4156-A111-F10C77EC61B9}" srcOrd="0" destOrd="0" presId="urn:microsoft.com/office/officeart/2005/8/layout/chevron2"/>
    <dgm:cxn modelId="{3511E31E-2C15-48A4-98EC-0FE5C616F33F}" type="presOf" srcId="{C230EC15-F4C7-494C-9442-B22B53CE26FF}" destId="{49A68297-29C0-4AA3-841A-D3D8E858A844}" srcOrd="0" destOrd="0" presId="urn:microsoft.com/office/officeart/2005/8/layout/chevron2"/>
    <dgm:cxn modelId="{C8B43148-F8C8-4F09-9733-4727967A228A}" type="presOf" srcId="{6854BB08-12EB-433B-9ACD-3A2427FBB652}" destId="{EDC9DE37-681A-4188-ABD6-817BDF38EB09}" srcOrd="0" destOrd="0" presId="urn:microsoft.com/office/officeart/2005/8/layout/chevron2"/>
    <dgm:cxn modelId="{C1553E33-EE08-4CF4-8200-404F0E351773}" type="presParOf" srcId="{7AEA298C-AE28-4156-A111-F10C77EC61B9}" destId="{C9133A5E-A0CB-453C-AA56-D0C1A20E74EE}" srcOrd="0" destOrd="0" presId="urn:microsoft.com/office/officeart/2005/8/layout/chevron2"/>
    <dgm:cxn modelId="{6EFDCA03-2AD4-4B9F-B353-0876D97DD4DB}" type="presParOf" srcId="{C9133A5E-A0CB-453C-AA56-D0C1A20E74EE}" destId="{19AAE453-6228-441C-BC39-4289FB57BDA9}" srcOrd="0" destOrd="0" presId="urn:microsoft.com/office/officeart/2005/8/layout/chevron2"/>
    <dgm:cxn modelId="{097B4596-1E3A-42D6-9424-BE7ED4D7CCCA}" type="presParOf" srcId="{C9133A5E-A0CB-453C-AA56-D0C1A20E74EE}" destId="{49A68297-29C0-4AA3-841A-D3D8E858A844}" srcOrd="1" destOrd="0" presId="urn:microsoft.com/office/officeart/2005/8/layout/chevron2"/>
    <dgm:cxn modelId="{B9BE5F38-A580-4DD8-B07F-E096B6177BB3}" type="presParOf" srcId="{7AEA298C-AE28-4156-A111-F10C77EC61B9}" destId="{7CDEC34A-EFF4-453B-9306-C80465A568F3}" srcOrd="1" destOrd="0" presId="urn:microsoft.com/office/officeart/2005/8/layout/chevron2"/>
    <dgm:cxn modelId="{7456B2E2-7884-4A68-9B2F-0DEA9B56DD8B}" type="presParOf" srcId="{7AEA298C-AE28-4156-A111-F10C77EC61B9}" destId="{8EE5B83A-3CB5-46D9-9F3A-1FA4E566D0F3}" srcOrd="2" destOrd="0" presId="urn:microsoft.com/office/officeart/2005/8/layout/chevron2"/>
    <dgm:cxn modelId="{8F377E44-6422-4D07-B597-FD74E527CF9A}" type="presParOf" srcId="{8EE5B83A-3CB5-46D9-9F3A-1FA4E566D0F3}" destId="{E8D05B2B-E94E-45E2-8047-AE6B89324507}" srcOrd="0" destOrd="0" presId="urn:microsoft.com/office/officeart/2005/8/layout/chevron2"/>
    <dgm:cxn modelId="{FCBDA1B2-CDC1-4078-AC92-E71A3AF24EB1}" type="presParOf" srcId="{8EE5B83A-3CB5-46D9-9F3A-1FA4E566D0F3}" destId="{55B57092-8AA4-4496-97BA-338D813EFD05}" srcOrd="1" destOrd="0" presId="urn:microsoft.com/office/officeart/2005/8/layout/chevron2"/>
    <dgm:cxn modelId="{17207A1A-DA61-4CC9-BDE6-4891F8636949}" type="presParOf" srcId="{7AEA298C-AE28-4156-A111-F10C77EC61B9}" destId="{C802B3AA-5B7F-4E8F-B884-CB3731B955D0}" srcOrd="3" destOrd="0" presId="urn:microsoft.com/office/officeart/2005/8/layout/chevron2"/>
    <dgm:cxn modelId="{2C4D3FBA-291D-4FFD-B191-37EB9EFA7C39}" type="presParOf" srcId="{7AEA298C-AE28-4156-A111-F10C77EC61B9}" destId="{FAB80B9B-8302-4B8F-B8D7-5D8444A9D6CF}" srcOrd="4" destOrd="0" presId="urn:microsoft.com/office/officeart/2005/8/layout/chevron2"/>
    <dgm:cxn modelId="{FE92AAF7-8FB8-4060-A00D-9C8C17E2FBEA}" type="presParOf" srcId="{FAB80B9B-8302-4B8F-B8D7-5D8444A9D6CF}" destId="{EDC9DE37-681A-4188-ABD6-817BDF38EB09}" srcOrd="0" destOrd="0" presId="urn:microsoft.com/office/officeart/2005/8/layout/chevron2"/>
    <dgm:cxn modelId="{7C501093-E90E-49C4-B611-C061EF84C6ED}" type="presParOf" srcId="{FAB80B9B-8302-4B8F-B8D7-5D8444A9D6CF}" destId="{DD8D0EAC-0B7F-49CE-8DF0-627730FB7A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73A25-0B7E-4FB0-9328-6D9A444966D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2F0A8-40C3-4BE3-A5F9-E46441BADF00}">
      <dgm:prSet phldrT="[Текст]"/>
      <dgm:spPr/>
      <dgm:t>
        <a:bodyPr/>
        <a:lstStyle/>
        <a:p>
          <a:endParaRPr lang="ru-RU" dirty="0"/>
        </a:p>
      </dgm:t>
    </dgm:pt>
    <dgm:pt modelId="{4C79CA04-ACD9-4109-9FD3-785F945206F4}" type="parTrans" cxnId="{ECEB1C62-1E2A-434E-9F8E-F297D379F6CE}">
      <dgm:prSet/>
      <dgm:spPr/>
      <dgm:t>
        <a:bodyPr/>
        <a:lstStyle/>
        <a:p>
          <a:endParaRPr lang="ru-RU"/>
        </a:p>
      </dgm:t>
    </dgm:pt>
    <dgm:pt modelId="{DBE31433-7EF0-4FD5-AC86-6399291F5AE0}" type="sibTrans" cxnId="{ECEB1C62-1E2A-434E-9F8E-F297D379F6CE}">
      <dgm:prSet/>
      <dgm:spPr/>
      <dgm:t>
        <a:bodyPr/>
        <a:lstStyle/>
        <a:p>
          <a:endParaRPr lang="ru-RU"/>
        </a:p>
      </dgm:t>
    </dgm:pt>
    <dgm:pt modelId="{E8330921-C049-4E19-B2DD-75C8D6102C37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Белсенді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активті)тасымал-энергия жұмсауымен бірге жүретін молекулалар мен иондардың концентрация градиентіне қарсы жүретін тасымал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EB4FEF2-1F9D-482D-9DA0-49FD7FA0F81B}" type="parTrans" cxnId="{C9483210-64E8-4B70-BF3A-4C2797B28576}">
      <dgm:prSet/>
      <dgm:spPr/>
      <dgm:t>
        <a:bodyPr/>
        <a:lstStyle/>
        <a:p>
          <a:endParaRPr lang="ru-RU"/>
        </a:p>
      </dgm:t>
    </dgm:pt>
    <dgm:pt modelId="{D58F77CC-B682-4045-96C6-1C82848E2BA3}" type="sibTrans" cxnId="{C9483210-64E8-4B70-BF3A-4C2797B28576}">
      <dgm:prSet/>
      <dgm:spPr/>
      <dgm:t>
        <a:bodyPr/>
        <a:lstStyle/>
        <a:p>
          <a:endParaRPr lang="ru-RU"/>
        </a:p>
      </dgm:t>
    </dgm:pt>
    <dgm:pt modelId="{2B9C4C55-08D0-4C3C-9B41-230B642379AE}">
      <dgm:prSet phldrT="[Текст]"/>
      <dgm:spPr/>
      <dgm:t>
        <a:bodyPr/>
        <a:lstStyle/>
        <a:p>
          <a:endParaRPr lang="ru-RU" dirty="0"/>
        </a:p>
      </dgm:t>
    </dgm:pt>
    <dgm:pt modelId="{45B54D44-B5C8-46E6-A2B5-ED63F4713428}" type="parTrans" cxnId="{F7CE66A8-40DC-4C97-96A6-E365526C7F22}">
      <dgm:prSet/>
      <dgm:spPr/>
      <dgm:t>
        <a:bodyPr/>
        <a:lstStyle/>
        <a:p>
          <a:endParaRPr lang="ru-RU"/>
        </a:p>
      </dgm:t>
    </dgm:pt>
    <dgm:pt modelId="{890A1892-F1A3-4247-B216-97F93CF3D0F1}" type="sibTrans" cxnId="{F7CE66A8-40DC-4C97-96A6-E365526C7F22}">
      <dgm:prSet/>
      <dgm:spPr/>
      <dgm:t>
        <a:bodyPr/>
        <a:lstStyle/>
        <a:p>
          <a:endParaRPr lang="ru-RU"/>
        </a:p>
      </dgm:t>
    </dgm:pt>
    <dgm:pt modelId="{D201B418-CC07-4F98-A93A-07D6D3B94A69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Фагоцитоз-мембранадан шыққан жалған аяқтарымен ірі бөгде бөлшектерді қармап алуы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BC3CCD7-45D7-44D2-8EE3-42E73B311D04}" type="parTrans" cxnId="{A8A326FD-ED1A-4653-A63A-86E8D8F59B6E}">
      <dgm:prSet/>
      <dgm:spPr/>
      <dgm:t>
        <a:bodyPr/>
        <a:lstStyle/>
        <a:p>
          <a:endParaRPr lang="ru-RU"/>
        </a:p>
      </dgm:t>
    </dgm:pt>
    <dgm:pt modelId="{66977CC9-902C-4C8E-AF33-53635D7DA1A7}" type="sibTrans" cxnId="{A8A326FD-ED1A-4653-A63A-86E8D8F59B6E}">
      <dgm:prSet/>
      <dgm:spPr/>
      <dgm:t>
        <a:bodyPr/>
        <a:lstStyle/>
        <a:p>
          <a:endParaRPr lang="ru-RU"/>
        </a:p>
      </dgm:t>
    </dgm:pt>
    <dgm:pt modelId="{B698F2AF-B408-40A7-9CAD-9B63A353FC43}">
      <dgm:prSet phldrT="[Текст]"/>
      <dgm:spPr/>
      <dgm:t>
        <a:bodyPr/>
        <a:lstStyle/>
        <a:p>
          <a:endParaRPr lang="ru-RU" dirty="0"/>
        </a:p>
      </dgm:t>
    </dgm:pt>
    <dgm:pt modelId="{42E63E4D-5E23-430D-8913-F00BF60FE287}" type="parTrans" cxnId="{02A58A33-C006-42E5-9B8A-8D5F2377228A}">
      <dgm:prSet/>
      <dgm:spPr/>
      <dgm:t>
        <a:bodyPr/>
        <a:lstStyle/>
        <a:p>
          <a:endParaRPr lang="ru-RU"/>
        </a:p>
      </dgm:t>
    </dgm:pt>
    <dgm:pt modelId="{178A75EB-5FB4-43E6-BA3D-EC6734E7FF1D}" type="sibTrans" cxnId="{02A58A33-C006-42E5-9B8A-8D5F2377228A}">
      <dgm:prSet/>
      <dgm:spPr/>
      <dgm:t>
        <a:bodyPr/>
        <a:lstStyle/>
        <a:p>
          <a:endParaRPr lang="ru-RU"/>
        </a:p>
      </dgm:t>
    </dgm:pt>
    <dgm:pt modelId="{607385B1-D4A7-4416-9A36-DCBB6F5CC07C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Пиноцитоз-жасушаға сұйық түрінде өткен заттарды мембрананың қоршап алуы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0123B58-F1BC-4679-B38E-9D2020E0D92E}" type="parTrans" cxnId="{5275E44A-6A2F-4A78-A5E4-30B50822D5A6}">
      <dgm:prSet/>
      <dgm:spPr/>
      <dgm:t>
        <a:bodyPr/>
        <a:lstStyle/>
        <a:p>
          <a:endParaRPr lang="ru-RU"/>
        </a:p>
      </dgm:t>
    </dgm:pt>
    <dgm:pt modelId="{E72D399C-070B-4436-BCC1-9BB757B221C2}" type="sibTrans" cxnId="{5275E44A-6A2F-4A78-A5E4-30B50822D5A6}">
      <dgm:prSet/>
      <dgm:spPr/>
      <dgm:t>
        <a:bodyPr/>
        <a:lstStyle/>
        <a:p>
          <a:endParaRPr lang="ru-RU"/>
        </a:p>
      </dgm:t>
    </dgm:pt>
    <dgm:pt modelId="{68F7185B-EF0C-49AE-9CC8-9F04D8A94A35}" type="pres">
      <dgm:prSet presAssocID="{E9473A25-0B7E-4FB0-9328-6D9A444966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7E07986-8B95-441E-A799-8F03CE7A0CC1}" type="pres">
      <dgm:prSet presAssocID="{BF52F0A8-40C3-4BE3-A5F9-E46441BADF00}" presName="parenttextcomposite" presStyleCnt="0"/>
      <dgm:spPr/>
    </dgm:pt>
    <dgm:pt modelId="{A8A2E1F5-B9DB-413C-B68C-5D6934591AF0}" type="pres">
      <dgm:prSet presAssocID="{BF52F0A8-40C3-4BE3-A5F9-E46441BADF0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7A60-2317-4DCF-9F0B-3C3D77DF939B}" type="pres">
      <dgm:prSet presAssocID="{BF52F0A8-40C3-4BE3-A5F9-E46441BADF00}" presName="composite" presStyleCnt="0"/>
      <dgm:spPr/>
    </dgm:pt>
    <dgm:pt modelId="{F7EA4663-1425-45D7-8C58-8421CD87A6DF}" type="pres">
      <dgm:prSet presAssocID="{BF52F0A8-40C3-4BE3-A5F9-E46441BADF00}" presName="chevron1" presStyleLbl="alignNode1" presStyleIdx="0" presStyleCnt="21"/>
      <dgm:spPr/>
    </dgm:pt>
    <dgm:pt modelId="{EAF2FE76-1CB4-4813-BA21-7668E4A7DA68}" type="pres">
      <dgm:prSet presAssocID="{BF52F0A8-40C3-4BE3-A5F9-E46441BADF00}" presName="chevron2" presStyleLbl="alignNode1" presStyleIdx="1" presStyleCnt="21"/>
      <dgm:spPr/>
    </dgm:pt>
    <dgm:pt modelId="{E07F7FF6-0E05-41B9-8115-E0401C826C6B}" type="pres">
      <dgm:prSet presAssocID="{BF52F0A8-40C3-4BE3-A5F9-E46441BADF00}" presName="chevron3" presStyleLbl="alignNode1" presStyleIdx="2" presStyleCnt="21"/>
      <dgm:spPr/>
    </dgm:pt>
    <dgm:pt modelId="{EB3BF5D1-A0F9-4B96-8253-8183902A2ABB}" type="pres">
      <dgm:prSet presAssocID="{BF52F0A8-40C3-4BE3-A5F9-E46441BADF00}" presName="chevron4" presStyleLbl="alignNode1" presStyleIdx="3" presStyleCnt="21"/>
      <dgm:spPr/>
    </dgm:pt>
    <dgm:pt modelId="{C9DF24A2-9016-4516-B19D-89030428C1E5}" type="pres">
      <dgm:prSet presAssocID="{BF52F0A8-40C3-4BE3-A5F9-E46441BADF00}" presName="chevron5" presStyleLbl="alignNode1" presStyleIdx="4" presStyleCnt="21"/>
      <dgm:spPr/>
    </dgm:pt>
    <dgm:pt modelId="{A691042A-47B3-4A8B-AB9F-75F651FC1E44}" type="pres">
      <dgm:prSet presAssocID="{BF52F0A8-40C3-4BE3-A5F9-E46441BADF00}" presName="chevron6" presStyleLbl="alignNode1" presStyleIdx="5" presStyleCnt="21"/>
      <dgm:spPr/>
    </dgm:pt>
    <dgm:pt modelId="{F7EF0684-C782-44D5-8856-E66DDD644CD8}" type="pres">
      <dgm:prSet presAssocID="{BF52F0A8-40C3-4BE3-A5F9-E46441BADF00}" presName="chevron7" presStyleLbl="alignNode1" presStyleIdx="6" presStyleCnt="21" custScaleX="179843"/>
      <dgm:spPr/>
    </dgm:pt>
    <dgm:pt modelId="{10045D94-5D5D-40C3-AE9A-FFC6A878C856}" type="pres">
      <dgm:prSet presAssocID="{BF52F0A8-40C3-4BE3-A5F9-E46441BADF00}" presName="childtext" presStyleLbl="solidFgAcc1" presStyleIdx="0" presStyleCnt="3" custScaleX="9419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1C725-032D-46D1-B2E0-90EA4520B0C9}" type="pres">
      <dgm:prSet presAssocID="{DBE31433-7EF0-4FD5-AC86-6399291F5AE0}" presName="sibTrans" presStyleCnt="0"/>
      <dgm:spPr/>
    </dgm:pt>
    <dgm:pt modelId="{08B4247E-52F3-4D86-9E15-4827D9332482}" type="pres">
      <dgm:prSet presAssocID="{2B9C4C55-08D0-4C3C-9B41-230B642379AE}" presName="parenttextcomposite" presStyleCnt="0"/>
      <dgm:spPr/>
    </dgm:pt>
    <dgm:pt modelId="{1144A24B-964F-464D-9280-C83FFE56A3DA}" type="pres">
      <dgm:prSet presAssocID="{2B9C4C55-08D0-4C3C-9B41-230B642379A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D0583-0EA7-4789-A015-FFA6261537B2}" type="pres">
      <dgm:prSet presAssocID="{2B9C4C55-08D0-4C3C-9B41-230B642379AE}" presName="composite" presStyleCnt="0"/>
      <dgm:spPr/>
    </dgm:pt>
    <dgm:pt modelId="{EA8FCD48-B24C-4FEC-AE7D-678BD7593AC7}" type="pres">
      <dgm:prSet presAssocID="{2B9C4C55-08D0-4C3C-9B41-230B642379AE}" presName="chevron1" presStyleLbl="alignNode1" presStyleIdx="7" presStyleCnt="21"/>
      <dgm:spPr/>
    </dgm:pt>
    <dgm:pt modelId="{5BCA9388-1FFA-4748-A9DD-BF2C7EFEFC16}" type="pres">
      <dgm:prSet presAssocID="{2B9C4C55-08D0-4C3C-9B41-230B642379AE}" presName="chevron2" presStyleLbl="alignNode1" presStyleIdx="8" presStyleCnt="21"/>
      <dgm:spPr/>
    </dgm:pt>
    <dgm:pt modelId="{9687FF97-36CA-4174-82A2-4611507E6D38}" type="pres">
      <dgm:prSet presAssocID="{2B9C4C55-08D0-4C3C-9B41-230B642379AE}" presName="chevron3" presStyleLbl="alignNode1" presStyleIdx="9" presStyleCnt="21"/>
      <dgm:spPr/>
    </dgm:pt>
    <dgm:pt modelId="{0A8ACFCB-DF1B-4B33-84CC-A8480004537A}" type="pres">
      <dgm:prSet presAssocID="{2B9C4C55-08D0-4C3C-9B41-230B642379AE}" presName="chevron4" presStyleLbl="alignNode1" presStyleIdx="10" presStyleCnt="21"/>
      <dgm:spPr/>
    </dgm:pt>
    <dgm:pt modelId="{8780373F-6E4D-4EB1-AB97-2BFBB97E33A8}" type="pres">
      <dgm:prSet presAssocID="{2B9C4C55-08D0-4C3C-9B41-230B642379AE}" presName="chevron5" presStyleLbl="alignNode1" presStyleIdx="11" presStyleCnt="21"/>
      <dgm:spPr/>
    </dgm:pt>
    <dgm:pt modelId="{9DF25D6A-3E4C-4928-9B54-FA14FE9ADD4F}" type="pres">
      <dgm:prSet presAssocID="{2B9C4C55-08D0-4C3C-9B41-230B642379AE}" presName="chevron6" presStyleLbl="alignNode1" presStyleIdx="12" presStyleCnt="21"/>
      <dgm:spPr/>
    </dgm:pt>
    <dgm:pt modelId="{86908E0A-904B-4AA8-8941-404B8724F726}" type="pres">
      <dgm:prSet presAssocID="{2B9C4C55-08D0-4C3C-9B41-230B642379AE}" presName="chevron7" presStyleLbl="alignNode1" presStyleIdx="13" presStyleCnt="21"/>
      <dgm:spPr/>
    </dgm:pt>
    <dgm:pt modelId="{2BC01427-D8C2-449B-9DC8-A97C324A2820}" type="pres">
      <dgm:prSet presAssocID="{2B9C4C55-08D0-4C3C-9B41-230B642379A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BE264-65F5-477E-9A22-0D0EFD1AA2CA}" type="pres">
      <dgm:prSet presAssocID="{890A1892-F1A3-4247-B216-97F93CF3D0F1}" presName="sibTrans" presStyleCnt="0"/>
      <dgm:spPr/>
    </dgm:pt>
    <dgm:pt modelId="{BC920B17-AA74-4F70-B7B5-14264E623DD5}" type="pres">
      <dgm:prSet presAssocID="{B698F2AF-B408-40A7-9CAD-9B63A353FC43}" presName="parenttextcomposite" presStyleCnt="0"/>
      <dgm:spPr/>
    </dgm:pt>
    <dgm:pt modelId="{4F5D4570-B35B-408E-99AB-D852EDF4EC35}" type="pres">
      <dgm:prSet presAssocID="{B698F2AF-B408-40A7-9CAD-9B63A353FC4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CB82E-1ABF-49B4-80B4-30A33989924C}" type="pres">
      <dgm:prSet presAssocID="{B698F2AF-B408-40A7-9CAD-9B63A353FC43}" presName="composite" presStyleCnt="0"/>
      <dgm:spPr/>
    </dgm:pt>
    <dgm:pt modelId="{7ED06ABA-DDBC-4629-931E-4AEE118A86E3}" type="pres">
      <dgm:prSet presAssocID="{B698F2AF-B408-40A7-9CAD-9B63A353FC43}" presName="chevron1" presStyleLbl="alignNode1" presStyleIdx="14" presStyleCnt="21"/>
      <dgm:spPr/>
    </dgm:pt>
    <dgm:pt modelId="{092C1A13-25F0-4535-AAF9-295DE335CEA2}" type="pres">
      <dgm:prSet presAssocID="{B698F2AF-B408-40A7-9CAD-9B63A353FC43}" presName="chevron2" presStyleLbl="alignNode1" presStyleIdx="15" presStyleCnt="21"/>
      <dgm:spPr/>
    </dgm:pt>
    <dgm:pt modelId="{60543D6D-7DC0-4164-8F14-096B3DB15402}" type="pres">
      <dgm:prSet presAssocID="{B698F2AF-B408-40A7-9CAD-9B63A353FC43}" presName="chevron3" presStyleLbl="alignNode1" presStyleIdx="16" presStyleCnt="21"/>
      <dgm:spPr/>
    </dgm:pt>
    <dgm:pt modelId="{DB0A37A8-758B-4F9E-B510-8894714CA241}" type="pres">
      <dgm:prSet presAssocID="{B698F2AF-B408-40A7-9CAD-9B63A353FC43}" presName="chevron4" presStyleLbl="alignNode1" presStyleIdx="17" presStyleCnt="21"/>
      <dgm:spPr/>
    </dgm:pt>
    <dgm:pt modelId="{4BFA02F5-2997-4CDD-A040-B52AD15127A2}" type="pres">
      <dgm:prSet presAssocID="{B698F2AF-B408-40A7-9CAD-9B63A353FC43}" presName="chevron5" presStyleLbl="alignNode1" presStyleIdx="18" presStyleCnt="21"/>
      <dgm:spPr/>
    </dgm:pt>
    <dgm:pt modelId="{A7079793-0465-4D0A-9091-1DD0A41C2940}" type="pres">
      <dgm:prSet presAssocID="{B698F2AF-B408-40A7-9CAD-9B63A353FC43}" presName="chevron6" presStyleLbl="alignNode1" presStyleIdx="19" presStyleCnt="21"/>
      <dgm:spPr/>
    </dgm:pt>
    <dgm:pt modelId="{D82F6CF0-04A0-4255-9CB2-887FCBDEEF9D}" type="pres">
      <dgm:prSet presAssocID="{B698F2AF-B408-40A7-9CAD-9B63A353FC43}" presName="chevron7" presStyleLbl="alignNode1" presStyleIdx="20" presStyleCnt="21"/>
      <dgm:spPr/>
    </dgm:pt>
    <dgm:pt modelId="{DC7446FE-DCC8-4814-9306-2C38746512F9}" type="pres">
      <dgm:prSet presAssocID="{B698F2AF-B408-40A7-9CAD-9B63A353FC4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B1C62-1E2A-434E-9F8E-F297D379F6CE}" srcId="{E9473A25-0B7E-4FB0-9328-6D9A444966D5}" destId="{BF52F0A8-40C3-4BE3-A5F9-E46441BADF00}" srcOrd="0" destOrd="0" parTransId="{4C79CA04-ACD9-4109-9FD3-785F945206F4}" sibTransId="{DBE31433-7EF0-4FD5-AC86-6399291F5AE0}"/>
    <dgm:cxn modelId="{5275E44A-6A2F-4A78-A5E4-30B50822D5A6}" srcId="{B698F2AF-B408-40A7-9CAD-9B63A353FC43}" destId="{607385B1-D4A7-4416-9A36-DCBB6F5CC07C}" srcOrd="0" destOrd="0" parTransId="{00123B58-F1BC-4679-B38E-9D2020E0D92E}" sibTransId="{E72D399C-070B-4436-BCC1-9BB757B221C2}"/>
    <dgm:cxn modelId="{47D136FB-EE63-4EDB-9ED4-0666022C2FEF}" type="presOf" srcId="{2B9C4C55-08D0-4C3C-9B41-230B642379AE}" destId="{1144A24B-964F-464D-9280-C83FFE56A3DA}" srcOrd="0" destOrd="0" presId="urn:microsoft.com/office/officeart/2008/layout/VerticalAccentList"/>
    <dgm:cxn modelId="{E0FA9D6B-A3B9-46D9-A00C-56175B44B050}" type="presOf" srcId="{BF52F0A8-40C3-4BE3-A5F9-E46441BADF00}" destId="{A8A2E1F5-B9DB-413C-B68C-5D6934591AF0}" srcOrd="0" destOrd="0" presId="urn:microsoft.com/office/officeart/2008/layout/VerticalAccentList"/>
    <dgm:cxn modelId="{33C03C4D-939A-49CA-8370-BD5D8FA09249}" type="presOf" srcId="{D201B418-CC07-4F98-A93A-07D6D3B94A69}" destId="{2BC01427-D8C2-449B-9DC8-A97C324A2820}" srcOrd="0" destOrd="0" presId="urn:microsoft.com/office/officeart/2008/layout/VerticalAccentList"/>
    <dgm:cxn modelId="{67C9C17A-2E37-4EB6-A270-2DBF1EDA2E4E}" type="presOf" srcId="{E9473A25-0B7E-4FB0-9328-6D9A444966D5}" destId="{68F7185B-EF0C-49AE-9CC8-9F04D8A94A35}" srcOrd="0" destOrd="0" presId="urn:microsoft.com/office/officeart/2008/layout/VerticalAccentList"/>
    <dgm:cxn modelId="{0ED0D288-B7C4-47F4-B7ED-6D7A28AE9764}" type="presOf" srcId="{B698F2AF-B408-40A7-9CAD-9B63A353FC43}" destId="{4F5D4570-B35B-408E-99AB-D852EDF4EC35}" srcOrd="0" destOrd="0" presId="urn:microsoft.com/office/officeart/2008/layout/VerticalAccentList"/>
    <dgm:cxn modelId="{384D250A-53CA-47B5-AD79-1789F68C81FD}" type="presOf" srcId="{E8330921-C049-4E19-B2DD-75C8D6102C37}" destId="{10045D94-5D5D-40C3-AE9A-FFC6A878C856}" srcOrd="0" destOrd="0" presId="urn:microsoft.com/office/officeart/2008/layout/VerticalAccentList"/>
    <dgm:cxn modelId="{F7CE66A8-40DC-4C97-96A6-E365526C7F22}" srcId="{E9473A25-0B7E-4FB0-9328-6D9A444966D5}" destId="{2B9C4C55-08D0-4C3C-9B41-230B642379AE}" srcOrd="1" destOrd="0" parTransId="{45B54D44-B5C8-46E6-A2B5-ED63F4713428}" sibTransId="{890A1892-F1A3-4247-B216-97F93CF3D0F1}"/>
    <dgm:cxn modelId="{F997B0E7-7ADC-438F-A2A7-A4DC179407DB}" type="presOf" srcId="{607385B1-D4A7-4416-9A36-DCBB6F5CC07C}" destId="{DC7446FE-DCC8-4814-9306-2C38746512F9}" srcOrd="0" destOrd="0" presId="urn:microsoft.com/office/officeart/2008/layout/VerticalAccentList"/>
    <dgm:cxn modelId="{A8A326FD-ED1A-4653-A63A-86E8D8F59B6E}" srcId="{2B9C4C55-08D0-4C3C-9B41-230B642379AE}" destId="{D201B418-CC07-4F98-A93A-07D6D3B94A69}" srcOrd="0" destOrd="0" parTransId="{2BC3CCD7-45D7-44D2-8EE3-42E73B311D04}" sibTransId="{66977CC9-902C-4C8E-AF33-53635D7DA1A7}"/>
    <dgm:cxn modelId="{C9483210-64E8-4B70-BF3A-4C2797B28576}" srcId="{BF52F0A8-40C3-4BE3-A5F9-E46441BADF00}" destId="{E8330921-C049-4E19-B2DD-75C8D6102C37}" srcOrd="0" destOrd="0" parTransId="{1EB4FEF2-1F9D-482D-9DA0-49FD7FA0F81B}" sibTransId="{D58F77CC-B682-4045-96C6-1C82848E2BA3}"/>
    <dgm:cxn modelId="{02A58A33-C006-42E5-9B8A-8D5F2377228A}" srcId="{E9473A25-0B7E-4FB0-9328-6D9A444966D5}" destId="{B698F2AF-B408-40A7-9CAD-9B63A353FC43}" srcOrd="2" destOrd="0" parTransId="{42E63E4D-5E23-430D-8913-F00BF60FE287}" sibTransId="{178A75EB-5FB4-43E6-BA3D-EC6734E7FF1D}"/>
    <dgm:cxn modelId="{66C19D26-A0A3-44D2-85A6-6892B88AB054}" type="presParOf" srcId="{68F7185B-EF0C-49AE-9CC8-9F04D8A94A35}" destId="{E7E07986-8B95-441E-A799-8F03CE7A0CC1}" srcOrd="0" destOrd="0" presId="urn:microsoft.com/office/officeart/2008/layout/VerticalAccentList"/>
    <dgm:cxn modelId="{0DC90332-A7EC-4804-805A-A32B124C226D}" type="presParOf" srcId="{E7E07986-8B95-441E-A799-8F03CE7A0CC1}" destId="{A8A2E1F5-B9DB-413C-B68C-5D6934591AF0}" srcOrd="0" destOrd="0" presId="urn:microsoft.com/office/officeart/2008/layout/VerticalAccentList"/>
    <dgm:cxn modelId="{EADD91DA-54BD-48A2-91C1-484EF7D01254}" type="presParOf" srcId="{68F7185B-EF0C-49AE-9CC8-9F04D8A94A35}" destId="{E3527A60-2317-4DCF-9F0B-3C3D77DF939B}" srcOrd="1" destOrd="0" presId="urn:microsoft.com/office/officeart/2008/layout/VerticalAccentList"/>
    <dgm:cxn modelId="{3187B3D0-12FF-4E79-B0B2-0FEAF5EA628B}" type="presParOf" srcId="{E3527A60-2317-4DCF-9F0B-3C3D77DF939B}" destId="{F7EA4663-1425-45D7-8C58-8421CD87A6DF}" srcOrd="0" destOrd="0" presId="urn:microsoft.com/office/officeart/2008/layout/VerticalAccentList"/>
    <dgm:cxn modelId="{84B1B854-51D1-460F-9D7C-B4C08809FBAA}" type="presParOf" srcId="{E3527A60-2317-4DCF-9F0B-3C3D77DF939B}" destId="{EAF2FE76-1CB4-4813-BA21-7668E4A7DA68}" srcOrd="1" destOrd="0" presId="urn:microsoft.com/office/officeart/2008/layout/VerticalAccentList"/>
    <dgm:cxn modelId="{40D25F2C-6B9D-49AF-84D4-6478F67E0159}" type="presParOf" srcId="{E3527A60-2317-4DCF-9F0B-3C3D77DF939B}" destId="{E07F7FF6-0E05-41B9-8115-E0401C826C6B}" srcOrd="2" destOrd="0" presId="urn:microsoft.com/office/officeart/2008/layout/VerticalAccentList"/>
    <dgm:cxn modelId="{7D24D341-CB2B-41B1-A3C3-72021A5E7714}" type="presParOf" srcId="{E3527A60-2317-4DCF-9F0B-3C3D77DF939B}" destId="{EB3BF5D1-A0F9-4B96-8253-8183902A2ABB}" srcOrd="3" destOrd="0" presId="urn:microsoft.com/office/officeart/2008/layout/VerticalAccentList"/>
    <dgm:cxn modelId="{610752CF-369B-4AAA-A75D-5320C20EE59B}" type="presParOf" srcId="{E3527A60-2317-4DCF-9F0B-3C3D77DF939B}" destId="{C9DF24A2-9016-4516-B19D-89030428C1E5}" srcOrd="4" destOrd="0" presId="urn:microsoft.com/office/officeart/2008/layout/VerticalAccentList"/>
    <dgm:cxn modelId="{EEE798D9-9EED-4921-828D-389530CCBBE8}" type="presParOf" srcId="{E3527A60-2317-4DCF-9F0B-3C3D77DF939B}" destId="{A691042A-47B3-4A8B-AB9F-75F651FC1E44}" srcOrd="5" destOrd="0" presId="urn:microsoft.com/office/officeart/2008/layout/VerticalAccentList"/>
    <dgm:cxn modelId="{59052FF1-8732-43D6-B008-D80F5D100C6B}" type="presParOf" srcId="{E3527A60-2317-4DCF-9F0B-3C3D77DF939B}" destId="{F7EF0684-C782-44D5-8856-E66DDD644CD8}" srcOrd="6" destOrd="0" presId="urn:microsoft.com/office/officeart/2008/layout/VerticalAccentList"/>
    <dgm:cxn modelId="{79F31AF6-BC00-4D6F-AED5-1159898EC054}" type="presParOf" srcId="{E3527A60-2317-4DCF-9F0B-3C3D77DF939B}" destId="{10045D94-5D5D-40C3-AE9A-FFC6A878C856}" srcOrd="7" destOrd="0" presId="urn:microsoft.com/office/officeart/2008/layout/VerticalAccentList"/>
    <dgm:cxn modelId="{E2F0B95E-F187-4094-967E-307C303F38DE}" type="presParOf" srcId="{68F7185B-EF0C-49AE-9CC8-9F04D8A94A35}" destId="{B861C725-032D-46D1-B2E0-90EA4520B0C9}" srcOrd="2" destOrd="0" presId="urn:microsoft.com/office/officeart/2008/layout/VerticalAccentList"/>
    <dgm:cxn modelId="{965546C3-C5AA-4047-BD56-5DA9D42ABFC7}" type="presParOf" srcId="{68F7185B-EF0C-49AE-9CC8-9F04D8A94A35}" destId="{08B4247E-52F3-4D86-9E15-4827D9332482}" srcOrd="3" destOrd="0" presId="urn:microsoft.com/office/officeart/2008/layout/VerticalAccentList"/>
    <dgm:cxn modelId="{B9CF02B4-9F7F-46F1-9F4D-3C8A37536EB7}" type="presParOf" srcId="{08B4247E-52F3-4D86-9E15-4827D9332482}" destId="{1144A24B-964F-464D-9280-C83FFE56A3DA}" srcOrd="0" destOrd="0" presId="urn:microsoft.com/office/officeart/2008/layout/VerticalAccentList"/>
    <dgm:cxn modelId="{8B61964B-268B-4148-BB59-8240C5852126}" type="presParOf" srcId="{68F7185B-EF0C-49AE-9CC8-9F04D8A94A35}" destId="{C1FD0583-0EA7-4789-A015-FFA6261537B2}" srcOrd="4" destOrd="0" presId="urn:microsoft.com/office/officeart/2008/layout/VerticalAccentList"/>
    <dgm:cxn modelId="{D16311FD-8A33-49B2-A1C8-12C812662D79}" type="presParOf" srcId="{C1FD0583-0EA7-4789-A015-FFA6261537B2}" destId="{EA8FCD48-B24C-4FEC-AE7D-678BD7593AC7}" srcOrd="0" destOrd="0" presId="urn:microsoft.com/office/officeart/2008/layout/VerticalAccentList"/>
    <dgm:cxn modelId="{C5FC92D9-DE6D-469D-BD6D-D5E123BFBD3C}" type="presParOf" srcId="{C1FD0583-0EA7-4789-A015-FFA6261537B2}" destId="{5BCA9388-1FFA-4748-A9DD-BF2C7EFEFC16}" srcOrd="1" destOrd="0" presId="urn:microsoft.com/office/officeart/2008/layout/VerticalAccentList"/>
    <dgm:cxn modelId="{3A50DCEF-980C-424B-A67D-4686D58F8516}" type="presParOf" srcId="{C1FD0583-0EA7-4789-A015-FFA6261537B2}" destId="{9687FF97-36CA-4174-82A2-4611507E6D38}" srcOrd="2" destOrd="0" presId="urn:microsoft.com/office/officeart/2008/layout/VerticalAccentList"/>
    <dgm:cxn modelId="{1E81F983-8F8F-45A8-9C85-93D827ECE6A2}" type="presParOf" srcId="{C1FD0583-0EA7-4789-A015-FFA6261537B2}" destId="{0A8ACFCB-DF1B-4B33-84CC-A8480004537A}" srcOrd="3" destOrd="0" presId="urn:microsoft.com/office/officeart/2008/layout/VerticalAccentList"/>
    <dgm:cxn modelId="{6AA2BC9B-577D-4299-9562-504F9D24C7C9}" type="presParOf" srcId="{C1FD0583-0EA7-4789-A015-FFA6261537B2}" destId="{8780373F-6E4D-4EB1-AB97-2BFBB97E33A8}" srcOrd="4" destOrd="0" presId="urn:microsoft.com/office/officeart/2008/layout/VerticalAccentList"/>
    <dgm:cxn modelId="{7F44A5B5-68A0-4093-8A1A-92E4FF4753EF}" type="presParOf" srcId="{C1FD0583-0EA7-4789-A015-FFA6261537B2}" destId="{9DF25D6A-3E4C-4928-9B54-FA14FE9ADD4F}" srcOrd="5" destOrd="0" presId="urn:microsoft.com/office/officeart/2008/layout/VerticalAccentList"/>
    <dgm:cxn modelId="{37012AC9-8BA9-4AAA-8617-552A0179D2A3}" type="presParOf" srcId="{C1FD0583-0EA7-4789-A015-FFA6261537B2}" destId="{86908E0A-904B-4AA8-8941-404B8724F726}" srcOrd="6" destOrd="0" presId="urn:microsoft.com/office/officeart/2008/layout/VerticalAccentList"/>
    <dgm:cxn modelId="{65AD56B2-62DA-4A41-988F-96B58069F769}" type="presParOf" srcId="{C1FD0583-0EA7-4789-A015-FFA6261537B2}" destId="{2BC01427-D8C2-449B-9DC8-A97C324A2820}" srcOrd="7" destOrd="0" presId="urn:microsoft.com/office/officeart/2008/layout/VerticalAccentList"/>
    <dgm:cxn modelId="{0AC2A502-AC08-4CF2-8C7F-493F61F8C3CE}" type="presParOf" srcId="{68F7185B-EF0C-49AE-9CC8-9F04D8A94A35}" destId="{5FEBE264-65F5-477E-9A22-0D0EFD1AA2CA}" srcOrd="5" destOrd="0" presId="urn:microsoft.com/office/officeart/2008/layout/VerticalAccentList"/>
    <dgm:cxn modelId="{98DF4F59-8E2E-49C5-A1D2-3A3550CA4877}" type="presParOf" srcId="{68F7185B-EF0C-49AE-9CC8-9F04D8A94A35}" destId="{BC920B17-AA74-4F70-B7B5-14264E623DD5}" srcOrd="6" destOrd="0" presId="urn:microsoft.com/office/officeart/2008/layout/VerticalAccentList"/>
    <dgm:cxn modelId="{44957844-478F-4130-94F2-784DE1E255C3}" type="presParOf" srcId="{BC920B17-AA74-4F70-B7B5-14264E623DD5}" destId="{4F5D4570-B35B-408E-99AB-D852EDF4EC35}" srcOrd="0" destOrd="0" presId="urn:microsoft.com/office/officeart/2008/layout/VerticalAccentList"/>
    <dgm:cxn modelId="{D0A4CE53-D051-4678-80B8-67E98A9522A7}" type="presParOf" srcId="{68F7185B-EF0C-49AE-9CC8-9F04D8A94A35}" destId="{36ECB82E-1ABF-49B4-80B4-30A33989924C}" srcOrd="7" destOrd="0" presId="urn:microsoft.com/office/officeart/2008/layout/VerticalAccentList"/>
    <dgm:cxn modelId="{E7B6C945-A4F7-4D5E-9AE2-85F249AF5EBF}" type="presParOf" srcId="{36ECB82E-1ABF-49B4-80B4-30A33989924C}" destId="{7ED06ABA-DDBC-4629-931E-4AEE118A86E3}" srcOrd="0" destOrd="0" presId="urn:microsoft.com/office/officeart/2008/layout/VerticalAccentList"/>
    <dgm:cxn modelId="{747CAB71-F2FC-4F53-A9DD-307C302D7074}" type="presParOf" srcId="{36ECB82E-1ABF-49B4-80B4-30A33989924C}" destId="{092C1A13-25F0-4535-AAF9-295DE335CEA2}" srcOrd="1" destOrd="0" presId="urn:microsoft.com/office/officeart/2008/layout/VerticalAccentList"/>
    <dgm:cxn modelId="{7EC1F4F6-C20D-4452-B0A1-D3D9D54E1BF8}" type="presParOf" srcId="{36ECB82E-1ABF-49B4-80B4-30A33989924C}" destId="{60543D6D-7DC0-4164-8F14-096B3DB15402}" srcOrd="2" destOrd="0" presId="urn:microsoft.com/office/officeart/2008/layout/VerticalAccentList"/>
    <dgm:cxn modelId="{6AD9AEF3-BC53-4E14-A335-CD8F878CDA81}" type="presParOf" srcId="{36ECB82E-1ABF-49B4-80B4-30A33989924C}" destId="{DB0A37A8-758B-4F9E-B510-8894714CA241}" srcOrd="3" destOrd="0" presId="urn:microsoft.com/office/officeart/2008/layout/VerticalAccentList"/>
    <dgm:cxn modelId="{BCBA2803-24DE-4D6C-90A2-F9FD057C7FB3}" type="presParOf" srcId="{36ECB82E-1ABF-49B4-80B4-30A33989924C}" destId="{4BFA02F5-2997-4CDD-A040-B52AD15127A2}" srcOrd="4" destOrd="0" presId="urn:microsoft.com/office/officeart/2008/layout/VerticalAccentList"/>
    <dgm:cxn modelId="{321A8BAB-DD3E-4E09-A4BC-6EC66C541F92}" type="presParOf" srcId="{36ECB82E-1ABF-49B4-80B4-30A33989924C}" destId="{A7079793-0465-4D0A-9091-1DD0A41C2940}" srcOrd="5" destOrd="0" presId="urn:microsoft.com/office/officeart/2008/layout/VerticalAccentList"/>
    <dgm:cxn modelId="{F2945CA0-2F31-46BE-AB47-35C81C322B7A}" type="presParOf" srcId="{36ECB82E-1ABF-49B4-80B4-30A33989924C}" destId="{D82F6CF0-04A0-4255-9CB2-887FCBDEEF9D}" srcOrd="6" destOrd="0" presId="urn:microsoft.com/office/officeart/2008/layout/VerticalAccentList"/>
    <dgm:cxn modelId="{31A818FE-0BA4-4B7D-A6CC-D26D5310DB52}" type="presParOf" srcId="{36ECB82E-1ABF-49B4-80B4-30A33989924C}" destId="{DC7446FE-DCC8-4814-9306-2C38746512F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F802B-2C98-4CEA-9F42-2EE3E8A6ED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E46613-9FE2-45F3-835C-ACCCEA54DD76}">
      <dgm:prSet phldrT="[Текст]" custT="1"/>
      <dgm:spPr/>
      <dgm:t>
        <a:bodyPr/>
        <a:lstStyle/>
        <a:p>
          <a:r>
            <a:rPr lang="kk-KZ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Белсенді тасымал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6399F6-08DD-4AD8-9A5B-002E598711DE}" type="parTrans" cxnId="{EFC52609-C8AD-44AF-AF75-C196C9891C11}">
      <dgm:prSet/>
      <dgm:spPr/>
      <dgm:t>
        <a:bodyPr/>
        <a:lstStyle/>
        <a:p>
          <a:endParaRPr lang="ru-RU"/>
        </a:p>
      </dgm:t>
    </dgm:pt>
    <dgm:pt modelId="{C113D7A7-D64B-4A55-908C-8E862F6D2A60}" type="sibTrans" cxnId="{EFC52609-C8AD-44AF-AF75-C196C9891C11}">
      <dgm:prSet/>
      <dgm:spPr/>
      <dgm:t>
        <a:bodyPr/>
        <a:lstStyle/>
        <a:p>
          <a:endParaRPr lang="ru-RU"/>
        </a:p>
      </dgm:t>
    </dgm:pt>
    <dgm:pt modelId="{C2EEF82A-3D57-4F25-B490-6E55B8B1720F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АТФ энергиясы жұмсалады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27DB75A-9730-4707-9AE3-AD3F3DB3F9E2}" type="parTrans" cxnId="{087615E2-8DB0-4273-8242-B33D179A946D}">
      <dgm:prSet/>
      <dgm:spPr/>
      <dgm:t>
        <a:bodyPr/>
        <a:lstStyle/>
        <a:p>
          <a:endParaRPr lang="ru-RU"/>
        </a:p>
      </dgm:t>
    </dgm:pt>
    <dgm:pt modelId="{1A26A8F9-59E9-456C-8538-65D9222936E9}" type="sibTrans" cxnId="{087615E2-8DB0-4273-8242-B33D179A946D}">
      <dgm:prSet/>
      <dgm:spPr/>
      <dgm:t>
        <a:bodyPr/>
        <a:lstStyle/>
        <a:p>
          <a:endParaRPr lang="ru-RU"/>
        </a:p>
      </dgm:t>
    </dgm:pt>
    <dgm:pt modelId="{3352995F-EDAC-4A97-BAFA-357F4D83D91F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Аминқышқылдары,глюкоза,иондар тасымалданады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5E46B8E-D39C-40F6-9D09-F461F156B6C6}" type="parTrans" cxnId="{FDC77721-D8E9-49DF-8708-D85AFFF83618}">
      <dgm:prSet/>
      <dgm:spPr/>
      <dgm:t>
        <a:bodyPr/>
        <a:lstStyle/>
        <a:p>
          <a:endParaRPr lang="ru-RU"/>
        </a:p>
      </dgm:t>
    </dgm:pt>
    <dgm:pt modelId="{FA8A8016-825F-4107-9D38-106ECE04F9CD}" type="sibTrans" cxnId="{FDC77721-D8E9-49DF-8708-D85AFFF83618}">
      <dgm:prSet/>
      <dgm:spPr/>
      <dgm:t>
        <a:bodyPr/>
        <a:lstStyle/>
        <a:p>
          <a:endParaRPr lang="ru-RU"/>
        </a:p>
      </dgm:t>
    </dgm:pt>
    <dgm:pt modelId="{FC14C8B7-1445-426D-BAA2-ABF20C6F7D86}">
      <dgm:prSet phldrT="[Текст]" custT="1"/>
      <dgm:spPr/>
      <dgm:t>
        <a:bodyPr/>
        <a:lstStyle/>
        <a:p>
          <a:r>
            <a:rPr lang="kk-KZ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Енжар тасымал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8820F-3094-4111-9FFB-95AFD028F7C8}" type="parTrans" cxnId="{9F145EAA-CDF7-44F4-804E-27933ECC2795}">
      <dgm:prSet/>
      <dgm:spPr/>
      <dgm:t>
        <a:bodyPr/>
        <a:lstStyle/>
        <a:p>
          <a:endParaRPr lang="ru-RU"/>
        </a:p>
      </dgm:t>
    </dgm:pt>
    <dgm:pt modelId="{B3464AE1-33FC-440A-9FA1-3108AEB09658}" type="sibTrans" cxnId="{9F145EAA-CDF7-44F4-804E-27933ECC2795}">
      <dgm:prSet/>
      <dgm:spPr/>
      <dgm:t>
        <a:bodyPr/>
        <a:lstStyle/>
        <a:p>
          <a:endParaRPr lang="ru-RU"/>
        </a:p>
      </dgm:t>
    </dgm:pt>
    <dgm:pt modelId="{FF66C434-FC5D-4C8B-BF97-975560D7F4D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АТФ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энергиясы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жұмсалмайды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E5F9C1-7ABC-493C-92CB-AB539FF3358A}" type="parTrans" cxnId="{BB539F02-8CC2-4369-B0F6-667AF58F9946}">
      <dgm:prSet/>
      <dgm:spPr/>
      <dgm:t>
        <a:bodyPr/>
        <a:lstStyle/>
        <a:p>
          <a:endParaRPr lang="ru-RU"/>
        </a:p>
      </dgm:t>
    </dgm:pt>
    <dgm:pt modelId="{CC59CEBA-36D7-4712-B6A7-BB6DC5F3B156}" type="sibTrans" cxnId="{BB539F02-8CC2-4369-B0F6-667AF58F9946}">
      <dgm:prSet/>
      <dgm:spPr/>
      <dgm:t>
        <a:bodyPr/>
        <a:lstStyle/>
        <a:p>
          <a:endParaRPr lang="ru-RU"/>
        </a:p>
      </dgm:t>
    </dgm:pt>
    <dgm:pt modelId="{75AE72C4-42AD-4DF6-BBCA-19AE8F4E99C4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Концентрация градиентіне қарсы жүреді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B95A9E-A312-4D96-9F64-74F7FB9E6BA7}" type="parTrans" cxnId="{DD855A03-B65F-43C5-9C2F-CA68E5E1A295}">
      <dgm:prSet/>
      <dgm:spPr/>
      <dgm:t>
        <a:bodyPr/>
        <a:lstStyle/>
        <a:p>
          <a:endParaRPr lang="ru-RU"/>
        </a:p>
      </dgm:t>
    </dgm:pt>
    <dgm:pt modelId="{D91D1184-05FB-4EA2-934A-06502CEC3D98}" type="sibTrans" cxnId="{DD855A03-B65F-43C5-9C2F-CA68E5E1A295}">
      <dgm:prSet/>
      <dgm:spPr/>
      <dgm:t>
        <a:bodyPr/>
        <a:lstStyle/>
        <a:p>
          <a:endParaRPr lang="ru-RU"/>
        </a:p>
      </dgm:t>
    </dgm:pt>
    <dgm:pt modelId="{F45873EB-2C9C-4057-9EF3-2E1AE0A8017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концентрация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градиентіне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бойлай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жүреді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C3F24CC-6288-4767-B098-8A8C41AFFDF1}" type="parTrans" cxnId="{FA2A1987-EDF9-4992-9F62-3E6C92771F1C}">
      <dgm:prSet/>
      <dgm:spPr/>
      <dgm:t>
        <a:bodyPr/>
        <a:lstStyle/>
        <a:p>
          <a:endParaRPr lang="ru-RU"/>
        </a:p>
      </dgm:t>
    </dgm:pt>
    <dgm:pt modelId="{5B5C52C0-9E49-4AD5-873F-90AC9F248C72}" type="sibTrans" cxnId="{FA2A1987-EDF9-4992-9F62-3E6C92771F1C}">
      <dgm:prSet/>
      <dgm:spPr/>
      <dgm:t>
        <a:bodyPr/>
        <a:lstStyle/>
        <a:p>
          <a:endParaRPr lang="ru-RU"/>
        </a:p>
      </dgm:t>
    </dgm:pt>
    <dgm:pt modelId="{5757076E-F889-472E-BE07-C80DA5553A74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Оттек,су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майларда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еритін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молекулалық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массасы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шағын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тасымалданады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878F9E-93F9-493F-9E88-134D6DE5E937}" type="parTrans" cxnId="{D27E18BB-9D7A-4176-ACB0-E179D56B2E5A}">
      <dgm:prSet/>
      <dgm:spPr/>
      <dgm:t>
        <a:bodyPr/>
        <a:lstStyle/>
        <a:p>
          <a:endParaRPr lang="ru-RU"/>
        </a:p>
      </dgm:t>
    </dgm:pt>
    <dgm:pt modelId="{D173FBD2-F25C-4859-BB0B-502F88EB1F49}" type="sibTrans" cxnId="{D27E18BB-9D7A-4176-ACB0-E179D56B2E5A}">
      <dgm:prSet/>
      <dgm:spPr/>
      <dgm:t>
        <a:bodyPr/>
        <a:lstStyle/>
        <a:p>
          <a:endParaRPr lang="ru-RU"/>
        </a:p>
      </dgm:t>
    </dgm:pt>
    <dgm:pt modelId="{90425CE7-A627-4A95-89C9-968BDCABB3AD}">
      <dgm:prSet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Заттар тікелей фосфолипидтер арқылы жүреді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CBD7B59-DEF5-4034-B697-4F608C1B50D4}" type="parTrans" cxnId="{08DCA8BB-B988-487E-9E0D-24158CEA3406}">
      <dgm:prSet/>
      <dgm:spPr/>
      <dgm:t>
        <a:bodyPr/>
        <a:lstStyle/>
        <a:p>
          <a:endParaRPr lang="ru-RU"/>
        </a:p>
      </dgm:t>
    </dgm:pt>
    <dgm:pt modelId="{F18E3115-B378-4D5D-8211-B9912C06DE8E}" type="sibTrans" cxnId="{08DCA8BB-B988-487E-9E0D-24158CEA3406}">
      <dgm:prSet/>
      <dgm:spPr/>
      <dgm:t>
        <a:bodyPr/>
        <a:lstStyle/>
        <a:p>
          <a:endParaRPr lang="ru-RU"/>
        </a:p>
      </dgm:t>
    </dgm:pt>
    <dgm:pt modelId="{4E5E4EA0-A06E-4618-BA4F-F360E73D5FDD}">
      <dgm:prSet/>
      <dgm:spPr/>
      <dgm:t>
        <a:bodyPr/>
        <a:lstStyle/>
        <a:p>
          <a:endParaRPr lang="ru-RU" dirty="0"/>
        </a:p>
      </dgm:t>
    </dgm:pt>
    <dgm:pt modelId="{C2677B09-6B36-4D45-83C7-87869861EFB1}" type="parTrans" cxnId="{AB5E3A46-C623-41FE-B030-96FE370759CB}">
      <dgm:prSet/>
      <dgm:spPr/>
      <dgm:t>
        <a:bodyPr/>
        <a:lstStyle/>
        <a:p>
          <a:endParaRPr lang="ru-RU"/>
        </a:p>
      </dgm:t>
    </dgm:pt>
    <dgm:pt modelId="{6E879853-FD1E-4106-9915-9644153EE50F}" type="sibTrans" cxnId="{AB5E3A46-C623-41FE-B030-96FE370759CB}">
      <dgm:prSet/>
      <dgm:spPr/>
      <dgm:t>
        <a:bodyPr/>
        <a:lstStyle/>
        <a:p>
          <a:endParaRPr lang="ru-RU"/>
        </a:p>
      </dgm:t>
    </dgm:pt>
    <dgm:pt modelId="{45691D4E-AB49-4015-98FC-8E89EC017658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Заттар «нәруыз каналдары» арқылы жүреді немесе заттарды қармауға мембрана қатысады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фагоцитоз, пиноцитоз)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64CF2D-B796-4DF8-9A36-72F74085AEF0}" type="parTrans" cxnId="{A587D16A-A2CC-464E-9761-1702B05F477A}">
      <dgm:prSet/>
      <dgm:spPr/>
      <dgm:t>
        <a:bodyPr/>
        <a:lstStyle/>
        <a:p>
          <a:endParaRPr lang="ru-RU"/>
        </a:p>
      </dgm:t>
    </dgm:pt>
    <dgm:pt modelId="{A6BDF035-3B12-4ACC-9648-DC68FA475668}" type="sibTrans" cxnId="{A587D16A-A2CC-464E-9761-1702B05F477A}">
      <dgm:prSet/>
      <dgm:spPr/>
      <dgm:t>
        <a:bodyPr/>
        <a:lstStyle/>
        <a:p>
          <a:endParaRPr lang="ru-RU"/>
        </a:p>
      </dgm:t>
    </dgm:pt>
    <dgm:pt modelId="{BF655C8C-2E96-41E2-8988-736BCA4F55BB}" type="pres">
      <dgm:prSet presAssocID="{58AF802B-2C98-4CEA-9F42-2EE3E8A6ED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95D56B-68E2-4B05-859B-372CD9914A80}" type="pres">
      <dgm:prSet presAssocID="{96E46613-9FE2-45F3-835C-ACCCEA54DD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CD892-B799-4798-94BA-3C2D5CA66FD4}" type="pres">
      <dgm:prSet presAssocID="{96E46613-9FE2-45F3-835C-ACCCEA54DD76}" presName="childText" presStyleLbl="revTx" presStyleIdx="0" presStyleCnt="2" custScaleX="96316" custScaleY="5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1C495-505E-4320-81DF-C0733C4608F0}" type="pres">
      <dgm:prSet presAssocID="{FC14C8B7-1445-426D-BAA2-ABF20C6F7D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6002E-3C74-45E1-8F5D-1A9C8C61F1CD}" type="pres">
      <dgm:prSet presAssocID="{FC14C8B7-1445-426D-BAA2-ABF20C6F7D86}" presName="childText" presStyleLbl="revTx" presStyleIdx="1" presStyleCnt="2" custScaleX="95368" custScaleY="54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D9764-9FD8-4397-ADE4-62C27EDF44CA}" type="presOf" srcId="{3352995F-EDAC-4A97-BAFA-357F4D83D91F}" destId="{D4FCD892-B799-4798-94BA-3C2D5CA66FD4}" srcOrd="0" destOrd="3" presId="urn:microsoft.com/office/officeart/2005/8/layout/vList2"/>
    <dgm:cxn modelId="{5D92C681-7341-4BF8-944D-F1F1DC075545}" type="presOf" srcId="{C2EEF82A-3D57-4F25-B490-6E55B8B1720F}" destId="{D4FCD892-B799-4798-94BA-3C2D5CA66FD4}" srcOrd="0" destOrd="0" presId="urn:microsoft.com/office/officeart/2005/8/layout/vList2"/>
    <dgm:cxn modelId="{B35C9475-592B-45DF-B7E5-C1DE1B70A579}" type="presOf" srcId="{45691D4E-AB49-4015-98FC-8E89EC017658}" destId="{D4FCD892-B799-4798-94BA-3C2D5CA66FD4}" srcOrd="0" destOrd="1" presId="urn:microsoft.com/office/officeart/2005/8/layout/vList2"/>
    <dgm:cxn modelId="{DD855A03-B65F-43C5-9C2F-CA68E5E1A295}" srcId="{96E46613-9FE2-45F3-835C-ACCCEA54DD76}" destId="{75AE72C4-42AD-4DF6-BBCA-19AE8F4E99C4}" srcOrd="2" destOrd="0" parTransId="{92B95A9E-A312-4D96-9F64-74F7FB9E6BA7}" sibTransId="{D91D1184-05FB-4EA2-934A-06502CEC3D98}"/>
    <dgm:cxn modelId="{BE51CD98-3C9B-4C05-8E22-A707A33BA997}" type="presOf" srcId="{90425CE7-A627-4A95-89C9-968BDCABB3AD}" destId="{6886002E-3C74-45E1-8F5D-1A9C8C61F1CD}" srcOrd="0" destOrd="2" presId="urn:microsoft.com/office/officeart/2005/8/layout/vList2"/>
    <dgm:cxn modelId="{217657E9-310E-4D10-BCF4-523285D85885}" type="presOf" srcId="{FC14C8B7-1445-426D-BAA2-ABF20C6F7D86}" destId="{2E81C495-505E-4320-81DF-C0733C4608F0}" srcOrd="0" destOrd="0" presId="urn:microsoft.com/office/officeart/2005/8/layout/vList2"/>
    <dgm:cxn modelId="{EFC52609-C8AD-44AF-AF75-C196C9891C11}" srcId="{58AF802B-2C98-4CEA-9F42-2EE3E8A6ED48}" destId="{96E46613-9FE2-45F3-835C-ACCCEA54DD76}" srcOrd="0" destOrd="0" parTransId="{EB6399F6-08DD-4AD8-9A5B-002E598711DE}" sibTransId="{C113D7A7-D64B-4A55-908C-8E862F6D2A60}"/>
    <dgm:cxn modelId="{85C4AF00-1B3C-4C98-8A03-839591953DD1}" type="presOf" srcId="{75AE72C4-42AD-4DF6-BBCA-19AE8F4E99C4}" destId="{D4FCD892-B799-4798-94BA-3C2D5CA66FD4}" srcOrd="0" destOrd="2" presId="urn:microsoft.com/office/officeart/2005/8/layout/vList2"/>
    <dgm:cxn modelId="{EA1EE6CE-2894-4F12-97F4-0ACD6416E758}" type="presOf" srcId="{4E5E4EA0-A06E-4618-BA4F-F360E73D5FDD}" destId="{6886002E-3C74-45E1-8F5D-1A9C8C61F1CD}" srcOrd="0" destOrd="4" presId="urn:microsoft.com/office/officeart/2005/8/layout/vList2"/>
    <dgm:cxn modelId="{FA2A1987-EDF9-4992-9F62-3E6C92771F1C}" srcId="{FC14C8B7-1445-426D-BAA2-ABF20C6F7D86}" destId="{F45873EB-2C9C-4057-9EF3-2E1AE0A80177}" srcOrd="1" destOrd="0" parTransId="{AC3F24CC-6288-4767-B098-8A8C41AFFDF1}" sibTransId="{5B5C52C0-9E49-4AD5-873F-90AC9F248C72}"/>
    <dgm:cxn modelId="{2D778804-0643-4689-ACC3-F91B903C08D2}" type="presOf" srcId="{F45873EB-2C9C-4057-9EF3-2E1AE0A80177}" destId="{6886002E-3C74-45E1-8F5D-1A9C8C61F1CD}" srcOrd="0" destOrd="1" presId="urn:microsoft.com/office/officeart/2005/8/layout/vList2"/>
    <dgm:cxn modelId="{08DCA8BB-B988-487E-9E0D-24158CEA3406}" srcId="{FC14C8B7-1445-426D-BAA2-ABF20C6F7D86}" destId="{90425CE7-A627-4A95-89C9-968BDCABB3AD}" srcOrd="2" destOrd="0" parTransId="{ECBD7B59-DEF5-4034-B697-4F608C1B50D4}" sibTransId="{F18E3115-B378-4D5D-8211-B9912C06DE8E}"/>
    <dgm:cxn modelId="{F44BB1B5-E54F-4997-8CB1-78A9C28ABEC7}" type="presOf" srcId="{5757076E-F889-472E-BE07-C80DA5553A74}" destId="{6886002E-3C74-45E1-8F5D-1A9C8C61F1CD}" srcOrd="0" destOrd="3" presId="urn:microsoft.com/office/officeart/2005/8/layout/vList2"/>
    <dgm:cxn modelId="{BB539F02-8CC2-4369-B0F6-667AF58F9946}" srcId="{FC14C8B7-1445-426D-BAA2-ABF20C6F7D86}" destId="{FF66C434-FC5D-4C8B-BF97-975560D7F4D9}" srcOrd="0" destOrd="0" parTransId="{1BE5F9C1-7ABC-493C-92CB-AB539FF3358A}" sibTransId="{CC59CEBA-36D7-4712-B6A7-BB6DC5F3B156}"/>
    <dgm:cxn modelId="{A587D16A-A2CC-464E-9761-1702B05F477A}" srcId="{96E46613-9FE2-45F3-835C-ACCCEA54DD76}" destId="{45691D4E-AB49-4015-98FC-8E89EC017658}" srcOrd="1" destOrd="0" parTransId="{3F64CF2D-B796-4DF8-9A36-72F74085AEF0}" sibTransId="{A6BDF035-3B12-4ACC-9648-DC68FA475668}"/>
    <dgm:cxn modelId="{4201E3BD-BCFB-4143-93AD-B230C8CFEB9A}" type="presOf" srcId="{96E46613-9FE2-45F3-835C-ACCCEA54DD76}" destId="{4595D56B-68E2-4B05-859B-372CD9914A80}" srcOrd="0" destOrd="0" presId="urn:microsoft.com/office/officeart/2005/8/layout/vList2"/>
    <dgm:cxn modelId="{FDC77721-D8E9-49DF-8708-D85AFFF83618}" srcId="{96E46613-9FE2-45F3-835C-ACCCEA54DD76}" destId="{3352995F-EDAC-4A97-BAFA-357F4D83D91F}" srcOrd="3" destOrd="0" parTransId="{F5E46B8E-D39C-40F6-9D09-F461F156B6C6}" sibTransId="{FA8A8016-825F-4107-9D38-106ECE04F9CD}"/>
    <dgm:cxn modelId="{B598B195-24C5-4B82-A7CB-E4308D46B2E0}" type="presOf" srcId="{58AF802B-2C98-4CEA-9F42-2EE3E8A6ED48}" destId="{BF655C8C-2E96-41E2-8988-736BCA4F55BB}" srcOrd="0" destOrd="0" presId="urn:microsoft.com/office/officeart/2005/8/layout/vList2"/>
    <dgm:cxn modelId="{087615E2-8DB0-4273-8242-B33D179A946D}" srcId="{96E46613-9FE2-45F3-835C-ACCCEA54DD76}" destId="{C2EEF82A-3D57-4F25-B490-6E55B8B1720F}" srcOrd="0" destOrd="0" parTransId="{627DB75A-9730-4707-9AE3-AD3F3DB3F9E2}" sibTransId="{1A26A8F9-59E9-456C-8538-65D9222936E9}"/>
    <dgm:cxn modelId="{AB5E3A46-C623-41FE-B030-96FE370759CB}" srcId="{FC14C8B7-1445-426D-BAA2-ABF20C6F7D86}" destId="{4E5E4EA0-A06E-4618-BA4F-F360E73D5FDD}" srcOrd="4" destOrd="0" parTransId="{C2677B09-6B36-4D45-83C7-87869861EFB1}" sibTransId="{6E879853-FD1E-4106-9915-9644153EE50F}"/>
    <dgm:cxn modelId="{9F145EAA-CDF7-44F4-804E-27933ECC2795}" srcId="{58AF802B-2C98-4CEA-9F42-2EE3E8A6ED48}" destId="{FC14C8B7-1445-426D-BAA2-ABF20C6F7D86}" srcOrd="1" destOrd="0" parTransId="{6918820F-3094-4111-9FFB-95AFD028F7C8}" sibTransId="{B3464AE1-33FC-440A-9FA1-3108AEB09658}"/>
    <dgm:cxn modelId="{D27E18BB-9D7A-4176-ACB0-E179D56B2E5A}" srcId="{FC14C8B7-1445-426D-BAA2-ABF20C6F7D86}" destId="{5757076E-F889-472E-BE07-C80DA5553A74}" srcOrd="3" destOrd="0" parTransId="{65878F9E-93F9-493F-9E88-134D6DE5E937}" sibTransId="{D173FBD2-F25C-4859-BB0B-502F88EB1F49}"/>
    <dgm:cxn modelId="{6AA9C4D8-0468-4E6E-98AF-6CFFA1B507AB}" type="presOf" srcId="{FF66C434-FC5D-4C8B-BF97-975560D7F4D9}" destId="{6886002E-3C74-45E1-8F5D-1A9C8C61F1CD}" srcOrd="0" destOrd="0" presId="urn:microsoft.com/office/officeart/2005/8/layout/vList2"/>
    <dgm:cxn modelId="{C3E3E89B-7A92-42B3-B43A-C4D077884325}" type="presParOf" srcId="{BF655C8C-2E96-41E2-8988-736BCA4F55BB}" destId="{4595D56B-68E2-4B05-859B-372CD9914A80}" srcOrd="0" destOrd="0" presId="urn:microsoft.com/office/officeart/2005/8/layout/vList2"/>
    <dgm:cxn modelId="{1F4889DB-1A50-4973-9AF1-F2D6805CA9B7}" type="presParOf" srcId="{BF655C8C-2E96-41E2-8988-736BCA4F55BB}" destId="{D4FCD892-B799-4798-94BA-3C2D5CA66FD4}" srcOrd="1" destOrd="0" presId="urn:microsoft.com/office/officeart/2005/8/layout/vList2"/>
    <dgm:cxn modelId="{233C1E11-3BA8-43AF-9C20-5B12C1C05735}" type="presParOf" srcId="{BF655C8C-2E96-41E2-8988-736BCA4F55BB}" destId="{2E81C495-505E-4320-81DF-C0733C4608F0}" srcOrd="2" destOrd="0" presId="urn:microsoft.com/office/officeart/2005/8/layout/vList2"/>
    <dgm:cxn modelId="{23DC28C5-C7B0-4EBC-8354-BE049DC226CE}" type="presParOf" srcId="{BF655C8C-2E96-41E2-8988-736BCA4F55BB}" destId="{6886002E-3C74-45E1-8F5D-1A9C8C61F1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AE453-6228-441C-BC39-4289FB57BDA9}">
      <dsp:nvSpPr>
        <dsp:cNvPr id="0" name=""/>
        <dsp:cNvSpPr/>
      </dsp:nvSpPr>
      <dsp:spPr>
        <a:xfrm rot="5400000">
          <a:off x="-176073" y="177774"/>
          <a:ext cx="1173821" cy="821675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12539"/>
        <a:ext cx="821675" cy="352146"/>
      </dsp:txXfrm>
    </dsp:sp>
    <dsp:sp modelId="{49A68297-29C0-4AA3-841A-D3D8E858A844}">
      <dsp:nvSpPr>
        <dsp:cNvPr id="0" name=""/>
        <dsp:cNvSpPr/>
      </dsp:nvSpPr>
      <dsp:spPr>
        <a:xfrm rot="5400000">
          <a:off x="3826511" y="-3003135"/>
          <a:ext cx="762984" cy="6772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Жасушаны сыртқы факторлардан қорғайды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1675" y="38947"/>
        <a:ext cx="6735410" cy="688492"/>
      </dsp:txXfrm>
    </dsp:sp>
    <dsp:sp modelId="{E8D05B2B-E94E-45E2-8047-AE6B89324507}">
      <dsp:nvSpPr>
        <dsp:cNvPr id="0" name=""/>
        <dsp:cNvSpPr/>
      </dsp:nvSpPr>
      <dsp:spPr>
        <a:xfrm rot="5400000">
          <a:off x="-176073" y="1150192"/>
          <a:ext cx="1173821" cy="821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1384957"/>
        <a:ext cx="821675" cy="352146"/>
      </dsp:txXfrm>
    </dsp:sp>
    <dsp:sp modelId="{55B57092-8AA4-4496-97BA-338D813EFD05}">
      <dsp:nvSpPr>
        <dsp:cNvPr id="0" name=""/>
        <dsp:cNvSpPr/>
      </dsp:nvSpPr>
      <dsp:spPr>
        <a:xfrm rot="5400000">
          <a:off x="3826511" y="-2030716"/>
          <a:ext cx="762984" cy="6772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Сыртқы орта мен жасуша арасындағы зат алмасуды қамтамасыз етеді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1675" y="1011366"/>
        <a:ext cx="6735410" cy="688492"/>
      </dsp:txXfrm>
    </dsp:sp>
    <dsp:sp modelId="{EDC9DE37-681A-4188-ABD6-817BDF38EB09}">
      <dsp:nvSpPr>
        <dsp:cNvPr id="0" name=""/>
        <dsp:cNvSpPr/>
      </dsp:nvSpPr>
      <dsp:spPr>
        <a:xfrm rot="5400000">
          <a:off x="-176073" y="2122611"/>
          <a:ext cx="1173821" cy="821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2357376"/>
        <a:ext cx="821675" cy="352146"/>
      </dsp:txXfrm>
    </dsp:sp>
    <dsp:sp modelId="{DD8D0EAC-0B7F-49CE-8DF0-627730FB7AA2}">
      <dsp:nvSpPr>
        <dsp:cNvPr id="0" name=""/>
        <dsp:cNvSpPr/>
      </dsp:nvSpPr>
      <dsp:spPr>
        <a:xfrm rot="5400000">
          <a:off x="3826511" y="-1058298"/>
          <a:ext cx="762984" cy="6772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Іріктемелі өткізгізгіштік қасеитке 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1675" y="1983784"/>
        <a:ext cx="6735410" cy="688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2E1F5-B9DB-413C-B68C-5D6934591AF0}">
      <dsp:nvSpPr>
        <dsp:cNvPr id="0" name=""/>
        <dsp:cNvSpPr/>
      </dsp:nvSpPr>
      <dsp:spPr>
        <a:xfrm>
          <a:off x="834916" y="3121"/>
          <a:ext cx="5843916" cy="53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834916" y="3121"/>
        <a:ext cx="5843916" cy="531265"/>
      </dsp:txXfrm>
    </dsp:sp>
    <dsp:sp modelId="{F7EA4663-1425-45D7-8C58-8421CD87A6DF}">
      <dsp:nvSpPr>
        <dsp:cNvPr id="0" name=""/>
        <dsp:cNvSpPr/>
      </dsp:nvSpPr>
      <dsp:spPr>
        <a:xfrm>
          <a:off x="834916" y="534386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2FE76-1CB4-4813-BA21-7668E4A7DA68}">
      <dsp:nvSpPr>
        <dsp:cNvPr id="0" name=""/>
        <dsp:cNvSpPr/>
      </dsp:nvSpPr>
      <dsp:spPr>
        <a:xfrm>
          <a:off x="1656311" y="534386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F7FF6-0E05-41B9-8115-E0401C826C6B}">
      <dsp:nvSpPr>
        <dsp:cNvPr id="0" name=""/>
        <dsp:cNvSpPr/>
      </dsp:nvSpPr>
      <dsp:spPr>
        <a:xfrm>
          <a:off x="2478356" y="534386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BF5D1-A0F9-4B96-8253-8183902A2ABB}">
      <dsp:nvSpPr>
        <dsp:cNvPr id="0" name=""/>
        <dsp:cNvSpPr/>
      </dsp:nvSpPr>
      <dsp:spPr>
        <a:xfrm>
          <a:off x="3299751" y="534386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F24A2-9016-4516-B19D-89030428C1E5}">
      <dsp:nvSpPr>
        <dsp:cNvPr id="0" name=""/>
        <dsp:cNvSpPr/>
      </dsp:nvSpPr>
      <dsp:spPr>
        <a:xfrm>
          <a:off x="4121795" y="534386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1042A-47B3-4A8B-AB9F-75F651FC1E44}">
      <dsp:nvSpPr>
        <dsp:cNvPr id="0" name=""/>
        <dsp:cNvSpPr/>
      </dsp:nvSpPr>
      <dsp:spPr>
        <a:xfrm>
          <a:off x="4943190" y="534386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0684-C782-44D5-8856-E66DDD644CD8}">
      <dsp:nvSpPr>
        <dsp:cNvPr id="0" name=""/>
        <dsp:cNvSpPr/>
      </dsp:nvSpPr>
      <dsp:spPr>
        <a:xfrm>
          <a:off x="5219317" y="534386"/>
          <a:ext cx="2459310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45D94-5D5D-40C3-AE9A-FFC6A878C856}">
      <dsp:nvSpPr>
        <dsp:cNvPr id="0" name=""/>
        <dsp:cNvSpPr/>
      </dsp:nvSpPr>
      <dsp:spPr>
        <a:xfrm>
          <a:off x="1006830" y="642606"/>
          <a:ext cx="5576060" cy="865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Белсенді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активті)тасымал-энергия жұмсауымен бірге жүретін молекулалар мен иондардың концентрация градиентіне қарсы жүретін тасымал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6830" y="642606"/>
        <a:ext cx="5576060" cy="865765"/>
      </dsp:txXfrm>
    </dsp:sp>
    <dsp:sp modelId="{1144A24B-964F-464D-9280-C83FFE56A3DA}">
      <dsp:nvSpPr>
        <dsp:cNvPr id="0" name=""/>
        <dsp:cNvSpPr/>
      </dsp:nvSpPr>
      <dsp:spPr>
        <a:xfrm>
          <a:off x="834916" y="1692850"/>
          <a:ext cx="5843916" cy="53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834916" y="1692850"/>
        <a:ext cx="5843916" cy="531265"/>
      </dsp:txXfrm>
    </dsp:sp>
    <dsp:sp modelId="{EA8FCD48-B24C-4FEC-AE7D-678BD7593AC7}">
      <dsp:nvSpPr>
        <dsp:cNvPr id="0" name=""/>
        <dsp:cNvSpPr/>
      </dsp:nvSpPr>
      <dsp:spPr>
        <a:xfrm>
          <a:off x="834916" y="2224115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A9388-1FFA-4748-A9DD-BF2C7EFEFC16}">
      <dsp:nvSpPr>
        <dsp:cNvPr id="0" name=""/>
        <dsp:cNvSpPr/>
      </dsp:nvSpPr>
      <dsp:spPr>
        <a:xfrm>
          <a:off x="1656311" y="2224115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7FF97-36CA-4174-82A2-4611507E6D38}">
      <dsp:nvSpPr>
        <dsp:cNvPr id="0" name=""/>
        <dsp:cNvSpPr/>
      </dsp:nvSpPr>
      <dsp:spPr>
        <a:xfrm>
          <a:off x="2478356" y="2224115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ACFCB-DF1B-4B33-84CC-A8480004537A}">
      <dsp:nvSpPr>
        <dsp:cNvPr id="0" name=""/>
        <dsp:cNvSpPr/>
      </dsp:nvSpPr>
      <dsp:spPr>
        <a:xfrm>
          <a:off x="3299751" y="2224115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0373F-6E4D-4EB1-AB97-2BFBB97E33A8}">
      <dsp:nvSpPr>
        <dsp:cNvPr id="0" name=""/>
        <dsp:cNvSpPr/>
      </dsp:nvSpPr>
      <dsp:spPr>
        <a:xfrm>
          <a:off x="4121795" y="2224115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25D6A-3E4C-4928-9B54-FA14FE9ADD4F}">
      <dsp:nvSpPr>
        <dsp:cNvPr id="0" name=""/>
        <dsp:cNvSpPr/>
      </dsp:nvSpPr>
      <dsp:spPr>
        <a:xfrm>
          <a:off x="4943190" y="2224115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08E0A-904B-4AA8-8941-404B8724F726}">
      <dsp:nvSpPr>
        <dsp:cNvPr id="0" name=""/>
        <dsp:cNvSpPr/>
      </dsp:nvSpPr>
      <dsp:spPr>
        <a:xfrm>
          <a:off x="5765234" y="2224115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01427-D8C2-449B-9DC8-A97C324A2820}">
      <dsp:nvSpPr>
        <dsp:cNvPr id="0" name=""/>
        <dsp:cNvSpPr/>
      </dsp:nvSpPr>
      <dsp:spPr>
        <a:xfrm>
          <a:off x="834916" y="2332335"/>
          <a:ext cx="5919887" cy="865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Фагоцитоз-мембранадан шыққан жалған аяқтарымен ірі бөгде бөлшектерді қармап алуы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4916" y="2332335"/>
        <a:ext cx="5919887" cy="865765"/>
      </dsp:txXfrm>
    </dsp:sp>
    <dsp:sp modelId="{4F5D4570-B35B-408E-99AB-D852EDF4EC35}">
      <dsp:nvSpPr>
        <dsp:cNvPr id="0" name=""/>
        <dsp:cNvSpPr/>
      </dsp:nvSpPr>
      <dsp:spPr>
        <a:xfrm>
          <a:off x="834916" y="3382578"/>
          <a:ext cx="5843916" cy="53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834916" y="3382578"/>
        <a:ext cx="5843916" cy="531265"/>
      </dsp:txXfrm>
    </dsp:sp>
    <dsp:sp modelId="{7ED06ABA-DDBC-4629-931E-4AEE118A86E3}">
      <dsp:nvSpPr>
        <dsp:cNvPr id="0" name=""/>
        <dsp:cNvSpPr/>
      </dsp:nvSpPr>
      <dsp:spPr>
        <a:xfrm>
          <a:off x="834916" y="3913844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C1A13-25F0-4535-AAF9-295DE335CEA2}">
      <dsp:nvSpPr>
        <dsp:cNvPr id="0" name=""/>
        <dsp:cNvSpPr/>
      </dsp:nvSpPr>
      <dsp:spPr>
        <a:xfrm>
          <a:off x="1656311" y="3913844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43D6D-7DC0-4164-8F14-096B3DB15402}">
      <dsp:nvSpPr>
        <dsp:cNvPr id="0" name=""/>
        <dsp:cNvSpPr/>
      </dsp:nvSpPr>
      <dsp:spPr>
        <a:xfrm>
          <a:off x="2478356" y="3913844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A37A8-758B-4F9E-B510-8894714CA241}">
      <dsp:nvSpPr>
        <dsp:cNvPr id="0" name=""/>
        <dsp:cNvSpPr/>
      </dsp:nvSpPr>
      <dsp:spPr>
        <a:xfrm>
          <a:off x="3299751" y="3913844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A02F5-2997-4CDD-A040-B52AD15127A2}">
      <dsp:nvSpPr>
        <dsp:cNvPr id="0" name=""/>
        <dsp:cNvSpPr/>
      </dsp:nvSpPr>
      <dsp:spPr>
        <a:xfrm>
          <a:off x="4121795" y="3913844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79793-0465-4D0A-9091-1DD0A41C2940}">
      <dsp:nvSpPr>
        <dsp:cNvPr id="0" name=""/>
        <dsp:cNvSpPr/>
      </dsp:nvSpPr>
      <dsp:spPr>
        <a:xfrm>
          <a:off x="4943190" y="3913844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F6CF0-04A0-4255-9CB2-887FCBDEEF9D}">
      <dsp:nvSpPr>
        <dsp:cNvPr id="0" name=""/>
        <dsp:cNvSpPr/>
      </dsp:nvSpPr>
      <dsp:spPr>
        <a:xfrm>
          <a:off x="5765234" y="3913844"/>
          <a:ext cx="1367476" cy="10822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446FE-DCC8-4814-9306-2C38746512F9}">
      <dsp:nvSpPr>
        <dsp:cNvPr id="0" name=""/>
        <dsp:cNvSpPr/>
      </dsp:nvSpPr>
      <dsp:spPr>
        <a:xfrm>
          <a:off x="834916" y="4022064"/>
          <a:ext cx="5919887" cy="865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Пиноцитоз-жасушаға сұйық түрінде өткен заттарды мембрананың қоршап алуы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4916" y="4022064"/>
        <a:ext cx="5919887" cy="865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5D56B-68E2-4B05-859B-372CD9914A80}">
      <dsp:nvSpPr>
        <dsp:cNvPr id="0" name=""/>
        <dsp:cNvSpPr/>
      </dsp:nvSpPr>
      <dsp:spPr>
        <a:xfrm>
          <a:off x="0" y="73259"/>
          <a:ext cx="609600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Белсенді тасымал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9" y="109498"/>
        <a:ext cx="6023522" cy="669887"/>
      </dsp:txXfrm>
    </dsp:sp>
    <dsp:sp modelId="{D4FCD892-B799-4798-94BA-3C2D5CA66FD4}">
      <dsp:nvSpPr>
        <dsp:cNvPr id="0" name=""/>
        <dsp:cNvSpPr/>
      </dsp:nvSpPr>
      <dsp:spPr>
        <a:xfrm>
          <a:off x="112288" y="815624"/>
          <a:ext cx="5871423" cy="1175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300" kern="1200" dirty="0" smtClean="0">
              <a:latin typeface="Times New Roman" pitchFamily="18" charset="0"/>
              <a:cs typeface="Times New Roman" pitchFamily="18" charset="0"/>
            </a:rPr>
            <a:t>АТФ энергиясы жұмсалады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300" kern="1200" dirty="0" smtClean="0">
              <a:latin typeface="Times New Roman" pitchFamily="18" charset="0"/>
              <a:cs typeface="Times New Roman" pitchFamily="18" charset="0"/>
            </a:rPr>
            <a:t>Заттар «нәруыз каналдары» арқылы жүреді немесе заттарды қармауға мембрана қатысады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kk-KZ" sz="1300" kern="1200" dirty="0" smtClean="0">
              <a:latin typeface="Times New Roman" pitchFamily="18" charset="0"/>
              <a:cs typeface="Times New Roman" pitchFamily="18" charset="0"/>
            </a:rPr>
            <a:t>фагоцитоз, пиноцитоз)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300" kern="1200" dirty="0" smtClean="0">
              <a:latin typeface="Times New Roman" pitchFamily="18" charset="0"/>
              <a:cs typeface="Times New Roman" pitchFamily="18" charset="0"/>
            </a:rPr>
            <a:t>Концентрация градиентіне қарсы жүреді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300" kern="1200" dirty="0" smtClean="0">
              <a:latin typeface="Times New Roman" pitchFamily="18" charset="0"/>
              <a:cs typeface="Times New Roman" pitchFamily="18" charset="0"/>
            </a:rPr>
            <a:t>Аминқышқылдары,глюкоза,иондар тасымалданады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288" y="815624"/>
        <a:ext cx="5871423" cy="1175478"/>
      </dsp:txXfrm>
    </dsp:sp>
    <dsp:sp modelId="{2E81C495-505E-4320-81DF-C0733C4608F0}">
      <dsp:nvSpPr>
        <dsp:cNvPr id="0" name=""/>
        <dsp:cNvSpPr/>
      </dsp:nvSpPr>
      <dsp:spPr>
        <a:xfrm>
          <a:off x="0" y="1991103"/>
          <a:ext cx="609600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Енжар тасымал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9" y="2027342"/>
        <a:ext cx="6023522" cy="669887"/>
      </dsp:txXfrm>
    </dsp:sp>
    <dsp:sp modelId="{6886002E-3C74-45E1-8F5D-1A9C8C61F1CD}">
      <dsp:nvSpPr>
        <dsp:cNvPr id="0" name=""/>
        <dsp:cNvSpPr/>
      </dsp:nvSpPr>
      <dsp:spPr>
        <a:xfrm>
          <a:off x="141183" y="2733468"/>
          <a:ext cx="5813633" cy="125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АТФ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энергиясы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жұмсалмайды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Тек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қана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концентрация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градиентіне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бойлай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жүреді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300" kern="1200" dirty="0" smtClean="0">
              <a:latin typeface="Times New Roman" pitchFamily="18" charset="0"/>
              <a:cs typeface="Times New Roman" pitchFamily="18" charset="0"/>
            </a:rPr>
            <a:t>Заттар тікелей фосфолипидтер арқылы жүреді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Оттек,су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майларда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еритін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молекулалық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массасы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шағын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заттар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тасымалданады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141183" y="2733468"/>
        <a:ext cx="5813633" cy="125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723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sz="2400" dirty="0" err="1">
                <a:latin typeface="Times New Roman" pitchFamily="18" charset="0"/>
                <a:cs typeface="Times New Roman" pitchFamily="18" charset="0"/>
              </a:rPr>
              <a:t>Активті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пассивті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>
                <a:latin typeface="Times New Roman" pitchFamily="18" charset="0"/>
                <a:cs typeface="Times New Roman" pitchFamily="18" charset="0"/>
              </a:rPr>
            </a:br>
            <a:r>
              <a:rPr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Пассивті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механизмі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тасымал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мембраналық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каналдар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диффузия,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жеңілдетілген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диффузия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механизмі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727" y="2995863"/>
            <a:ext cx="814778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10.1.3.2-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пассивті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механизмін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жануарларда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заттардың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тасымалдануын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мүшелер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жүйелерді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Пассивті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жеңілдетілген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диффузия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ұғымдарын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оқулықтағы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§37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ұлпа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деңгейіндегі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тасымал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тапсырмасын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орындайды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942" y="240162"/>
            <a:ext cx="680987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ағзасында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өкпе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альвеолаларында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капиллярларында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оттек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альвеоладан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көмірқышқыл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керісінше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альвеолаға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процесс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жұмсамай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43" y="179746"/>
            <a:ext cx="2152157" cy="220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450" y="2474887"/>
            <a:ext cx="48463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құбылыстың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заңдылыққа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негізделгенін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концентрациясы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теңессе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процесс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ағзаның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5394" y="3705530"/>
            <a:ext cx="3777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Пассивті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Концентрация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жұмсалмайтынын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Концентрация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теңессе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тоқтайтынын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Диффузия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ағзада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</p:spTree>
    <p:extLst>
      <p:ext uri="{BB962C8B-B14F-4D97-AF65-F5344CB8AC3E}">
        <p14:creationId xmlns:p14="http://schemas.microsoft.com/office/powerpoint/2010/main" val="68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8" y="1135782"/>
            <a:ext cx="8229600" cy="32440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Қызығушылықты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ояту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білесіңдер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?»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сұрағы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мүшелері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қозғала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Жасушада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2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 l="2496" t="1026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мембранасы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r="9773"/>
          <a:stretch/>
        </p:blipFill>
        <p:spPr bwMode="auto">
          <a:xfrm>
            <a:off x="1820286" y="4302493"/>
            <a:ext cx="5206157" cy="255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9855302"/>
              </p:ext>
            </p:extLst>
          </p:nvPr>
        </p:nvGraphicFramePr>
        <p:xfrm>
          <a:off x="654519" y="1436888"/>
          <a:ext cx="7594332" cy="312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 l="2496" t="1026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Times New Roman" pitchFamily="18" charset="0"/>
                <a:cs typeface="Times New Roman" pitchFamily="18" charset="0"/>
              </a:rPr>
              <a:t>Пассивті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2783" y="1578543"/>
            <a:ext cx="2377440" cy="2675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Жеңілденген диффузия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бұл кезде жасушаға мембраналық барьер арқылы заттардың өтуіне, арнайы тасымалдаушы нәруыздар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9626" y="1578542"/>
            <a:ext cx="2377440" cy="2675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Диффузия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таза физикалық құбылыс.Заттар концентрациясы жоғары жақтан концентрациясы төмен жаққа өту құбылысы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466" y="1578541"/>
            <a:ext cx="2377440" cy="2675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Осмос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молекулаларға жартылай өткізгіш кедергі болатын диффузия үдерісі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6436262"/>
              </p:ext>
            </p:extLst>
          </p:nvPr>
        </p:nvGraphicFramePr>
        <p:xfrm>
          <a:off x="315227" y="987742"/>
          <a:ext cx="8513545" cy="499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салыстыру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5594"/>
            <a:ext cx="8229600" cy="704088"/>
          </a:xfrm>
        </p:spPr>
        <p:txBody>
          <a:bodyPr>
            <a:normAutofit/>
          </a:bodyPr>
          <a:lstStyle/>
          <a:p>
            <a:pPr algn="l">
              <a:buNone/>
              <a:defRPr sz="1800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  <a:defRPr sz="1800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  <a:defRPr sz="1800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  <a:defRPr sz="1800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  <a:defRPr sz="1800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  <a:defRPr sz="1800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 sz="1800"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095" y="5833503"/>
            <a:ext cx="600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Қорытынды: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Жасуша тіршілігінде екі механизм де маңызды.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813834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952" y="177052"/>
            <a:ext cx="820553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Тапсырма 1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«Диффузия түрлерін салыстыр»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Кесте толтыру: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қарапайым және жеңілдетілген диффузия айырмашылығын анықтайды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1-топ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Қарапайым диффузия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1) Қарапайым диффузияның анықтамасын жазыңдар;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2) Мысал келтіріңдер (O₂, CO₂, су молекулалары);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3) Фосфолипидті қабат арқылы өту схемасын сызыңдар (молекулалардың қозғалысы көрсетілсін)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952" y="2553425"/>
            <a:ext cx="82055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2-топ:</a:t>
            </a: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 Жеңілдетілген диффузия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1) Жеңілдетілген диффузияны анықтаңдар;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2)  Тасымалдаушы нәруыздың рөлін сипаттаңдар;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3)  Глюкоза мен аминқышқылының өту процесін сызба түрінде бейнелеңдер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265" y="3721853"/>
            <a:ext cx="811891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3-топ: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жасаушы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топ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4093"/>
              </p:ext>
            </p:extLst>
          </p:nvPr>
        </p:nvGraphicFramePr>
        <p:xfrm>
          <a:off x="731520" y="4116340"/>
          <a:ext cx="4408371" cy="1851324"/>
        </p:xfrm>
        <a:graphic>
          <a:graphicData uri="http://schemas.openxmlformats.org/drawingml/2006/table">
            <a:tbl>
              <a:tblPr firstRow="1" firstCol="1" bandRow="1"/>
              <a:tblGrid>
                <a:gridCol w="1440392"/>
                <a:gridCol w="1247235"/>
                <a:gridCol w="1720744"/>
              </a:tblGrid>
              <a:tr h="220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Белгісі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Қарапайым диффузия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Жеңілдетілген диффузия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Тасымалдау типі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Энергия жұмсала ма?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Қатысатын құрылым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Өтетін заттар мысалы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Бағыты (концентрация градиенті бойынша)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Ұқсастығы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25" y="4215865"/>
            <a:ext cx="3901975" cy="26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448" y="257279"/>
            <a:ext cx="806115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Жұптық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Жұпта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толтырыңыз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жұпқа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үлестірме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91124"/>
              </p:ext>
            </p:extLst>
          </p:nvPr>
        </p:nvGraphicFramePr>
        <p:xfrm>
          <a:off x="644893" y="1739367"/>
          <a:ext cx="7353701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3893172"/>
                <a:gridCol w="1681334"/>
                <a:gridCol w="17791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Белгісі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Қарапайым диффузия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Жеңілдетілген диффузия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Энергия жұмсала ма?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Заттардың қозғалыс бағыты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Қатысатын мембрана құрылымы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Өтетін заттардың мысалы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Процестің маңызы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71048" y="3866414"/>
            <a:ext cx="6949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механизмнің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анықтамасын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жұмсалмайтынын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Кестенің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пассивті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тасымалдаудың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</p:spTree>
    <p:extLst>
      <p:ext uri="{BB962C8B-B14F-4D97-AF65-F5344CB8AC3E}">
        <p14:creationId xmlns:p14="http://schemas.microsoft.com/office/powerpoint/2010/main" val="30311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949" y="180797"/>
            <a:ext cx="835954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дәлелдеу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жеңілдетілген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диффузияның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түсінгендігін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мембранасы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жұмсамай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глюкоза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аминқышқылдары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нәруыз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5" y="2016918"/>
            <a:ext cx="4118192" cy="242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9825" y="46078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глюкоза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диффузиямен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біріктіреді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8038" y="3906395"/>
            <a:ext cx="30776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жеңілдетілген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диффузияны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жұмсалмайтынын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концентрация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градиентіне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</p:spTree>
    <p:extLst>
      <p:ext uri="{BB962C8B-B14F-4D97-AF65-F5344CB8AC3E}">
        <p14:creationId xmlns:p14="http://schemas.microsoft.com/office/powerpoint/2010/main" val="27136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684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Активті және пассивті тасымалдау  Пассивті тасымалдау механизмі: қарапайым тасымал, мембраналық каналдар арқылы диффузия, жеңілдетілген диффузия механизмі</vt:lpstr>
      <vt:lpstr> Қызығушылықты ояту «Сендер білесіңдер ме?» сұрағы:  1) Неліктен өсімдік мүшелері арасындағы заттар қозғала алады? 2) Жасушада тасымалдау қалай жүреді?  </vt:lpstr>
      <vt:lpstr>      Кіріспе — Жасуша мембранасы</vt:lpstr>
      <vt:lpstr>Пассивті тасымалдау</vt:lpstr>
      <vt:lpstr>Презентация PowerPoint</vt:lpstr>
      <vt:lpstr>       Қорытынды және салыстыру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Активті және пассивті тасымалдау механизмі</dc:title>
  <dc:subject/>
  <dc:creator/>
  <cp:keywords/>
  <dc:description>generated using python-pptx</dc:description>
  <cp:lastModifiedBy>Леново</cp:lastModifiedBy>
  <cp:revision>13</cp:revision>
  <dcterms:created xsi:type="dcterms:W3CDTF">2013-01-27T09:14:16Z</dcterms:created>
  <dcterms:modified xsi:type="dcterms:W3CDTF">2025-11-01T16:52:29Z</dcterms:modified>
  <cp:category/>
</cp:coreProperties>
</file>