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1" r:id="rId3"/>
    <p:sldId id="263" r:id="rId4"/>
    <p:sldId id="264" r:id="rId5"/>
    <p:sldId id="271" r:id="rId6"/>
    <p:sldId id="273" r:id="rId7"/>
    <p:sldId id="274" r:id="rId8"/>
    <p:sldId id="275" r:id="rId9"/>
    <p:sldId id="276" r:id="rId10"/>
    <p:sldId id="277" r:id="rId11"/>
    <p:sldId id="272" r:id="rId12"/>
    <p:sldId id="279" r:id="rId13"/>
    <p:sldId id="259" r:id="rId14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65" autoAdjust="0"/>
  </p:normalViewPr>
  <p:slideViewPr>
    <p:cSldViewPr snapToGrid="0">
      <p:cViewPr varScale="1">
        <p:scale>
          <a:sx n="58" d="100"/>
          <a:sy n="58" d="100"/>
        </p:scale>
        <p:origin x="8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FAD83-7BAA-431A-8848-61CEAACA8A57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C6C9D-B990-404D-BD4F-92B675483A5E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662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C6C9D-B990-404D-BD4F-92B675483A5E}" type="slidenum">
              <a:rPr lang="ru-KZ" smtClean="0"/>
              <a:t>5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98856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9C6C9D-B990-404D-BD4F-92B675483A5E}" type="slidenum">
              <a:rPr lang="ru-KZ" smtClean="0"/>
              <a:t>6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1288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E8D98-B49B-43E0-8DC6-B3BB08C5A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714B12-E073-0BC1-D8F0-DC0960817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F66973-7818-35F3-640E-3D52A0C58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B8962B-3EE7-DED2-516F-0A5E63C21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118D1C-3B41-298A-4BF7-28622CDD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5922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461F9-C7B7-3D39-B646-AB36544AF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45906E5-D19E-1C54-BEDE-9D888971D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088650-4D0C-F92F-3068-65A49E94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9DF52-0F12-9E89-EE69-2E8163E7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CA614-EE69-7E9C-7BCB-FB4A671A8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1817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B6DD64F-E1C1-9E29-B9EA-D2373CBE3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73E454D-6039-FC34-473C-721181371F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C8645C-D197-58FF-98EC-3CB4F74F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DBB6B1-C625-C42C-329C-E934BC9A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461217-8D3A-B03A-F22D-22D1D2F4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560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95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3587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72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885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07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7214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601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14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F4286-A0E1-B7C3-B5A2-F8810CD0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ADB04-2754-D6FF-2FD3-1BB64B18D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60B7C-6941-D1C2-F342-34EF93C4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7FFC27-9B54-0C2B-5D35-8DF2A724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52AA50-0584-03D9-2B4C-A7966AAC7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90308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147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14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39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7523C-33C7-C251-A47C-A4916F9E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9E47A3-0903-1FC2-65D9-0A31C7B4C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D34A6A-D546-24AB-F904-15F079CC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B7B35F-D610-B9CC-4B36-41016E511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F2841-A7FE-5F43-8BEF-AAB7EB785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08146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FE58E7-4A8B-38BE-8F91-DE49986E8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F97753-8098-67DA-F3C5-2CD63F8220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48A236-2F5B-B0A5-8054-18A5145F1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E8F416-E0BA-3A50-0A08-BA9F99316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999C67-522F-1426-1CDA-A04040C5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40D3CB-5C85-73A9-9F35-D8BF3717A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309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AB2C8-5B67-BEC7-1207-0A05E9839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73570A-A13E-5E29-77FB-36354EAD8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996A38-35A2-606B-4D76-4F6D4CA14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027C6A-F6F0-4BC4-E6B4-4C34531A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34416D7-EF8B-1F03-38BF-78D4A4E4BE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95FDD7-F13D-ECEE-316E-827E993F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5C92D2C-E538-8190-0D7F-44C8AC39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9819F0-6EA9-209C-6F4A-3E22F9C9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4282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C72D71-B89F-20E6-D5E6-CD6591FC0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F77390-4D84-413F-8409-662F9AE7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D854C1-D4F8-1146-9429-80F0DA5F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808CF5-1846-87BC-D0FC-520133FF1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9106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15AA1A0-9ED8-6E52-CC49-E5B8E684B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3FCE60-17A6-9730-D2A3-4BA06E11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A744E7-8622-6C10-5D61-9B3E6CB6D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0459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1C50D-7A9A-4CB1-6077-44721BD9E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21C070-9AC2-0113-D814-7390F408F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D40DD8-5ED0-4C46-237C-AF6A4F94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F438A3-3DCC-8F29-03D4-6FBC442AC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3A499-02B4-DB3C-2EAC-61B57E9EC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48C814-85B5-6A82-067E-28B39940C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944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B370D-7D89-8151-D52C-994952E2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04961D-3987-F38E-F250-F42BE1DCBE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D66BCB4-04C6-552F-B6F1-9E3144DDA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7296B-237F-DC90-2B6A-CD6C9CA7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99C5C1-2F9D-CC65-FCD3-9A08D3E2B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1A264-F038-3CCA-2847-C23DA866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4831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416102-DEBE-501B-0827-37C9AE5D7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65AE64-344A-8473-2540-B65F66A48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4BE23B-9D2D-932C-E7B7-30B889C64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B65DE6-9425-4574-B42B-CB31E0A87BB3}" type="datetimeFigureOut">
              <a:rPr lang="ru-KZ" smtClean="0"/>
              <a:t>01.09.2025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960622-0EEF-B32A-ED60-A101ABF21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F9ED0E-16F1-5DFD-9F1B-47CCE6B33A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018F83-2E54-4F39-9417-74CD249963A9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6767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CB9AD-16EE-4D42-B5A4-A9176389063D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FDA6A7-89D4-4BBA-85B9-1E00906919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5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LgUVdMGIv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ordwall.net/resource/26463438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D6354-6E21-7F67-BFAE-774DA622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27" y="341523"/>
            <a:ext cx="12026746" cy="930524"/>
          </a:xfrm>
        </p:spPr>
        <p:txBody>
          <a:bodyPr>
            <a:normAutofit fontScale="90000"/>
          </a:bodyPr>
          <a:lstStyle/>
          <a:p>
            <a:pPr algn="ctr"/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Сыныпта психологиялық жағымды ахуал орнату. 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Эмоцияны қайталау жаттығуы</a:t>
            </a:r>
            <a:endParaRPr lang="ru-KZ" dirty="0"/>
          </a:p>
        </p:txBody>
      </p:sp>
      <p:pic>
        <p:nvPicPr>
          <p:cNvPr id="3" name="IMG_9938">
            <a:hlinkClick r:id="" action="ppaction://media"/>
            <a:extLst>
              <a:ext uri="{FF2B5EF4-FFF2-40B4-BE49-F238E27FC236}">
                <a16:creationId xmlns:a16="http://schemas.microsoft.com/office/drawing/2014/main" id="{75978A4B-E3EE-5F00-95EA-1B5C85825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874" y="1492425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75E0EC-85A4-174F-FD26-9E5BAD1B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98" y="2342576"/>
            <a:ext cx="9787453" cy="1325563"/>
          </a:xfrm>
        </p:spPr>
        <p:txBody>
          <a:bodyPr>
            <a:noAutofit/>
          </a:bodyPr>
          <a:lstStyle/>
          <a:p>
            <a:pPr>
              <a:buNone/>
            </a:pP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Бекіту сұрақтары: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Компьютерлік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желілер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дегеніміз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және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олар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қандай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негізгі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міндеттерді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шешеді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?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Желі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түйіні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дегеніміз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?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Маршрутизаторлар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мен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қосқыштар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қандай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функцияларды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орындайды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</a:rPr>
              <a:t>?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Коммутатор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мен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400" b="1" dirty="0" err="1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маршрутизатордың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айырмашылығы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400" b="1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неде</a:t>
            </a:r>
            <a:r>
              <a:rPr lang="kk-KZ" sz="4400" b="1" dirty="0">
                <a:solidFill>
                  <a:srgbClr val="7030A0"/>
                </a:solidFill>
                <a:effectLst/>
                <a:latin typeface="Agency FB" panose="020B05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KZ" sz="6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FAB2DE-4933-00F2-8CCE-56416A745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539827"/>
            <a:ext cx="18573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9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FE4F1-7D1F-EE59-48A0-6FA575597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D1543-E7B6-31C1-4739-E448455F6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316" y="3889938"/>
            <a:ext cx="10119910" cy="1325563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kk-KZ" sz="53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 тапсырмасы:</a:t>
            </a:r>
            <a:br>
              <a:rPr lang="ru-KZ" sz="4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Үйдегі интернеттің қалай жұмыс істейтінін 2–3 сөйлеммен түсіндір. </a:t>
            </a:r>
            <a:br>
              <a:rPr lang="kk-KZ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Қай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құрылғы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интернетті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тарататынын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айтып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</a:t>
            </a:r>
            <a:r>
              <a:rPr lang="ru-RU" sz="54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br>
              <a:rPr lang="ru-KZ" sz="4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A3DDE3-760D-8226-4D31-05B3535CF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88" y="539827"/>
            <a:ext cx="185737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09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сары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000" b="92111" l="21548" r="80357">
                        <a14:foregroundMark x1="45952" y1="24778" x2="48929" y2="24333"/>
                        <a14:foregroundMark x1="52976" y1="24000" x2="52143" y2="26333"/>
                        <a14:foregroundMark x1="24762" y1="16444" x2="27381" y2="16444"/>
                        <a14:foregroundMark x1="23452" y1="16222" x2="21548" y2="16222"/>
                        <a14:foregroundMark x1="80595" y1="45222" x2="79167" y2="44444"/>
                        <a14:foregroundMark x1="43929" y1="91556" x2="44643" y2="90556"/>
                        <a14:foregroundMark x1="42500" y1="92111" x2="41786" y2="91778"/>
                      </a14:backgroundRemoval>
                    </a14:imgEffect>
                  </a14:imgLayer>
                </a14:imgProps>
              </a:ext>
            </a:extLst>
          </a:blip>
          <a:srcRect l="17687" t="8001" r="12680" b="1576"/>
          <a:stretch/>
        </p:blipFill>
        <p:spPr bwMode="auto">
          <a:xfrm>
            <a:off x="131441" y="3160822"/>
            <a:ext cx="2787170" cy="3817009"/>
          </a:xfrm>
          <a:prstGeom prst="rect">
            <a:avLst/>
          </a:prstGeom>
          <a:noFill/>
        </p:spPr>
      </p:pic>
      <p:pic>
        <p:nvPicPr>
          <p:cNvPr id="2" name="кок" descr="Resultado de imagen de tristeza inside out">
            <a:extLst>
              <a:ext uri="{FF2B5EF4-FFF2-40B4-BE49-F238E27FC236}">
                <a16:creationId xmlns:a16="http://schemas.microsoft.com/office/drawing/2014/main" id="{A8B9EAD8-3565-A308-49F7-51C518CA4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9643" l="8787" r="89540">
                        <a14:foregroundMark x1="38494" y1="7857" x2="44770" y2="12857"/>
                        <a14:foregroundMark x1="61506" y1="28214" x2="66527" y2="35714"/>
                        <a14:foregroundMark x1="46025" y1="83929" x2="41841" y2="95357"/>
                        <a14:foregroundMark x1="57322" y1="93571" x2="56067" y2="99643"/>
                        <a14:foregroundMark x1="38912" y1="94643" x2="41423" y2="97143"/>
                        <a14:foregroundMark x1="55230" y1="7143" x2="49372" y2="5357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76280" y="4527352"/>
            <a:ext cx="1842176" cy="2158198"/>
          </a:xfrm>
          <a:prstGeom prst="rect">
            <a:avLst/>
          </a:prstGeom>
          <a:noFill/>
        </p:spPr>
      </p:pic>
      <p:pic>
        <p:nvPicPr>
          <p:cNvPr id="4" name="фиоicture 2" descr="Resultado de imagen de fear inside out">
            <a:extLst>
              <a:ext uri="{FF2B5EF4-FFF2-40B4-BE49-F238E27FC236}">
                <a16:creationId xmlns:a16="http://schemas.microsoft.com/office/drawing/2014/main" id="{384DA1B0-1A20-B263-9A98-9511A377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37910" r="39358"/>
          <a:stretch/>
        </p:blipFill>
        <p:spPr bwMode="auto">
          <a:xfrm>
            <a:off x="4961606" y="3072402"/>
            <a:ext cx="1446029" cy="4458435"/>
          </a:xfrm>
          <a:prstGeom prst="rect">
            <a:avLst/>
          </a:prstGeom>
          <a:noFill/>
        </p:spPr>
      </p:pic>
      <p:pic>
        <p:nvPicPr>
          <p:cNvPr id="5" name="кызыл" descr="Resultado de imagen de anger inside out">
            <a:extLst>
              <a:ext uri="{FF2B5EF4-FFF2-40B4-BE49-F238E27FC236}">
                <a16:creationId xmlns:a16="http://schemas.microsoft.com/office/drawing/2014/main" id="{C7565E99-97F6-5CE2-B1D7-BAA658DDD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2689" y="3962494"/>
            <a:ext cx="2300558" cy="2767859"/>
          </a:xfrm>
          <a:prstGeom prst="rect">
            <a:avLst/>
          </a:prstGeom>
          <a:noFill/>
        </p:spPr>
      </p:pic>
      <p:pic>
        <p:nvPicPr>
          <p:cNvPr id="6" name="жасыл" descr="Resultado de imagen de disgust inside out">
            <a:extLst>
              <a:ext uri="{FF2B5EF4-FFF2-40B4-BE49-F238E27FC236}">
                <a16:creationId xmlns:a16="http://schemas.microsoft.com/office/drawing/2014/main" id="{A5418679-9B84-DF00-00C3-710EF503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21" b="95115" l="9966" r="89691">
                        <a14:foregroundMark x1="52921" y1="22414" x2="60137" y2="27586"/>
                        <a14:foregroundMark x1="63230" y1="26724" x2="57732" y2="20690"/>
                        <a14:foregroundMark x1="71134" y1="21839" x2="77320" y2="27874"/>
                        <a14:foregroundMark x1="65292" y1="15230" x2="61168" y2="9195"/>
                        <a14:foregroundMark x1="21306" y1="89368" x2="21306" y2="90517"/>
                        <a14:foregroundMark x1="50515" y1="91092" x2="50515" y2="95115"/>
                        <a14:foregroundMark x1="19588" y1="92529" x2="18213" y2="92529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158813" y="3715018"/>
            <a:ext cx="2728387" cy="3262813"/>
          </a:xfrm>
          <a:prstGeom prst="rect">
            <a:avLst/>
          </a:prstGeom>
          <a:noFill/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5CCE094-16A6-6C04-E1CF-4F87D1057383}"/>
              </a:ext>
            </a:extLst>
          </p:cNvPr>
          <p:cNvSpPr/>
          <p:nvPr/>
        </p:nvSpPr>
        <p:spPr>
          <a:xfrm>
            <a:off x="999460" y="328546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C614D7D5-2D7B-0178-0062-1531577205E7}"/>
              </a:ext>
            </a:extLst>
          </p:cNvPr>
          <p:cNvSpPr/>
          <p:nvPr/>
        </p:nvSpPr>
        <p:spPr>
          <a:xfrm>
            <a:off x="999460" y="307240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66BF935-F8E2-E9A8-201C-99E34DB052CE}"/>
              </a:ext>
            </a:extLst>
          </p:cNvPr>
          <p:cNvSpPr/>
          <p:nvPr/>
        </p:nvSpPr>
        <p:spPr>
          <a:xfrm>
            <a:off x="999460" y="286802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12BD84A4-B46B-BB62-D49B-31029F9909E3}"/>
              </a:ext>
            </a:extLst>
          </p:cNvPr>
          <p:cNvSpPr/>
          <p:nvPr/>
        </p:nvSpPr>
        <p:spPr>
          <a:xfrm>
            <a:off x="999460" y="264984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2A0CE2D-2707-1EDE-06D3-BB44432577C7}"/>
              </a:ext>
            </a:extLst>
          </p:cNvPr>
          <p:cNvSpPr/>
          <p:nvPr/>
        </p:nvSpPr>
        <p:spPr>
          <a:xfrm>
            <a:off x="999460" y="243206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49668E7F-1F05-1093-9A31-6D9918099949}"/>
              </a:ext>
            </a:extLst>
          </p:cNvPr>
          <p:cNvSpPr/>
          <p:nvPr/>
        </p:nvSpPr>
        <p:spPr>
          <a:xfrm>
            <a:off x="999460" y="2219006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4C5313A-28AE-1C89-C3DF-DB1953F22181}"/>
              </a:ext>
            </a:extLst>
          </p:cNvPr>
          <p:cNvSpPr/>
          <p:nvPr/>
        </p:nvSpPr>
        <p:spPr>
          <a:xfrm>
            <a:off x="999460" y="2014624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95FA3AC4-DC11-C3E4-D17F-FF14A0E5C5F6}"/>
              </a:ext>
            </a:extLst>
          </p:cNvPr>
          <p:cNvSpPr/>
          <p:nvPr/>
        </p:nvSpPr>
        <p:spPr>
          <a:xfrm>
            <a:off x="999460" y="1796453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5047C958-50D3-A449-6D0D-F64AD56A3612}"/>
              </a:ext>
            </a:extLst>
          </p:cNvPr>
          <p:cNvSpPr/>
          <p:nvPr/>
        </p:nvSpPr>
        <p:spPr>
          <a:xfrm>
            <a:off x="999460" y="160634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42C73B10-BFEC-DFB6-972C-E75EACD27659}"/>
              </a:ext>
            </a:extLst>
          </p:cNvPr>
          <p:cNvSpPr/>
          <p:nvPr/>
        </p:nvSpPr>
        <p:spPr>
          <a:xfrm>
            <a:off x="999460" y="1393282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EA76E77-9E1A-B2C0-2054-91E77C0FDFC1}"/>
              </a:ext>
            </a:extLst>
          </p:cNvPr>
          <p:cNvSpPr/>
          <p:nvPr/>
        </p:nvSpPr>
        <p:spPr>
          <a:xfrm>
            <a:off x="999460" y="118890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FC5291D-9A8F-27B4-3379-894FEEA19EB6}"/>
              </a:ext>
            </a:extLst>
          </p:cNvPr>
          <p:cNvSpPr/>
          <p:nvPr/>
        </p:nvSpPr>
        <p:spPr>
          <a:xfrm>
            <a:off x="999460" y="970729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90C24D6E-3243-FFE6-66C1-7F78E80C3F18}"/>
              </a:ext>
            </a:extLst>
          </p:cNvPr>
          <p:cNvSpPr/>
          <p:nvPr/>
        </p:nvSpPr>
        <p:spPr>
          <a:xfrm>
            <a:off x="999460" y="72713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D2164125-0D4C-E3BA-BC69-A64386192516}"/>
              </a:ext>
            </a:extLst>
          </p:cNvPr>
          <p:cNvSpPr/>
          <p:nvPr/>
        </p:nvSpPr>
        <p:spPr>
          <a:xfrm>
            <a:off x="999460" y="514080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61A873C6-5E36-FA26-68CB-E9A12C9BF9D2}"/>
              </a:ext>
            </a:extLst>
          </p:cNvPr>
          <p:cNvSpPr/>
          <p:nvPr/>
        </p:nvSpPr>
        <p:spPr>
          <a:xfrm>
            <a:off x="999460" y="309698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7C75E17-CEDF-94EE-D52B-E0D811C30B36}"/>
              </a:ext>
            </a:extLst>
          </p:cNvPr>
          <p:cNvSpPr/>
          <p:nvPr/>
        </p:nvSpPr>
        <p:spPr>
          <a:xfrm>
            <a:off x="999460" y="91527"/>
            <a:ext cx="1210968" cy="1435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EA8C3FDE-C96D-FDF4-EBD9-91BA725D5AA9}"/>
              </a:ext>
            </a:extLst>
          </p:cNvPr>
          <p:cNvSpPr/>
          <p:nvPr/>
        </p:nvSpPr>
        <p:spPr>
          <a:xfrm>
            <a:off x="2980533" y="328546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id="{75136CC3-87AD-8C7C-391F-E3BEB9E3020A}"/>
              </a:ext>
            </a:extLst>
          </p:cNvPr>
          <p:cNvSpPr/>
          <p:nvPr/>
        </p:nvSpPr>
        <p:spPr>
          <a:xfrm>
            <a:off x="2980533" y="307240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9CB206B6-57C5-4861-C92D-730B82D2F293}"/>
              </a:ext>
            </a:extLst>
          </p:cNvPr>
          <p:cNvSpPr/>
          <p:nvPr/>
        </p:nvSpPr>
        <p:spPr>
          <a:xfrm>
            <a:off x="2980533" y="286802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2F2E07ED-A042-97B5-EB1B-3DA817F8C280}"/>
              </a:ext>
            </a:extLst>
          </p:cNvPr>
          <p:cNvSpPr/>
          <p:nvPr/>
        </p:nvSpPr>
        <p:spPr>
          <a:xfrm>
            <a:off x="2980533" y="264984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E93F7F6C-DEF3-385A-0B2C-17FCC4E304B9}"/>
              </a:ext>
            </a:extLst>
          </p:cNvPr>
          <p:cNvSpPr/>
          <p:nvPr/>
        </p:nvSpPr>
        <p:spPr>
          <a:xfrm>
            <a:off x="2980533" y="243206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D4B478ED-6ED0-C255-EC33-96B1AA0FEE5B}"/>
              </a:ext>
            </a:extLst>
          </p:cNvPr>
          <p:cNvSpPr/>
          <p:nvPr/>
        </p:nvSpPr>
        <p:spPr>
          <a:xfrm>
            <a:off x="2980533" y="2219006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21596385-9523-0946-FBAA-04CE89B078AE}"/>
              </a:ext>
            </a:extLst>
          </p:cNvPr>
          <p:cNvSpPr/>
          <p:nvPr/>
        </p:nvSpPr>
        <p:spPr>
          <a:xfrm>
            <a:off x="2980533" y="2014624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AD735586-A943-F8F2-26CA-2094CD6629E8}"/>
              </a:ext>
            </a:extLst>
          </p:cNvPr>
          <p:cNvSpPr/>
          <p:nvPr/>
        </p:nvSpPr>
        <p:spPr>
          <a:xfrm>
            <a:off x="2980533" y="1796453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B5250BC6-A9EA-EC6B-8E89-33813A9DF0A0}"/>
              </a:ext>
            </a:extLst>
          </p:cNvPr>
          <p:cNvSpPr/>
          <p:nvPr/>
        </p:nvSpPr>
        <p:spPr>
          <a:xfrm>
            <a:off x="2980533" y="160634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C99A43BA-BDCE-B726-0958-74055679A7EF}"/>
              </a:ext>
            </a:extLst>
          </p:cNvPr>
          <p:cNvSpPr/>
          <p:nvPr/>
        </p:nvSpPr>
        <p:spPr>
          <a:xfrm>
            <a:off x="2980533" y="1393282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2AA07E9F-B12A-6FEC-2806-4C9DC300BD48}"/>
              </a:ext>
            </a:extLst>
          </p:cNvPr>
          <p:cNvSpPr/>
          <p:nvPr/>
        </p:nvSpPr>
        <p:spPr>
          <a:xfrm>
            <a:off x="2980533" y="118890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48B51162-2227-CE0B-63F0-3D7FA6EDACF0}"/>
              </a:ext>
            </a:extLst>
          </p:cNvPr>
          <p:cNvSpPr/>
          <p:nvPr/>
        </p:nvSpPr>
        <p:spPr>
          <a:xfrm>
            <a:off x="2980533" y="970729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8009D146-A24D-DCC7-EEA4-DCDAACB80522}"/>
              </a:ext>
            </a:extLst>
          </p:cNvPr>
          <p:cNvSpPr/>
          <p:nvPr/>
        </p:nvSpPr>
        <p:spPr>
          <a:xfrm>
            <a:off x="2980533" y="72713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2389381-71D1-F6B5-E627-19FBD312F872}"/>
              </a:ext>
            </a:extLst>
          </p:cNvPr>
          <p:cNvSpPr/>
          <p:nvPr/>
        </p:nvSpPr>
        <p:spPr>
          <a:xfrm>
            <a:off x="2980533" y="514080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2EC8F0A8-840C-6474-90F2-92B2DD3E64CF}"/>
              </a:ext>
            </a:extLst>
          </p:cNvPr>
          <p:cNvSpPr/>
          <p:nvPr/>
        </p:nvSpPr>
        <p:spPr>
          <a:xfrm>
            <a:off x="2980533" y="309698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11FBE450-F585-F930-E934-E048DB217375}"/>
              </a:ext>
            </a:extLst>
          </p:cNvPr>
          <p:cNvSpPr/>
          <p:nvPr/>
        </p:nvSpPr>
        <p:spPr>
          <a:xfrm>
            <a:off x="2980533" y="91527"/>
            <a:ext cx="1210968" cy="143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6D097F05-B6DE-7EE6-2CE1-D0A8746F3FEB}"/>
              </a:ext>
            </a:extLst>
          </p:cNvPr>
          <p:cNvSpPr/>
          <p:nvPr/>
        </p:nvSpPr>
        <p:spPr>
          <a:xfrm>
            <a:off x="5196667" y="328546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399F5EDE-7E86-EADB-9065-2377713C9751}"/>
              </a:ext>
            </a:extLst>
          </p:cNvPr>
          <p:cNvSpPr/>
          <p:nvPr/>
        </p:nvSpPr>
        <p:spPr>
          <a:xfrm>
            <a:off x="5196667" y="307240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C1124D4C-362B-0A3D-D18E-8A7D8BF0ED8E}"/>
              </a:ext>
            </a:extLst>
          </p:cNvPr>
          <p:cNvSpPr/>
          <p:nvPr/>
        </p:nvSpPr>
        <p:spPr>
          <a:xfrm>
            <a:off x="5196667" y="286802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38558488-FA81-A2A0-22C8-D7A6C275D109}"/>
              </a:ext>
            </a:extLst>
          </p:cNvPr>
          <p:cNvSpPr/>
          <p:nvPr/>
        </p:nvSpPr>
        <p:spPr>
          <a:xfrm>
            <a:off x="5196667" y="264984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3" name="Прямоугольник: скругленные углы 42">
            <a:extLst>
              <a:ext uri="{FF2B5EF4-FFF2-40B4-BE49-F238E27FC236}">
                <a16:creationId xmlns:a16="http://schemas.microsoft.com/office/drawing/2014/main" id="{D07B3AD2-0178-5028-05DC-9FAE16CF4C06}"/>
              </a:ext>
            </a:extLst>
          </p:cNvPr>
          <p:cNvSpPr/>
          <p:nvPr/>
        </p:nvSpPr>
        <p:spPr>
          <a:xfrm>
            <a:off x="5196667" y="243206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CE09DF0D-95D0-6F60-3EC3-F340A82E6CA2}"/>
              </a:ext>
            </a:extLst>
          </p:cNvPr>
          <p:cNvSpPr/>
          <p:nvPr/>
        </p:nvSpPr>
        <p:spPr>
          <a:xfrm>
            <a:off x="5196667" y="2219006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A4B96F8E-1DFD-8EBB-565C-65BD2DB845B8}"/>
              </a:ext>
            </a:extLst>
          </p:cNvPr>
          <p:cNvSpPr/>
          <p:nvPr/>
        </p:nvSpPr>
        <p:spPr>
          <a:xfrm>
            <a:off x="5196667" y="2014624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78D58E1E-F4BA-DA86-B664-30435B47AF33}"/>
              </a:ext>
            </a:extLst>
          </p:cNvPr>
          <p:cNvSpPr/>
          <p:nvPr/>
        </p:nvSpPr>
        <p:spPr>
          <a:xfrm>
            <a:off x="5196667" y="1796453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7BEF801F-958F-6840-8D0D-57D148B7F134}"/>
              </a:ext>
            </a:extLst>
          </p:cNvPr>
          <p:cNvSpPr/>
          <p:nvPr/>
        </p:nvSpPr>
        <p:spPr>
          <a:xfrm>
            <a:off x="5196667" y="160634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5D1B6CB3-A4A9-7BD7-E983-436AF32D07A5}"/>
              </a:ext>
            </a:extLst>
          </p:cNvPr>
          <p:cNvSpPr/>
          <p:nvPr/>
        </p:nvSpPr>
        <p:spPr>
          <a:xfrm>
            <a:off x="5196667" y="1393282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643D41B1-BF24-AAA7-7FA3-5101F93E1658}"/>
              </a:ext>
            </a:extLst>
          </p:cNvPr>
          <p:cNvSpPr/>
          <p:nvPr/>
        </p:nvSpPr>
        <p:spPr>
          <a:xfrm>
            <a:off x="5196667" y="118890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0" name="Прямоугольник: скругленные углы 49">
            <a:extLst>
              <a:ext uri="{FF2B5EF4-FFF2-40B4-BE49-F238E27FC236}">
                <a16:creationId xmlns:a16="http://schemas.microsoft.com/office/drawing/2014/main" id="{2A09EFD2-1882-A9E0-A345-A94166C87617}"/>
              </a:ext>
            </a:extLst>
          </p:cNvPr>
          <p:cNvSpPr/>
          <p:nvPr/>
        </p:nvSpPr>
        <p:spPr>
          <a:xfrm>
            <a:off x="5196667" y="970729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1" name="Прямоугольник: скругленные углы 50">
            <a:extLst>
              <a:ext uri="{FF2B5EF4-FFF2-40B4-BE49-F238E27FC236}">
                <a16:creationId xmlns:a16="http://schemas.microsoft.com/office/drawing/2014/main" id="{64432A4F-5C76-FCEB-D506-AE17F409B016}"/>
              </a:ext>
            </a:extLst>
          </p:cNvPr>
          <p:cNvSpPr/>
          <p:nvPr/>
        </p:nvSpPr>
        <p:spPr>
          <a:xfrm>
            <a:off x="5196667" y="72713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2" name="Прямоугольник: скругленные углы 51">
            <a:extLst>
              <a:ext uri="{FF2B5EF4-FFF2-40B4-BE49-F238E27FC236}">
                <a16:creationId xmlns:a16="http://schemas.microsoft.com/office/drawing/2014/main" id="{7BE95B10-2152-ECAD-72CF-2F11AA6410E1}"/>
              </a:ext>
            </a:extLst>
          </p:cNvPr>
          <p:cNvSpPr/>
          <p:nvPr/>
        </p:nvSpPr>
        <p:spPr>
          <a:xfrm>
            <a:off x="5196667" y="514080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3" name="Прямоугольник: скругленные углы 52">
            <a:extLst>
              <a:ext uri="{FF2B5EF4-FFF2-40B4-BE49-F238E27FC236}">
                <a16:creationId xmlns:a16="http://schemas.microsoft.com/office/drawing/2014/main" id="{BD1CDE73-3FDD-F9CC-DEEE-9C98FAA581B9}"/>
              </a:ext>
            </a:extLst>
          </p:cNvPr>
          <p:cNvSpPr/>
          <p:nvPr/>
        </p:nvSpPr>
        <p:spPr>
          <a:xfrm>
            <a:off x="5196667" y="309698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4" name="Прямоугольник: скругленные углы 53">
            <a:extLst>
              <a:ext uri="{FF2B5EF4-FFF2-40B4-BE49-F238E27FC236}">
                <a16:creationId xmlns:a16="http://schemas.microsoft.com/office/drawing/2014/main" id="{FDF066C6-D20F-41C6-D553-35350A89602F}"/>
              </a:ext>
            </a:extLst>
          </p:cNvPr>
          <p:cNvSpPr/>
          <p:nvPr/>
        </p:nvSpPr>
        <p:spPr>
          <a:xfrm>
            <a:off x="5196667" y="91527"/>
            <a:ext cx="1210968" cy="14354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885DFB99-DCE5-EFE8-9057-27C6196BB9A7}"/>
              </a:ext>
            </a:extLst>
          </p:cNvPr>
          <p:cNvSpPr/>
          <p:nvPr/>
        </p:nvSpPr>
        <p:spPr>
          <a:xfrm>
            <a:off x="7165589" y="328546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1BC69219-12E5-AB04-B7CB-F22FBB275262}"/>
              </a:ext>
            </a:extLst>
          </p:cNvPr>
          <p:cNvSpPr/>
          <p:nvPr/>
        </p:nvSpPr>
        <p:spPr>
          <a:xfrm>
            <a:off x="7165589" y="307240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4FA8A0D8-C170-CED6-49B5-567E336BAA56}"/>
              </a:ext>
            </a:extLst>
          </p:cNvPr>
          <p:cNvSpPr/>
          <p:nvPr/>
        </p:nvSpPr>
        <p:spPr>
          <a:xfrm>
            <a:off x="7165589" y="286802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8B8C2E31-E9D6-F1CC-AC5F-08C2C3FCE539}"/>
              </a:ext>
            </a:extLst>
          </p:cNvPr>
          <p:cNvSpPr/>
          <p:nvPr/>
        </p:nvSpPr>
        <p:spPr>
          <a:xfrm>
            <a:off x="7165589" y="264984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E219CD8E-B647-63FF-5B5C-2C1DCD2FA2B4}"/>
              </a:ext>
            </a:extLst>
          </p:cNvPr>
          <p:cNvSpPr/>
          <p:nvPr/>
        </p:nvSpPr>
        <p:spPr>
          <a:xfrm>
            <a:off x="7165589" y="243206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AB4C990E-0E0A-2B26-B5AF-A0579DE4CF43}"/>
              </a:ext>
            </a:extLst>
          </p:cNvPr>
          <p:cNvSpPr/>
          <p:nvPr/>
        </p:nvSpPr>
        <p:spPr>
          <a:xfrm>
            <a:off x="7165589" y="2219006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1" name="Прямоугольник: скругленные углы 60">
            <a:extLst>
              <a:ext uri="{FF2B5EF4-FFF2-40B4-BE49-F238E27FC236}">
                <a16:creationId xmlns:a16="http://schemas.microsoft.com/office/drawing/2014/main" id="{2D651854-E921-CB07-00DF-41CF06335F93}"/>
              </a:ext>
            </a:extLst>
          </p:cNvPr>
          <p:cNvSpPr/>
          <p:nvPr/>
        </p:nvSpPr>
        <p:spPr>
          <a:xfrm>
            <a:off x="7165589" y="2014624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2" name="Прямоугольник: скругленные углы 61">
            <a:extLst>
              <a:ext uri="{FF2B5EF4-FFF2-40B4-BE49-F238E27FC236}">
                <a16:creationId xmlns:a16="http://schemas.microsoft.com/office/drawing/2014/main" id="{6461C8CD-5D03-A652-F1D1-89C838D075FF}"/>
              </a:ext>
            </a:extLst>
          </p:cNvPr>
          <p:cNvSpPr/>
          <p:nvPr/>
        </p:nvSpPr>
        <p:spPr>
          <a:xfrm>
            <a:off x="7165589" y="1796453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23A2C7E2-29F1-F855-3A5B-FA81253F7993}"/>
              </a:ext>
            </a:extLst>
          </p:cNvPr>
          <p:cNvSpPr/>
          <p:nvPr/>
        </p:nvSpPr>
        <p:spPr>
          <a:xfrm>
            <a:off x="7165589" y="160634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4" name="Прямоугольник: скругленные углы 1023">
            <a:extLst>
              <a:ext uri="{FF2B5EF4-FFF2-40B4-BE49-F238E27FC236}">
                <a16:creationId xmlns:a16="http://schemas.microsoft.com/office/drawing/2014/main" id="{FBAE6F3A-CC1D-541F-1AE9-70DCE4ECB486}"/>
              </a:ext>
            </a:extLst>
          </p:cNvPr>
          <p:cNvSpPr/>
          <p:nvPr/>
        </p:nvSpPr>
        <p:spPr>
          <a:xfrm>
            <a:off x="7165589" y="1393282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5" name="Прямоугольник: скругленные углы 1024">
            <a:extLst>
              <a:ext uri="{FF2B5EF4-FFF2-40B4-BE49-F238E27FC236}">
                <a16:creationId xmlns:a16="http://schemas.microsoft.com/office/drawing/2014/main" id="{82600766-95AC-1931-BC45-2205C703E955}"/>
              </a:ext>
            </a:extLst>
          </p:cNvPr>
          <p:cNvSpPr/>
          <p:nvPr/>
        </p:nvSpPr>
        <p:spPr>
          <a:xfrm>
            <a:off x="7165589" y="118890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7" name="Прямоугольник: скругленные углы 1026">
            <a:extLst>
              <a:ext uri="{FF2B5EF4-FFF2-40B4-BE49-F238E27FC236}">
                <a16:creationId xmlns:a16="http://schemas.microsoft.com/office/drawing/2014/main" id="{338C98B3-0F25-4CC0-4460-D4503465121B}"/>
              </a:ext>
            </a:extLst>
          </p:cNvPr>
          <p:cNvSpPr/>
          <p:nvPr/>
        </p:nvSpPr>
        <p:spPr>
          <a:xfrm>
            <a:off x="7165589" y="970729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8" name="Прямоугольник: скругленные углы 1027">
            <a:extLst>
              <a:ext uri="{FF2B5EF4-FFF2-40B4-BE49-F238E27FC236}">
                <a16:creationId xmlns:a16="http://schemas.microsoft.com/office/drawing/2014/main" id="{5B8CC8CD-6288-0D92-3DDA-92A248720148}"/>
              </a:ext>
            </a:extLst>
          </p:cNvPr>
          <p:cNvSpPr/>
          <p:nvPr/>
        </p:nvSpPr>
        <p:spPr>
          <a:xfrm>
            <a:off x="7165589" y="72713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29" name="Прямоугольник: скругленные углы 1028">
            <a:extLst>
              <a:ext uri="{FF2B5EF4-FFF2-40B4-BE49-F238E27FC236}">
                <a16:creationId xmlns:a16="http://schemas.microsoft.com/office/drawing/2014/main" id="{CEE997E4-B51E-D398-1F9C-127F9DDFDD9A}"/>
              </a:ext>
            </a:extLst>
          </p:cNvPr>
          <p:cNvSpPr/>
          <p:nvPr/>
        </p:nvSpPr>
        <p:spPr>
          <a:xfrm>
            <a:off x="7165589" y="514080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0" name="Прямоугольник: скругленные углы 1029">
            <a:extLst>
              <a:ext uri="{FF2B5EF4-FFF2-40B4-BE49-F238E27FC236}">
                <a16:creationId xmlns:a16="http://schemas.microsoft.com/office/drawing/2014/main" id="{51983750-2684-4233-35B1-28A0E186B584}"/>
              </a:ext>
            </a:extLst>
          </p:cNvPr>
          <p:cNvSpPr/>
          <p:nvPr/>
        </p:nvSpPr>
        <p:spPr>
          <a:xfrm>
            <a:off x="7165589" y="309698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1" name="Прямоугольник: скругленные углы 1030">
            <a:extLst>
              <a:ext uri="{FF2B5EF4-FFF2-40B4-BE49-F238E27FC236}">
                <a16:creationId xmlns:a16="http://schemas.microsoft.com/office/drawing/2014/main" id="{58B074DF-4CFE-264F-1652-43184E539DD8}"/>
              </a:ext>
            </a:extLst>
          </p:cNvPr>
          <p:cNvSpPr/>
          <p:nvPr/>
        </p:nvSpPr>
        <p:spPr>
          <a:xfrm>
            <a:off x="7165589" y="91527"/>
            <a:ext cx="1210968" cy="1435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2" name="Прямоугольник: скругленные углы 1031">
            <a:extLst>
              <a:ext uri="{FF2B5EF4-FFF2-40B4-BE49-F238E27FC236}">
                <a16:creationId xmlns:a16="http://schemas.microsoft.com/office/drawing/2014/main" id="{4B7494D3-824A-CF62-E24F-68276F58D794}"/>
              </a:ext>
            </a:extLst>
          </p:cNvPr>
          <p:cNvSpPr/>
          <p:nvPr/>
        </p:nvSpPr>
        <p:spPr>
          <a:xfrm>
            <a:off x="9618793" y="328546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3" name="Прямоугольник: скругленные углы 1032">
            <a:extLst>
              <a:ext uri="{FF2B5EF4-FFF2-40B4-BE49-F238E27FC236}">
                <a16:creationId xmlns:a16="http://schemas.microsoft.com/office/drawing/2014/main" id="{7E202D4C-6AB1-0382-D51E-7AC1C562556D}"/>
              </a:ext>
            </a:extLst>
          </p:cNvPr>
          <p:cNvSpPr/>
          <p:nvPr/>
        </p:nvSpPr>
        <p:spPr>
          <a:xfrm>
            <a:off x="9618793" y="307240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4" name="Прямоугольник: скругленные углы 1033">
            <a:extLst>
              <a:ext uri="{FF2B5EF4-FFF2-40B4-BE49-F238E27FC236}">
                <a16:creationId xmlns:a16="http://schemas.microsoft.com/office/drawing/2014/main" id="{5849B09B-A958-8513-A20E-59CD465BDEAA}"/>
              </a:ext>
            </a:extLst>
          </p:cNvPr>
          <p:cNvSpPr/>
          <p:nvPr/>
        </p:nvSpPr>
        <p:spPr>
          <a:xfrm>
            <a:off x="9618793" y="286802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5" name="Прямоугольник: скругленные углы 1034">
            <a:extLst>
              <a:ext uri="{FF2B5EF4-FFF2-40B4-BE49-F238E27FC236}">
                <a16:creationId xmlns:a16="http://schemas.microsoft.com/office/drawing/2014/main" id="{9DD031AC-5379-C98F-431A-68E52CA0AE90}"/>
              </a:ext>
            </a:extLst>
          </p:cNvPr>
          <p:cNvSpPr/>
          <p:nvPr/>
        </p:nvSpPr>
        <p:spPr>
          <a:xfrm>
            <a:off x="9618793" y="264984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6" name="Прямоугольник: скругленные углы 1035">
            <a:extLst>
              <a:ext uri="{FF2B5EF4-FFF2-40B4-BE49-F238E27FC236}">
                <a16:creationId xmlns:a16="http://schemas.microsoft.com/office/drawing/2014/main" id="{69FA897D-3D1B-ECD4-9A19-20C3350A847C}"/>
              </a:ext>
            </a:extLst>
          </p:cNvPr>
          <p:cNvSpPr/>
          <p:nvPr/>
        </p:nvSpPr>
        <p:spPr>
          <a:xfrm>
            <a:off x="9618793" y="243206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7" name="Прямоугольник: скругленные углы 1036">
            <a:extLst>
              <a:ext uri="{FF2B5EF4-FFF2-40B4-BE49-F238E27FC236}">
                <a16:creationId xmlns:a16="http://schemas.microsoft.com/office/drawing/2014/main" id="{43E0D5CB-6B4B-C239-9C2B-71E1B85CD53F}"/>
              </a:ext>
            </a:extLst>
          </p:cNvPr>
          <p:cNvSpPr/>
          <p:nvPr/>
        </p:nvSpPr>
        <p:spPr>
          <a:xfrm>
            <a:off x="9618793" y="2219006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8" name="Прямоугольник: скругленные углы 1037">
            <a:extLst>
              <a:ext uri="{FF2B5EF4-FFF2-40B4-BE49-F238E27FC236}">
                <a16:creationId xmlns:a16="http://schemas.microsoft.com/office/drawing/2014/main" id="{79804843-FA2E-B327-02B4-AECE5A6B2717}"/>
              </a:ext>
            </a:extLst>
          </p:cNvPr>
          <p:cNvSpPr/>
          <p:nvPr/>
        </p:nvSpPr>
        <p:spPr>
          <a:xfrm>
            <a:off x="9618793" y="2014624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39" name="Прямоугольник: скругленные углы 1038">
            <a:extLst>
              <a:ext uri="{FF2B5EF4-FFF2-40B4-BE49-F238E27FC236}">
                <a16:creationId xmlns:a16="http://schemas.microsoft.com/office/drawing/2014/main" id="{6BEDF9EF-C4CE-06D6-B6FB-B8F5054F96F9}"/>
              </a:ext>
            </a:extLst>
          </p:cNvPr>
          <p:cNvSpPr/>
          <p:nvPr/>
        </p:nvSpPr>
        <p:spPr>
          <a:xfrm>
            <a:off x="9618793" y="1796453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0" name="Прямоугольник: скругленные углы 1039">
            <a:extLst>
              <a:ext uri="{FF2B5EF4-FFF2-40B4-BE49-F238E27FC236}">
                <a16:creationId xmlns:a16="http://schemas.microsoft.com/office/drawing/2014/main" id="{AAD0B430-D03C-3593-844C-2A3F7C6BA02E}"/>
              </a:ext>
            </a:extLst>
          </p:cNvPr>
          <p:cNvSpPr/>
          <p:nvPr/>
        </p:nvSpPr>
        <p:spPr>
          <a:xfrm>
            <a:off x="9618793" y="160634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1" name="Прямоугольник: скругленные углы 1040">
            <a:extLst>
              <a:ext uri="{FF2B5EF4-FFF2-40B4-BE49-F238E27FC236}">
                <a16:creationId xmlns:a16="http://schemas.microsoft.com/office/drawing/2014/main" id="{43EC59F6-A258-E20F-EF3B-8C8DA8375C6C}"/>
              </a:ext>
            </a:extLst>
          </p:cNvPr>
          <p:cNvSpPr/>
          <p:nvPr/>
        </p:nvSpPr>
        <p:spPr>
          <a:xfrm>
            <a:off x="9618793" y="1393282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2" name="Прямоугольник: скругленные углы 1041">
            <a:extLst>
              <a:ext uri="{FF2B5EF4-FFF2-40B4-BE49-F238E27FC236}">
                <a16:creationId xmlns:a16="http://schemas.microsoft.com/office/drawing/2014/main" id="{A3FC55A9-DA26-A446-113A-1A573EB0A513}"/>
              </a:ext>
            </a:extLst>
          </p:cNvPr>
          <p:cNvSpPr/>
          <p:nvPr/>
        </p:nvSpPr>
        <p:spPr>
          <a:xfrm>
            <a:off x="9618793" y="118890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3" name="Прямоугольник: скругленные углы 1042">
            <a:extLst>
              <a:ext uri="{FF2B5EF4-FFF2-40B4-BE49-F238E27FC236}">
                <a16:creationId xmlns:a16="http://schemas.microsoft.com/office/drawing/2014/main" id="{38E2BC25-CF97-BB19-6FDB-2E40CF48D388}"/>
              </a:ext>
            </a:extLst>
          </p:cNvPr>
          <p:cNvSpPr/>
          <p:nvPr/>
        </p:nvSpPr>
        <p:spPr>
          <a:xfrm>
            <a:off x="9618793" y="970729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4" name="Прямоугольник: скругленные углы 1043">
            <a:extLst>
              <a:ext uri="{FF2B5EF4-FFF2-40B4-BE49-F238E27FC236}">
                <a16:creationId xmlns:a16="http://schemas.microsoft.com/office/drawing/2014/main" id="{3836D592-1DF1-3489-09B7-1DDB8DF26C4D}"/>
              </a:ext>
            </a:extLst>
          </p:cNvPr>
          <p:cNvSpPr/>
          <p:nvPr/>
        </p:nvSpPr>
        <p:spPr>
          <a:xfrm>
            <a:off x="9618793" y="72713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5" name="Прямоугольник: скругленные углы 1044">
            <a:extLst>
              <a:ext uri="{FF2B5EF4-FFF2-40B4-BE49-F238E27FC236}">
                <a16:creationId xmlns:a16="http://schemas.microsoft.com/office/drawing/2014/main" id="{586BB0C9-0B59-83A2-9BDF-7F39E289006C}"/>
              </a:ext>
            </a:extLst>
          </p:cNvPr>
          <p:cNvSpPr/>
          <p:nvPr/>
        </p:nvSpPr>
        <p:spPr>
          <a:xfrm>
            <a:off x="9618793" y="514080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6" name="Прямоугольник: скругленные углы 1045">
            <a:extLst>
              <a:ext uri="{FF2B5EF4-FFF2-40B4-BE49-F238E27FC236}">
                <a16:creationId xmlns:a16="http://schemas.microsoft.com/office/drawing/2014/main" id="{093125DF-75D5-F8EF-7663-EB88226A862E}"/>
              </a:ext>
            </a:extLst>
          </p:cNvPr>
          <p:cNvSpPr/>
          <p:nvPr/>
        </p:nvSpPr>
        <p:spPr>
          <a:xfrm>
            <a:off x="9618793" y="309698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7" name="Прямоугольник: скругленные углы 1046">
            <a:extLst>
              <a:ext uri="{FF2B5EF4-FFF2-40B4-BE49-F238E27FC236}">
                <a16:creationId xmlns:a16="http://schemas.microsoft.com/office/drawing/2014/main" id="{94B3F770-34AD-530F-901D-8E2FFFDAC413}"/>
              </a:ext>
            </a:extLst>
          </p:cNvPr>
          <p:cNvSpPr/>
          <p:nvPr/>
        </p:nvSpPr>
        <p:spPr>
          <a:xfrm>
            <a:off x="9618793" y="91527"/>
            <a:ext cx="1210968" cy="1435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9450D491-00A7-7FAB-54A9-CD74A18457EC}"/>
              </a:ext>
            </a:extLst>
          </p:cNvPr>
          <p:cNvSpPr txBox="1"/>
          <p:nvPr/>
        </p:nvSpPr>
        <p:spPr>
          <a:xfrm>
            <a:off x="131441" y="6141697"/>
            <a:ext cx="6097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 қорытындылау.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Рефлексия.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Көңіл-күй</a:t>
            </a:r>
            <a:endParaRPr lang="ru-KZ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6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0" fill="hold">
                      <p:stCondLst>
                        <p:cond delay="indefinite"/>
                      </p:stCondLst>
                      <p:childTnLst>
                        <p:par>
                          <p:cTn id="391" fill="hold">
                            <p:stCondLst>
                              <p:cond delay="0"/>
                            </p:stCondLst>
                            <p:childTnLst>
                              <p:par>
                                <p:cTn id="3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9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5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6" dur="5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1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2" dur="5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7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8" dur="500" fill="hold"/>
                                        <p:tgtEl>
                                          <p:spTgt spid="1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3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4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9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0" dur="500" fill="hold"/>
                                        <p:tgtEl>
                                          <p:spTgt spid="1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5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6" dur="5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1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2" dur="5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9" fill="hold">
                      <p:stCondLst>
                        <p:cond delay="indefinite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3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4" dur="50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1024" grpId="0" animBg="1"/>
      <p:bldP spid="1025" grpId="0" animBg="1"/>
      <p:bldP spid="1027" grpId="0" animBg="1"/>
      <p:bldP spid="1028" grpId="0" animBg="1"/>
      <p:bldP spid="1029" grpId="0" animBg="1"/>
      <p:bldP spid="1030" grpId="0" animBg="1"/>
      <p:bldP spid="1031" grpId="0" animBg="1"/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  <p:bldP spid="1041" grpId="0" animBg="1"/>
      <p:bldP spid="1042" grpId="0" animBg="1"/>
      <p:bldP spid="1043" grpId="0" animBg="1"/>
      <p:bldP spid="1044" grpId="0" animBg="1"/>
      <p:bldP spid="1045" grpId="0" animBg="1"/>
      <p:bldP spid="1046" grpId="0" animBg="1"/>
      <p:bldP spid="10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4293B-F6CB-A343-7637-F20F446C7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69" y="627550"/>
            <a:ext cx="5876408" cy="1325563"/>
          </a:xfrm>
        </p:spPr>
        <p:txBody>
          <a:bodyPr>
            <a:normAutofit fontScale="90000"/>
          </a:bodyPr>
          <a:lstStyle/>
          <a:p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тақырыбы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Сабақтың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</a:t>
            </a:r>
            <a:r>
              <a:rPr lang="ru-RU" sz="27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ru-KZ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19256-D32D-5FAD-BAD2-E3790AF9A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330" y="2729219"/>
            <a:ext cx="9892229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компоненттерінің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мақсатын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сипаттайды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түйіндер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маршрутизаторлар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коммутаторлар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компьютерлік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желінің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негізгі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компоненттерінің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функцияларын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талдайды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KZ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B72ECFC-C90C-6C0F-A0A9-340DC8737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01" y="330506"/>
            <a:ext cx="1971675" cy="1781175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DC36DE1-E262-7928-1A32-7F1AF69CE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484369"/>
              </p:ext>
            </p:extLst>
          </p:nvPr>
        </p:nvGraphicFramePr>
        <p:xfrm>
          <a:off x="2011669" y="970439"/>
          <a:ext cx="9892229" cy="707972"/>
        </p:xfrm>
        <a:graphic>
          <a:graphicData uri="http://schemas.openxmlformats.org/drawingml/2006/table">
            <a:tbl>
              <a:tblPr firstRow="1" firstCol="1" bandRow="1"/>
              <a:tblGrid>
                <a:gridCol w="9892229">
                  <a:extLst>
                    <a:ext uri="{9D8B030D-6E8A-4147-A177-3AD203B41FA5}">
                      <a16:colId xmlns:a16="http://schemas.microsoft.com/office/drawing/2014/main" val="3852832634"/>
                    </a:ext>
                  </a:extLst>
                </a:gridCol>
              </a:tblGrid>
              <a:tr h="7079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115"/>
                        </a:spcAft>
                        <a:buNone/>
                      </a:pPr>
                      <a:r>
                        <a:rPr lang="ru-RU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Компьютерлік</a:t>
                      </a:r>
                      <a:r>
                        <a:rPr lang="ru-RU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желілердің</a:t>
                      </a:r>
                      <a:r>
                        <a:rPr lang="ru-RU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жұмыс</a:t>
                      </a:r>
                      <a:r>
                        <a:rPr lang="ru-RU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жасау</a:t>
                      </a:r>
                      <a:r>
                        <a:rPr lang="ru-RU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3200" b="1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принциптері</a:t>
                      </a:r>
                      <a:r>
                        <a:rPr lang="ru-RU" sz="3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KZ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0" marR="95250" marT="47625" marB="476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9401380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EE1E62E-0B0B-150F-B757-D34B5848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23" y="3936694"/>
            <a:ext cx="112299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18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22CED-FE77-6E5F-6A78-AF9350C2D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507" y="1193952"/>
            <a:ext cx="10447219" cy="2509093"/>
          </a:xfrm>
        </p:spPr>
        <p:txBody>
          <a:bodyPr>
            <a:noAutofit/>
          </a:bodyPr>
          <a:lstStyle/>
          <a:p>
            <a:pPr>
              <a:buNone/>
            </a:pPr>
            <a:br>
              <a:rPr lang="kk-KZ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"Миға шабуыл"</a:t>
            </a:r>
            <a:br>
              <a:rPr lang="ru-KZ" sz="3600" i="1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 дегеніміз не?</a:t>
            </a:r>
            <a:br>
              <a:rPr lang="ru-KZ" sz="36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желілердің қандай түрлерін білесіз? </a:t>
            </a:r>
            <a:br>
              <a:rPr lang="ru-KZ" sz="36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желілер неден тұрады?</a:t>
            </a:r>
            <a:br>
              <a:rPr lang="ru-KZ" sz="36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40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 қандай функцияларды орындайды?</a:t>
            </a:r>
            <a:br>
              <a:rPr lang="ru-KZ" sz="3600" i="1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1800" i="1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5BCC70-4DD9-6273-55B0-02BEA2384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09" y="382673"/>
            <a:ext cx="1098898" cy="11956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E42BE3-0E01-815C-AA4C-15E889C36CFB}"/>
              </a:ext>
            </a:extLst>
          </p:cNvPr>
          <p:cNvSpPr txBox="1"/>
          <p:nvPr/>
        </p:nvSpPr>
        <p:spPr>
          <a:xfrm>
            <a:off x="946057" y="5017717"/>
            <a:ext cx="84072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Жаңа материалды меңгеру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 қарау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2400" u="sng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https://youtu.be/rLgUVdMGIvY</a:t>
            </a:r>
            <a:endParaRPr lang="kk-KZ" sz="2400" u="sng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ru-RU" sz="24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KZ" sz="1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94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2E485-68A6-F480-B5B9-2820EF823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344" y="111738"/>
            <a:ext cx="4868537" cy="1325563"/>
          </a:xfrm>
        </p:spPr>
        <p:txBody>
          <a:bodyPr/>
          <a:lstStyle/>
          <a:p>
            <a:r>
              <a:rPr lang="kk-KZ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Сергіту сәті</a:t>
            </a:r>
            <a:br>
              <a:rPr lang="ru-KZ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dirty="0"/>
          </a:p>
        </p:txBody>
      </p:sp>
      <p:pic>
        <p:nvPicPr>
          <p:cNvPr id="3" name="IMG_9847">
            <a:hlinkClick r:id="" action="ppaction://media"/>
            <a:extLst>
              <a:ext uri="{FF2B5EF4-FFF2-40B4-BE49-F238E27FC236}">
                <a16:creationId xmlns:a16="http://schemas.microsoft.com/office/drawing/2014/main" id="{27FF29CD-D9B1-0988-7F35-56E317DD8D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0186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A5FB2FA-2842-35C2-F9AC-24D88381A1C9}"/>
              </a:ext>
            </a:extLst>
          </p:cNvPr>
          <p:cNvSpPr txBox="1"/>
          <p:nvPr/>
        </p:nvSpPr>
        <p:spPr>
          <a:xfrm>
            <a:off x="353677" y="5481385"/>
            <a:ext cx="11308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i="1" dirty="0">
                <a:solidFill>
                  <a:srgbClr val="FF0000"/>
                </a:solidFill>
              </a:rPr>
              <a:t>Дескриптор: </a:t>
            </a:r>
            <a:endParaRPr lang="ru-KZ" dirty="0">
              <a:solidFill>
                <a:srgbClr val="FF0000"/>
              </a:solidFill>
            </a:endParaRPr>
          </a:p>
          <a:p>
            <a:r>
              <a:rPr lang="kk-KZ" dirty="0">
                <a:solidFill>
                  <a:srgbClr val="FF0000"/>
                </a:solidFill>
              </a:rPr>
              <a:t>- ЖИ көмегімен желі компоненті ( </a:t>
            </a:r>
            <a:r>
              <a:rPr lang="kk-KZ" dirty="0" err="1">
                <a:solidFill>
                  <a:srgbClr val="FF0000"/>
                </a:solidFill>
              </a:rPr>
              <a:t>маршрутизатор</a:t>
            </a:r>
            <a:r>
              <a:rPr lang="kk-KZ" dirty="0">
                <a:solidFill>
                  <a:srgbClr val="FF0000"/>
                </a:solidFill>
              </a:rPr>
              <a:t> немесе коммутатор) туралы ақпаратты табады.1б </a:t>
            </a:r>
            <a:endParaRPr lang="ru-KZ" dirty="0">
              <a:solidFill>
                <a:srgbClr val="FF0000"/>
              </a:solidFill>
            </a:endParaRPr>
          </a:p>
          <a:p>
            <a:r>
              <a:rPr lang="kk-KZ" dirty="0">
                <a:solidFill>
                  <a:srgbClr val="FF0000"/>
                </a:solidFill>
              </a:rPr>
              <a:t>- Негізгі функциялары мен мысалдарын табады; 1б </a:t>
            </a:r>
            <a:endParaRPr lang="ru-KZ" dirty="0">
              <a:solidFill>
                <a:srgbClr val="FF0000"/>
              </a:solidFill>
            </a:endParaRPr>
          </a:p>
          <a:p>
            <a:r>
              <a:rPr lang="kk-KZ" dirty="0">
                <a:solidFill>
                  <a:srgbClr val="FF0000"/>
                </a:solidFill>
              </a:rPr>
              <a:t>- Сыныпқа жұмыс нәтижесін ұсынады. 1б </a:t>
            </a:r>
            <a:endParaRPr lang="ru-KZ" dirty="0">
              <a:solidFill>
                <a:srgbClr val="FF0000"/>
              </a:solidFill>
            </a:endParaRPr>
          </a:p>
          <a:p>
            <a:r>
              <a:rPr lang="kk-KZ" b="1" i="1" dirty="0">
                <a:solidFill>
                  <a:srgbClr val="FF0000"/>
                </a:solidFill>
              </a:rPr>
              <a:t>  </a:t>
            </a:r>
            <a:endParaRPr lang="ru-KZ" dirty="0">
              <a:solidFill>
                <a:srgbClr val="FF0000"/>
              </a:solidFill>
            </a:endParaRPr>
          </a:p>
          <a:p>
            <a:pPr>
              <a:buNone/>
              <a:tabLst>
                <a:tab pos="121920" algn="l"/>
              </a:tabLst>
            </a:pP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1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6D583E-22F3-E1F7-AAA3-5E93EC303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77" y="681509"/>
            <a:ext cx="299820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kk-KZ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№1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Топтық жұмыс: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 (</a:t>
            </a:r>
            <a:r>
              <a:rPr lang="kk-KZ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ChatGPT</a:t>
            </a:r>
            <a:r>
              <a:rPr lang="kk-KZ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көмегімен топтық жұмыс істеу: (Құндылыққа негізделген)</a:t>
            </a:r>
            <a:endParaRPr lang="ru-KZ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9E495C6-8A44-D96A-89F8-8671B9B03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417" y="352226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KZ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C68CB6-0E28-3205-0040-2F771B2B9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3091" y="106006"/>
            <a:ext cx="1284657" cy="11892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0F3BB0-7B7E-0335-BB7A-DCF2C76A4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5514" y="1376615"/>
            <a:ext cx="7781069" cy="4385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C3BEDB-CF88-AC4F-5399-D0AA08D96B87}"/>
              </a:ext>
            </a:extLst>
          </p:cNvPr>
          <p:cNvSpPr txBox="1"/>
          <p:nvPr/>
        </p:nvSpPr>
        <p:spPr>
          <a:xfrm>
            <a:off x="55085" y="2743269"/>
            <a:ext cx="3296798" cy="2356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kk-KZ" sz="2000" b="1" dirty="0" err="1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Маршрутизатордың</a:t>
            </a:r>
            <a:r>
              <a:rPr lang="kk-KZ" sz="20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функцияларын нақтылаңыз </a:t>
            </a:r>
            <a:endParaRPr lang="ru-KZ" b="1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kk-KZ" sz="20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Коммутатордың мақсатын анықтаңыз </a:t>
            </a:r>
            <a:endParaRPr lang="ru-KZ" b="1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44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2294D-2F70-0F85-C47B-5C56F2543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32" y="3239902"/>
            <a:ext cx="9113702" cy="1325563"/>
          </a:xfrm>
        </p:spPr>
        <p:txBody>
          <a:bodyPr>
            <a:noAutofit/>
          </a:bodyPr>
          <a:lstStyle/>
          <a:p>
            <a:pPr>
              <a:buNone/>
              <a:tabLst>
                <a:tab pos="205740" algn="l"/>
              </a:tabLst>
            </a:pP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№2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KZ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Функционалдық</a:t>
            </a:r>
            <a:r>
              <a:rPr lang="ru-KZ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сауаттылық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KZ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Ситуация: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Мектепте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компьютер бар.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Мұғалім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желі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құру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керек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дейді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Қандай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құрылғылар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қажет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KZ" sz="2800" b="1" i="1" dirty="0" err="1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үшін</a:t>
            </a:r>
            <a:r>
              <a:rPr lang="ru-KZ" sz="2800" b="1" i="1" dirty="0">
                <a:solidFill>
                  <a:srgbClr val="EE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6F0E5-D6B2-413A-306E-17CB64848E2A}"/>
              </a:ext>
            </a:extLst>
          </p:cNvPr>
          <p:cNvSpPr txBox="1"/>
          <p:nvPr/>
        </p:nvSpPr>
        <p:spPr>
          <a:xfrm>
            <a:off x="771640" y="4730802"/>
            <a:ext cx="11093526" cy="2054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115"/>
              </a:spcAft>
              <a:buNone/>
            </a:pPr>
            <a:r>
              <a:rPr lang="ru-RU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Дескриптор: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l">
              <a:spcAft>
                <a:spcPts val="1115"/>
              </a:spcAft>
              <a:buNone/>
            </a:pP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 түрін анықтайды </a:t>
            </a:r>
            <a:r>
              <a:rPr lang="kk-KZ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 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Aft>
                <a:spcPts val="1115"/>
              </a:spcAft>
              <a:buNone/>
            </a:pPr>
            <a:r>
              <a:rPr lang="kk-KZ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kk-K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Өмірлік жағдайды шешу үшін білімді қолданады </a:t>
            </a:r>
            <a:r>
              <a:rPr lang="kk-KZ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б 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kk-KZ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CD10E9-8512-8F3A-C650-D8FCF4929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47" y="271848"/>
            <a:ext cx="1861850" cy="186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6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E8B329-698E-C2D7-0813-019ACF74A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07" y="-71268"/>
            <a:ext cx="7118272" cy="13255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№3  ЖИ </a:t>
            </a: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883D4-DD36-1E74-B143-C8442BC585AD}"/>
              </a:ext>
            </a:extLst>
          </p:cNvPr>
          <p:cNvSpPr txBox="1"/>
          <p:nvPr/>
        </p:nvSpPr>
        <p:spPr>
          <a:xfrm>
            <a:off x="396607" y="5629619"/>
            <a:ext cx="10463921" cy="848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indent="-1905" algn="just">
              <a:spcAft>
                <a:spcPts val="1115"/>
              </a:spcAft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</a:p>
          <a:p>
            <a:pPr marL="1905" indent="-1905">
              <a:spcAft>
                <a:spcPts val="1115"/>
              </a:spcAft>
              <a:buNone/>
            </a:pPr>
            <a:r>
              <a:rPr lang="kk-KZ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kk-KZ" sz="2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Маршрутизатор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мен коммутатор функцияларының айырмашылығын жазады 2 б 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028D7-9627-8251-94CB-A1724A53C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925" y="717622"/>
            <a:ext cx="9984675" cy="48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0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26E17-059D-4A24-9AF3-4794BF97B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02" y="442244"/>
            <a:ext cx="11317994" cy="8771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k-KZ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№4</a:t>
            </a: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2C98D7-BE39-65E6-37CF-B1884284D560}"/>
              </a:ext>
            </a:extLst>
          </p:cNvPr>
          <p:cNvSpPr txBox="1"/>
          <p:nvPr/>
        </p:nvSpPr>
        <p:spPr>
          <a:xfrm>
            <a:off x="370902" y="5820269"/>
            <a:ext cx="11060006" cy="14670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indent="-1905" algn="just">
              <a:spcAft>
                <a:spcPts val="1115"/>
              </a:spcAft>
              <a:buNone/>
            </a:pPr>
            <a:r>
              <a:rPr lang="ru-RU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905" indent="-1905" algn="just">
              <a:spcAft>
                <a:spcPts val="1115"/>
              </a:spcAft>
              <a:buNone/>
            </a:pP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компьютерлік желі түрін анықтайды </a:t>
            </a:r>
            <a:r>
              <a:rPr lang="kk-KZ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б; </a:t>
            </a:r>
            <a:endParaRPr lang="ru-KZ" sz="2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B47800-9DA2-0B12-C839-2B43507524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52"/>
          <a:stretch>
            <a:fillRect/>
          </a:stretch>
        </p:blipFill>
        <p:spPr>
          <a:xfrm>
            <a:off x="1266963" y="880826"/>
            <a:ext cx="9267883" cy="493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80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5050D-C229-8367-5A71-206C62DCA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E4A79-0D33-20BA-4EEC-F375C70F3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237" y="916178"/>
            <a:ext cx="10515600" cy="1325563"/>
          </a:xfrm>
        </p:spPr>
        <p:txBody>
          <a:bodyPr>
            <a:noAutofit/>
          </a:bodyPr>
          <a:lstStyle/>
          <a:p>
            <a:pPr>
              <a:buNone/>
              <a:tabLst>
                <a:tab pos="205740" algn="l"/>
              </a:tabLst>
            </a:pP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 №5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Сұрақтарға жауап бер: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kk-KZ" sz="3200" b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https://wordwall.net/resource/26463438</a:t>
            </a: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KZ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KZ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A1A235-467E-E02A-405A-D3E6628F7AB2}"/>
              </a:ext>
            </a:extLst>
          </p:cNvPr>
          <p:cNvSpPr txBox="1"/>
          <p:nvPr/>
        </p:nvSpPr>
        <p:spPr>
          <a:xfrm>
            <a:off x="535237" y="5657115"/>
            <a:ext cx="11285862" cy="7104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" indent="-1905">
              <a:spcAft>
                <a:spcPts val="1115"/>
              </a:spcAft>
              <a:buNone/>
            </a:pPr>
            <a:r>
              <a:rPr lang="ru-RU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Дескриптор: -</a:t>
            </a:r>
            <a:r>
              <a:rPr lang="kk-KZ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Интерактивті тапсырманы дұрыс орындайды  1б </a:t>
            </a:r>
            <a:r>
              <a:rPr lang="kk-KZ" sz="2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KZ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endParaRPr lang="ru-KZ" sz="1100" i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61573B-5727-280A-7C61-3C634588C4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012" y="2022829"/>
            <a:ext cx="8994353" cy="33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855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337</Words>
  <Application>Microsoft Office PowerPoint</Application>
  <PresentationFormat>Широкоэкранный</PresentationFormat>
  <Paragraphs>42</Paragraphs>
  <Slides>12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Agency FB</vt:lpstr>
      <vt:lpstr>Aptos</vt:lpstr>
      <vt:lpstr>Aptos Display</vt:lpstr>
      <vt:lpstr>Arial</vt:lpstr>
      <vt:lpstr>Calibri</vt:lpstr>
      <vt:lpstr>Calibri Light</vt:lpstr>
      <vt:lpstr>Times New Roman</vt:lpstr>
      <vt:lpstr>Тема Office</vt:lpstr>
      <vt:lpstr>1_Тема Office</vt:lpstr>
      <vt:lpstr>Сыныпта психологиялық жағымды ахуал орнату.  Эмоцияны қайталау жаттығуы</vt:lpstr>
      <vt:lpstr>Сабақтың тақырыбы:    Сабақтың мақсаты: </vt:lpstr>
      <vt:lpstr>  "Миға шабуыл" - Компьютерлік желі дегеніміз не? - Компьютерлік желілердің қандай түрлерін білесіз?  - Компьютерлік желілер неден тұрады? - Компьютерлік желі қандай функцияларды орындайды? </vt:lpstr>
      <vt:lpstr>Сергіту сәті </vt:lpstr>
      <vt:lpstr>Презентация PowerPoint</vt:lpstr>
      <vt:lpstr>Тапсырма №2  Функционалдық сауаттылық Ситуация: Мектепте 20 компьютер бар. Мұғалім желі құру керек дейді. Қандай құрылғылар қажет және не үшін?    </vt:lpstr>
      <vt:lpstr>Тапсырма №3  ЖИ </vt:lpstr>
      <vt:lpstr>Тапсырма №4  </vt:lpstr>
      <vt:lpstr>Тапсырма №5 Сұрақтарға жауап бер: https://wordwall.net/resource/26463438   </vt:lpstr>
      <vt:lpstr> Бекіту сұрақтары: Компьютерлік желілер дегеніміз не және олар қандай негізгі міндеттерді шешеді? Желі түйіні дегеніміз не? Маршрутизаторлар мен қосқыштар қандай функцияларды орындайды? Коммутатор мен маршрутизатордың айырмашылығы неде?</vt:lpstr>
      <vt:lpstr>Үй тапсырмасы: Үйдегі интернеттің қалай жұмыс істейтінін 2–3 сөйлеммен түсіндір.  – Қай құрылғы интернетті тарататынын айтып бер.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Arys JOBBM</cp:lastModifiedBy>
  <cp:revision>11</cp:revision>
  <dcterms:created xsi:type="dcterms:W3CDTF">2025-05-12T12:31:26Z</dcterms:created>
  <dcterms:modified xsi:type="dcterms:W3CDTF">2025-09-01T17:47:31Z</dcterms:modified>
</cp:coreProperties>
</file>