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263" r:id="rId4"/>
    <p:sldId id="264" r:id="rId5"/>
    <p:sldId id="280" r:id="rId6"/>
    <p:sldId id="271" r:id="rId7"/>
    <p:sldId id="273" r:id="rId8"/>
    <p:sldId id="274" r:id="rId9"/>
    <p:sldId id="275" r:id="rId10"/>
    <p:sldId id="277" r:id="rId11"/>
    <p:sldId id="279" r:id="rId12"/>
    <p:sldId id="259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165" autoAdjust="0"/>
  </p:normalViewPr>
  <p:slideViewPr>
    <p:cSldViewPr snapToGrid="0">
      <p:cViewPr varScale="1">
        <p:scale>
          <a:sx n="58" d="100"/>
          <a:sy n="58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AD83-7BAA-431A-8848-61CEAACA8A57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6C9D-B990-404D-BD4F-92B675483A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62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C6C9D-B990-404D-BD4F-92B675483A5E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885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C6C9D-B990-404D-BD4F-92B675483A5E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28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E8D98-B49B-43E0-8DC6-B3BB08C5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714B12-E073-0BC1-D8F0-DC096081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66973-7818-35F3-640E-3D52A0C5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8962B-3EE7-DED2-516F-0A5E63C2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18D1C-3B41-298A-4BF7-28622CDD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92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461F9-C7B7-3D39-B646-AB36544A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5906E5-D19E-1C54-BEDE-9D888971D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88650-4D0C-F92F-3068-65A49E94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9DF52-0F12-9E89-EE69-2E8163E7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CA614-EE69-7E9C-7BCB-FB4A671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81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6DD64F-E1C1-9E29-B9EA-D2373CBE3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E454D-6039-FC34-473C-721181371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8645C-D197-58FF-98EC-3CB4F74F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BB6B1-C625-C42C-329C-E934BC9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61217-8D3A-B03A-F22D-22D1D2F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56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9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2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0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2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4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4286-A0E1-B7C3-B5A2-F8810CD0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ADB04-2754-D6FF-2FD3-1BB64B18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60B7C-6941-D1C2-F342-34EF93C4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FFC27-9B54-0C2B-5D35-8DF2A724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2AA50-0584-03D9-2B4C-A7966AA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030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4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4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523C-33C7-C251-A47C-A4916F9E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E47A3-0903-1FC2-65D9-0A31C7B4C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4A6A-D546-24AB-F904-15F079CC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7B35F-D610-B9CC-4B36-41016E51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F2841-A7FE-5F43-8BEF-AAB7EB78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81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E58E7-4A8B-38BE-8F91-DE49986E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97753-8098-67DA-F3C5-2CD63F822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8A236-2F5B-B0A5-8054-18A5145F1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8F416-E0BA-3A50-0A08-BA9F9931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999C67-522F-1426-1CDA-A04040C5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0D3CB-5C85-73A9-9F35-D8BF3717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099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B2C8-5B67-BEC7-1207-0A05E983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3570A-A13E-5E29-77FB-36354EAD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96A38-35A2-606B-4D76-4F6D4CA1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027C6A-F6F0-4BC4-E6B4-4C34531A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416D7-EF8B-1F03-38BF-78D4A4E4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95FDD7-F13D-ECEE-316E-827E993F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C92D2C-E538-8190-0D7F-44C8AC39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819F0-6EA9-209C-6F4A-3E22F9C9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28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72D71-B89F-20E6-D5E6-CD6591FC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77390-4D84-413F-8409-662F9AE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D854C1-D4F8-1146-9429-80F0DA5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808CF5-1846-87BC-D0FC-520133FF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0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5AA1A0-9ED8-6E52-CC49-E5B8E684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FCE60-17A6-9730-D2A3-4BA06E11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A744E7-8622-6C10-5D61-9B3E6CB6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5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1C50D-7A9A-4CB1-6077-44721BD9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C070-9AC2-0113-D814-7390F408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40DD8-5ED0-4C46-237C-AF6A4F94E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438A3-3DCC-8F29-03D4-6FBC442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3A499-02B4-DB3C-2EAC-61B57E9E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8C814-85B5-6A82-067E-28B39940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B370D-7D89-8151-D52C-994952E2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4961D-3987-F38E-F250-F42BE1DC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66BCB4-04C6-552F-B6F1-9E3144DDA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7296B-237F-DC90-2B6A-CD6C9CA7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99C5C1-2F9D-CC65-FCD3-9A08D3E2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1A264-F038-3CCA-2847-C23DA866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83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16102-DEBE-501B-0827-37C9AE5D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5AE64-344A-8473-2540-B65F66A4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BE23B-9D2D-932C-E7B7-30B889C64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60622-0EEF-B32A-ED60-A101ABF21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9ED0E-16F1-5DFD-9F1B-47CCE6B3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76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u/resource/59871037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6354-6E21-7F67-BFAE-774DA62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" y="341523"/>
            <a:ext cx="12026746" cy="93052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 психологиялық жағымды ахуал орнату. </a:t>
            </a: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Эмоцияны қайталау жаттығуы</a:t>
            </a:r>
            <a:endParaRPr lang="ru-KZ" dirty="0"/>
          </a:p>
        </p:txBody>
      </p:sp>
      <p:pic>
        <p:nvPicPr>
          <p:cNvPr id="3" name="IMG_9938">
            <a:hlinkClick r:id="" action="ppaction://media"/>
            <a:extLst>
              <a:ext uri="{FF2B5EF4-FFF2-40B4-BE49-F238E27FC236}">
                <a16:creationId xmlns:a16="http://schemas.microsoft.com/office/drawing/2014/main" id="{75978A4B-E3EE-5F00-95EA-1B5C858251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874" y="149242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FE4F1-7D1F-EE59-48A0-6FA575597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D1543-E7B6-31C1-4739-E448455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16" y="3889938"/>
            <a:ext cx="10119910" cy="132556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5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Үй тапсырмасы:</a:t>
            </a:r>
            <a:br>
              <a:rPr lang="ru-KZ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«VPN – жеке деректерді қорғаушысы» тақырыбында шағын эссе жазу.</a:t>
            </a:r>
            <a:br>
              <a:rPr lang="ru-KZ" sz="4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3DDE3-760D-8226-4D31-05B3535C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539827"/>
            <a:ext cx="1857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ары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92111" l="21548" r="80357">
                        <a14:foregroundMark x1="45952" y1="24778" x2="48929" y2="24333"/>
                        <a14:foregroundMark x1="52976" y1="24000" x2="52143" y2="26333"/>
                        <a14:foregroundMark x1="24762" y1="16444" x2="27381" y2="16444"/>
                        <a14:foregroundMark x1="23452" y1="16222" x2="21548" y2="16222"/>
                        <a14:foregroundMark x1="80595" y1="45222" x2="79167" y2="44444"/>
                        <a14:foregroundMark x1="43929" y1="91556" x2="44643" y2="90556"/>
                        <a14:foregroundMark x1="42500" y1="92111" x2="41786" y2="91778"/>
                      </a14:backgroundRemoval>
                    </a14:imgEffect>
                  </a14:imgLayer>
                </a14:imgProps>
              </a:ext>
            </a:extLst>
          </a:blip>
          <a:srcRect l="17687" t="8001" r="12680" b="1576"/>
          <a:stretch/>
        </p:blipFill>
        <p:spPr bwMode="auto">
          <a:xfrm>
            <a:off x="131441" y="3160822"/>
            <a:ext cx="2787170" cy="3817009"/>
          </a:xfrm>
          <a:prstGeom prst="rect">
            <a:avLst/>
          </a:prstGeom>
          <a:noFill/>
        </p:spPr>
      </p:pic>
      <p:pic>
        <p:nvPicPr>
          <p:cNvPr id="2" name="кок" descr="Resultado de imagen de tristeza inside out">
            <a:extLst>
              <a:ext uri="{FF2B5EF4-FFF2-40B4-BE49-F238E27FC236}">
                <a16:creationId xmlns:a16="http://schemas.microsoft.com/office/drawing/2014/main" id="{A8B9EAD8-3565-A308-49F7-51C518CA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9643" l="8787" r="89540">
                        <a14:foregroundMark x1="38494" y1="7857" x2="44770" y2="12857"/>
                        <a14:foregroundMark x1="61506" y1="28214" x2="66527" y2="35714"/>
                        <a14:foregroundMark x1="46025" y1="83929" x2="41841" y2="95357"/>
                        <a14:foregroundMark x1="57322" y1="93571" x2="56067" y2="99643"/>
                        <a14:foregroundMark x1="38912" y1="94643" x2="41423" y2="97143"/>
                        <a14:foregroundMark x1="55230" y1="7143" x2="49372" y2="53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76280" y="4527352"/>
            <a:ext cx="1842176" cy="2158198"/>
          </a:xfrm>
          <a:prstGeom prst="rect">
            <a:avLst/>
          </a:prstGeom>
          <a:noFill/>
        </p:spPr>
      </p:pic>
      <p:pic>
        <p:nvPicPr>
          <p:cNvPr id="4" name="фиоicture 2" descr="Resultado de imagen de fear inside out">
            <a:extLst>
              <a:ext uri="{FF2B5EF4-FFF2-40B4-BE49-F238E27FC236}">
                <a16:creationId xmlns:a16="http://schemas.microsoft.com/office/drawing/2014/main" id="{384DA1B0-1A20-B263-9A98-9511A377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7910" r="39358"/>
          <a:stretch/>
        </p:blipFill>
        <p:spPr bwMode="auto">
          <a:xfrm>
            <a:off x="4961606" y="3072402"/>
            <a:ext cx="1446029" cy="4458435"/>
          </a:xfrm>
          <a:prstGeom prst="rect">
            <a:avLst/>
          </a:prstGeom>
          <a:noFill/>
        </p:spPr>
      </p:pic>
      <p:pic>
        <p:nvPicPr>
          <p:cNvPr id="5" name="кызыл" descr="Resultado de imagen de anger inside out">
            <a:extLst>
              <a:ext uri="{FF2B5EF4-FFF2-40B4-BE49-F238E27FC236}">
                <a16:creationId xmlns:a16="http://schemas.microsoft.com/office/drawing/2014/main" id="{C7565E99-97F6-5CE2-B1D7-BAA658DD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2689" y="3962494"/>
            <a:ext cx="2300558" cy="2767859"/>
          </a:xfrm>
          <a:prstGeom prst="rect">
            <a:avLst/>
          </a:prstGeom>
          <a:noFill/>
        </p:spPr>
      </p:pic>
      <p:pic>
        <p:nvPicPr>
          <p:cNvPr id="6" name="жасыл" descr="Resultado de imagen de disgust inside out">
            <a:extLst>
              <a:ext uri="{FF2B5EF4-FFF2-40B4-BE49-F238E27FC236}">
                <a16:creationId xmlns:a16="http://schemas.microsoft.com/office/drawing/2014/main" id="{A5418679-9B84-DF00-00C3-710EF503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21" b="95115" l="9966" r="89691">
                        <a14:foregroundMark x1="52921" y1="22414" x2="60137" y2="27586"/>
                        <a14:foregroundMark x1="63230" y1="26724" x2="57732" y2="20690"/>
                        <a14:foregroundMark x1="71134" y1="21839" x2="77320" y2="27874"/>
                        <a14:foregroundMark x1="65292" y1="15230" x2="61168" y2="9195"/>
                        <a14:foregroundMark x1="21306" y1="89368" x2="21306" y2="90517"/>
                        <a14:foregroundMark x1="50515" y1="91092" x2="50515" y2="95115"/>
                        <a14:foregroundMark x1="19588" y1="92529" x2="18213" y2="9252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58813" y="3715018"/>
            <a:ext cx="2728387" cy="3262813"/>
          </a:xfrm>
          <a:prstGeom prst="rect">
            <a:avLst/>
          </a:prstGeom>
          <a:noFill/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CCE094-16A6-6C04-E1CF-4F87D1057383}"/>
              </a:ext>
            </a:extLst>
          </p:cNvPr>
          <p:cNvSpPr/>
          <p:nvPr/>
        </p:nvSpPr>
        <p:spPr>
          <a:xfrm>
            <a:off x="999460" y="328546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614D7D5-2D7B-0178-0062-1531577205E7}"/>
              </a:ext>
            </a:extLst>
          </p:cNvPr>
          <p:cNvSpPr/>
          <p:nvPr/>
        </p:nvSpPr>
        <p:spPr>
          <a:xfrm>
            <a:off x="999460" y="3072402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6BF935-F8E2-E9A8-201C-99E34DB052CE}"/>
              </a:ext>
            </a:extLst>
          </p:cNvPr>
          <p:cNvSpPr/>
          <p:nvPr/>
        </p:nvSpPr>
        <p:spPr>
          <a:xfrm>
            <a:off x="999460" y="286802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2BD84A4-B46B-BB62-D49B-31029F9909E3}"/>
              </a:ext>
            </a:extLst>
          </p:cNvPr>
          <p:cNvSpPr/>
          <p:nvPr/>
        </p:nvSpPr>
        <p:spPr>
          <a:xfrm>
            <a:off x="999460" y="2649849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2A0CE2D-2707-1EDE-06D3-BB44432577C7}"/>
              </a:ext>
            </a:extLst>
          </p:cNvPr>
          <p:cNvSpPr/>
          <p:nvPr/>
        </p:nvSpPr>
        <p:spPr>
          <a:xfrm>
            <a:off x="999460" y="2432064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668E7F-1F05-1093-9A31-6D9918099949}"/>
              </a:ext>
            </a:extLst>
          </p:cNvPr>
          <p:cNvSpPr/>
          <p:nvPr/>
        </p:nvSpPr>
        <p:spPr>
          <a:xfrm>
            <a:off x="999460" y="2219006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4C5313A-28AE-1C89-C3DF-DB1953F22181}"/>
              </a:ext>
            </a:extLst>
          </p:cNvPr>
          <p:cNvSpPr/>
          <p:nvPr/>
        </p:nvSpPr>
        <p:spPr>
          <a:xfrm>
            <a:off x="999460" y="2014624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5FA3AC4-DC11-C3E4-D17F-FF14A0E5C5F6}"/>
              </a:ext>
            </a:extLst>
          </p:cNvPr>
          <p:cNvSpPr/>
          <p:nvPr/>
        </p:nvSpPr>
        <p:spPr>
          <a:xfrm>
            <a:off x="999460" y="1796453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47C958-50D3-A449-6D0D-F64AD56A3612}"/>
              </a:ext>
            </a:extLst>
          </p:cNvPr>
          <p:cNvSpPr/>
          <p:nvPr/>
        </p:nvSpPr>
        <p:spPr>
          <a:xfrm>
            <a:off x="999460" y="160634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2C73B10-BFEC-DFB6-972C-E75EACD27659}"/>
              </a:ext>
            </a:extLst>
          </p:cNvPr>
          <p:cNvSpPr/>
          <p:nvPr/>
        </p:nvSpPr>
        <p:spPr>
          <a:xfrm>
            <a:off x="999460" y="1393282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EA76E77-9E1A-B2C0-2054-91E77C0FDFC1}"/>
              </a:ext>
            </a:extLst>
          </p:cNvPr>
          <p:cNvSpPr/>
          <p:nvPr/>
        </p:nvSpPr>
        <p:spPr>
          <a:xfrm>
            <a:off x="999460" y="118890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FC5291D-9A8F-27B4-3379-894FEEA19EB6}"/>
              </a:ext>
            </a:extLst>
          </p:cNvPr>
          <p:cNvSpPr/>
          <p:nvPr/>
        </p:nvSpPr>
        <p:spPr>
          <a:xfrm>
            <a:off x="999460" y="970729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C24D6E-3243-FFE6-66C1-7F78E80C3F18}"/>
              </a:ext>
            </a:extLst>
          </p:cNvPr>
          <p:cNvSpPr/>
          <p:nvPr/>
        </p:nvSpPr>
        <p:spPr>
          <a:xfrm>
            <a:off x="999460" y="727138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2164125-0D4C-E3BA-BC69-A64386192516}"/>
              </a:ext>
            </a:extLst>
          </p:cNvPr>
          <p:cNvSpPr/>
          <p:nvPr/>
        </p:nvSpPr>
        <p:spPr>
          <a:xfrm>
            <a:off x="999460" y="51408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1A873C6-5E36-FA26-68CB-E9A12C9BF9D2}"/>
              </a:ext>
            </a:extLst>
          </p:cNvPr>
          <p:cNvSpPr/>
          <p:nvPr/>
        </p:nvSpPr>
        <p:spPr>
          <a:xfrm>
            <a:off x="999460" y="309698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7C75E17-CEDF-94EE-D52B-E0D811C30B36}"/>
              </a:ext>
            </a:extLst>
          </p:cNvPr>
          <p:cNvSpPr/>
          <p:nvPr/>
        </p:nvSpPr>
        <p:spPr>
          <a:xfrm>
            <a:off x="999460" y="91527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A8C3FDE-C96D-FDF4-EBD9-91BA725D5AA9}"/>
              </a:ext>
            </a:extLst>
          </p:cNvPr>
          <p:cNvSpPr/>
          <p:nvPr/>
        </p:nvSpPr>
        <p:spPr>
          <a:xfrm>
            <a:off x="2980533" y="328546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5136CC3-87AD-8C7C-391F-E3BEB9E3020A}"/>
              </a:ext>
            </a:extLst>
          </p:cNvPr>
          <p:cNvSpPr/>
          <p:nvPr/>
        </p:nvSpPr>
        <p:spPr>
          <a:xfrm>
            <a:off x="2980533" y="3072402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CB206B6-57C5-4861-C92D-730B82D2F293}"/>
              </a:ext>
            </a:extLst>
          </p:cNvPr>
          <p:cNvSpPr/>
          <p:nvPr/>
        </p:nvSpPr>
        <p:spPr>
          <a:xfrm>
            <a:off x="2980533" y="286802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F2E07ED-A042-97B5-EB1B-3DA817F8C280}"/>
              </a:ext>
            </a:extLst>
          </p:cNvPr>
          <p:cNvSpPr/>
          <p:nvPr/>
        </p:nvSpPr>
        <p:spPr>
          <a:xfrm>
            <a:off x="2980533" y="2649849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93F7F6C-DEF3-385A-0B2C-17FCC4E304B9}"/>
              </a:ext>
            </a:extLst>
          </p:cNvPr>
          <p:cNvSpPr/>
          <p:nvPr/>
        </p:nvSpPr>
        <p:spPr>
          <a:xfrm>
            <a:off x="2980533" y="2432064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4B478ED-6ED0-C255-EC33-96B1AA0FEE5B}"/>
              </a:ext>
            </a:extLst>
          </p:cNvPr>
          <p:cNvSpPr/>
          <p:nvPr/>
        </p:nvSpPr>
        <p:spPr>
          <a:xfrm>
            <a:off x="2980533" y="2219006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1596385-9523-0946-FBAA-04CE89B078AE}"/>
              </a:ext>
            </a:extLst>
          </p:cNvPr>
          <p:cNvSpPr/>
          <p:nvPr/>
        </p:nvSpPr>
        <p:spPr>
          <a:xfrm>
            <a:off x="2980533" y="2014624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D735586-A943-F8F2-26CA-2094CD6629E8}"/>
              </a:ext>
            </a:extLst>
          </p:cNvPr>
          <p:cNvSpPr/>
          <p:nvPr/>
        </p:nvSpPr>
        <p:spPr>
          <a:xfrm>
            <a:off x="2980533" y="1796453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250BC6-A9EA-EC6B-8E89-33813A9DF0A0}"/>
              </a:ext>
            </a:extLst>
          </p:cNvPr>
          <p:cNvSpPr/>
          <p:nvPr/>
        </p:nvSpPr>
        <p:spPr>
          <a:xfrm>
            <a:off x="2980533" y="160634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99A43BA-BDCE-B726-0958-74055679A7EF}"/>
              </a:ext>
            </a:extLst>
          </p:cNvPr>
          <p:cNvSpPr/>
          <p:nvPr/>
        </p:nvSpPr>
        <p:spPr>
          <a:xfrm>
            <a:off x="2980533" y="1393282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AA07E9F-B12A-6FEC-2806-4C9DC300BD48}"/>
              </a:ext>
            </a:extLst>
          </p:cNvPr>
          <p:cNvSpPr/>
          <p:nvPr/>
        </p:nvSpPr>
        <p:spPr>
          <a:xfrm>
            <a:off x="2980533" y="118890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8B51162-2227-CE0B-63F0-3D7FA6EDACF0}"/>
              </a:ext>
            </a:extLst>
          </p:cNvPr>
          <p:cNvSpPr/>
          <p:nvPr/>
        </p:nvSpPr>
        <p:spPr>
          <a:xfrm>
            <a:off x="2980533" y="970729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009D146-A24D-DCC7-EEA4-DCDAACB80522}"/>
              </a:ext>
            </a:extLst>
          </p:cNvPr>
          <p:cNvSpPr/>
          <p:nvPr/>
        </p:nvSpPr>
        <p:spPr>
          <a:xfrm>
            <a:off x="2980533" y="727138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2389381-71D1-F6B5-E627-19FBD312F872}"/>
              </a:ext>
            </a:extLst>
          </p:cNvPr>
          <p:cNvSpPr/>
          <p:nvPr/>
        </p:nvSpPr>
        <p:spPr>
          <a:xfrm>
            <a:off x="2980533" y="51408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EC8F0A8-840C-6474-90F2-92B2DD3E64CF}"/>
              </a:ext>
            </a:extLst>
          </p:cNvPr>
          <p:cNvSpPr/>
          <p:nvPr/>
        </p:nvSpPr>
        <p:spPr>
          <a:xfrm>
            <a:off x="2980533" y="309698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1FBE450-F585-F930-E934-E048DB217375}"/>
              </a:ext>
            </a:extLst>
          </p:cNvPr>
          <p:cNvSpPr/>
          <p:nvPr/>
        </p:nvSpPr>
        <p:spPr>
          <a:xfrm>
            <a:off x="2980533" y="91527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D097F05-B6DE-7EE6-2CE1-D0A8746F3FEB}"/>
              </a:ext>
            </a:extLst>
          </p:cNvPr>
          <p:cNvSpPr/>
          <p:nvPr/>
        </p:nvSpPr>
        <p:spPr>
          <a:xfrm>
            <a:off x="5196667" y="328546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99F5EDE-7E86-EADB-9065-2377713C9751}"/>
              </a:ext>
            </a:extLst>
          </p:cNvPr>
          <p:cNvSpPr/>
          <p:nvPr/>
        </p:nvSpPr>
        <p:spPr>
          <a:xfrm>
            <a:off x="5196667" y="3072402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1124D4C-362B-0A3D-D18E-8A7D8BF0ED8E}"/>
              </a:ext>
            </a:extLst>
          </p:cNvPr>
          <p:cNvSpPr/>
          <p:nvPr/>
        </p:nvSpPr>
        <p:spPr>
          <a:xfrm>
            <a:off x="5196667" y="286802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38558488-FA81-A2A0-22C8-D7A6C275D109}"/>
              </a:ext>
            </a:extLst>
          </p:cNvPr>
          <p:cNvSpPr/>
          <p:nvPr/>
        </p:nvSpPr>
        <p:spPr>
          <a:xfrm>
            <a:off x="5196667" y="2649849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07B3AD2-0178-5028-05DC-9FAE16CF4C06}"/>
              </a:ext>
            </a:extLst>
          </p:cNvPr>
          <p:cNvSpPr/>
          <p:nvPr/>
        </p:nvSpPr>
        <p:spPr>
          <a:xfrm>
            <a:off x="5196667" y="2432064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CE09DF0D-95D0-6F60-3EC3-F340A82E6CA2}"/>
              </a:ext>
            </a:extLst>
          </p:cNvPr>
          <p:cNvSpPr/>
          <p:nvPr/>
        </p:nvSpPr>
        <p:spPr>
          <a:xfrm>
            <a:off x="5196667" y="2219006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4B96F8E-1DFD-8EBB-565C-65BD2DB845B8}"/>
              </a:ext>
            </a:extLst>
          </p:cNvPr>
          <p:cNvSpPr/>
          <p:nvPr/>
        </p:nvSpPr>
        <p:spPr>
          <a:xfrm>
            <a:off x="5196667" y="2014624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78D58E1E-F4BA-DA86-B664-30435B47AF33}"/>
              </a:ext>
            </a:extLst>
          </p:cNvPr>
          <p:cNvSpPr/>
          <p:nvPr/>
        </p:nvSpPr>
        <p:spPr>
          <a:xfrm>
            <a:off x="5196667" y="1796453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BEF801F-958F-6840-8D0D-57D148B7F134}"/>
              </a:ext>
            </a:extLst>
          </p:cNvPr>
          <p:cNvSpPr/>
          <p:nvPr/>
        </p:nvSpPr>
        <p:spPr>
          <a:xfrm>
            <a:off x="5196667" y="160634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D1B6CB3-A4A9-7BD7-E983-436AF32D07A5}"/>
              </a:ext>
            </a:extLst>
          </p:cNvPr>
          <p:cNvSpPr/>
          <p:nvPr/>
        </p:nvSpPr>
        <p:spPr>
          <a:xfrm>
            <a:off x="5196667" y="1393282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643D41B1-BF24-AAA7-7FA3-5101F93E1658}"/>
              </a:ext>
            </a:extLst>
          </p:cNvPr>
          <p:cNvSpPr/>
          <p:nvPr/>
        </p:nvSpPr>
        <p:spPr>
          <a:xfrm>
            <a:off x="5196667" y="118890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2A09EFD2-1882-A9E0-A345-A94166C87617}"/>
              </a:ext>
            </a:extLst>
          </p:cNvPr>
          <p:cNvSpPr/>
          <p:nvPr/>
        </p:nvSpPr>
        <p:spPr>
          <a:xfrm>
            <a:off x="5196667" y="970729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4432A4F-5C76-FCEB-D506-AE17F409B016}"/>
              </a:ext>
            </a:extLst>
          </p:cNvPr>
          <p:cNvSpPr/>
          <p:nvPr/>
        </p:nvSpPr>
        <p:spPr>
          <a:xfrm>
            <a:off x="5196667" y="727138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7BE95B10-2152-ECAD-72CF-2F11AA6410E1}"/>
              </a:ext>
            </a:extLst>
          </p:cNvPr>
          <p:cNvSpPr/>
          <p:nvPr/>
        </p:nvSpPr>
        <p:spPr>
          <a:xfrm>
            <a:off x="5196667" y="51408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D1CDE73-3FDD-F9CC-DEEE-9C98FAA581B9}"/>
              </a:ext>
            </a:extLst>
          </p:cNvPr>
          <p:cNvSpPr/>
          <p:nvPr/>
        </p:nvSpPr>
        <p:spPr>
          <a:xfrm>
            <a:off x="5196667" y="309698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DF066C6-D20F-41C6-D553-35350A89602F}"/>
              </a:ext>
            </a:extLst>
          </p:cNvPr>
          <p:cNvSpPr/>
          <p:nvPr/>
        </p:nvSpPr>
        <p:spPr>
          <a:xfrm>
            <a:off x="5196667" y="91527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85DFB99-DCE5-EFE8-9057-27C6196BB9A7}"/>
              </a:ext>
            </a:extLst>
          </p:cNvPr>
          <p:cNvSpPr/>
          <p:nvPr/>
        </p:nvSpPr>
        <p:spPr>
          <a:xfrm>
            <a:off x="7165589" y="328546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BC69219-12E5-AB04-B7CB-F22FBB275262}"/>
              </a:ext>
            </a:extLst>
          </p:cNvPr>
          <p:cNvSpPr/>
          <p:nvPr/>
        </p:nvSpPr>
        <p:spPr>
          <a:xfrm>
            <a:off x="7165589" y="3072402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4FA8A0D8-C170-CED6-49B5-567E336BAA56}"/>
              </a:ext>
            </a:extLst>
          </p:cNvPr>
          <p:cNvSpPr/>
          <p:nvPr/>
        </p:nvSpPr>
        <p:spPr>
          <a:xfrm>
            <a:off x="7165589" y="286802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B8C2E31-E9D6-F1CC-AC5F-08C2C3FCE539}"/>
              </a:ext>
            </a:extLst>
          </p:cNvPr>
          <p:cNvSpPr/>
          <p:nvPr/>
        </p:nvSpPr>
        <p:spPr>
          <a:xfrm>
            <a:off x="7165589" y="2649849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19CD8E-B647-63FF-5B5C-2C1DCD2FA2B4}"/>
              </a:ext>
            </a:extLst>
          </p:cNvPr>
          <p:cNvSpPr/>
          <p:nvPr/>
        </p:nvSpPr>
        <p:spPr>
          <a:xfrm>
            <a:off x="7165589" y="2432064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AB4C990E-0E0A-2B26-B5AF-A0579DE4CF43}"/>
              </a:ext>
            </a:extLst>
          </p:cNvPr>
          <p:cNvSpPr/>
          <p:nvPr/>
        </p:nvSpPr>
        <p:spPr>
          <a:xfrm>
            <a:off x="7165589" y="2219006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D651854-E921-CB07-00DF-41CF06335F93}"/>
              </a:ext>
            </a:extLst>
          </p:cNvPr>
          <p:cNvSpPr/>
          <p:nvPr/>
        </p:nvSpPr>
        <p:spPr>
          <a:xfrm>
            <a:off x="7165589" y="2014624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461C8CD-5D03-A652-F1D1-89C838D075FF}"/>
              </a:ext>
            </a:extLst>
          </p:cNvPr>
          <p:cNvSpPr/>
          <p:nvPr/>
        </p:nvSpPr>
        <p:spPr>
          <a:xfrm>
            <a:off x="7165589" y="1796453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3A2C7E2-29F1-F855-3A5B-FA81253F7993}"/>
              </a:ext>
            </a:extLst>
          </p:cNvPr>
          <p:cNvSpPr/>
          <p:nvPr/>
        </p:nvSpPr>
        <p:spPr>
          <a:xfrm>
            <a:off x="7165589" y="160634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id="{FBAE6F3A-CC1D-541F-1AE9-70DCE4ECB486}"/>
              </a:ext>
            </a:extLst>
          </p:cNvPr>
          <p:cNvSpPr/>
          <p:nvPr/>
        </p:nvSpPr>
        <p:spPr>
          <a:xfrm>
            <a:off x="7165589" y="1393282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5" name="Прямоугольник: скругленные углы 1024">
            <a:extLst>
              <a:ext uri="{FF2B5EF4-FFF2-40B4-BE49-F238E27FC236}">
                <a16:creationId xmlns:a16="http://schemas.microsoft.com/office/drawing/2014/main" id="{82600766-95AC-1931-BC45-2205C703E955}"/>
              </a:ext>
            </a:extLst>
          </p:cNvPr>
          <p:cNvSpPr/>
          <p:nvPr/>
        </p:nvSpPr>
        <p:spPr>
          <a:xfrm>
            <a:off x="7165589" y="118890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7" name="Прямоугольник: скругленные углы 1026">
            <a:extLst>
              <a:ext uri="{FF2B5EF4-FFF2-40B4-BE49-F238E27FC236}">
                <a16:creationId xmlns:a16="http://schemas.microsoft.com/office/drawing/2014/main" id="{338C98B3-0F25-4CC0-4460-D4503465121B}"/>
              </a:ext>
            </a:extLst>
          </p:cNvPr>
          <p:cNvSpPr/>
          <p:nvPr/>
        </p:nvSpPr>
        <p:spPr>
          <a:xfrm>
            <a:off x="7165589" y="970729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8" name="Прямоугольник: скругленные углы 1027">
            <a:extLst>
              <a:ext uri="{FF2B5EF4-FFF2-40B4-BE49-F238E27FC236}">
                <a16:creationId xmlns:a16="http://schemas.microsoft.com/office/drawing/2014/main" id="{5B8CC8CD-6288-0D92-3DDA-92A248720148}"/>
              </a:ext>
            </a:extLst>
          </p:cNvPr>
          <p:cNvSpPr/>
          <p:nvPr/>
        </p:nvSpPr>
        <p:spPr>
          <a:xfrm>
            <a:off x="7165589" y="727138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9" name="Прямоугольник: скругленные углы 1028">
            <a:extLst>
              <a:ext uri="{FF2B5EF4-FFF2-40B4-BE49-F238E27FC236}">
                <a16:creationId xmlns:a16="http://schemas.microsoft.com/office/drawing/2014/main" id="{CEE997E4-B51E-D398-1F9C-127F9DDFDD9A}"/>
              </a:ext>
            </a:extLst>
          </p:cNvPr>
          <p:cNvSpPr/>
          <p:nvPr/>
        </p:nvSpPr>
        <p:spPr>
          <a:xfrm>
            <a:off x="7165589" y="51408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0" name="Прямоугольник: скругленные углы 1029">
            <a:extLst>
              <a:ext uri="{FF2B5EF4-FFF2-40B4-BE49-F238E27FC236}">
                <a16:creationId xmlns:a16="http://schemas.microsoft.com/office/drawing/2014/main" id="{51983750-2684-4233-35B1-28A0E186B584}"/>
              </a:ext>
            </a:extLst>
          </p:cNvPr>
          <p:cNvSpPr/>
          <p:nvPr/>
        </p:nvSpPr>
        <p:spPr>
          <a:xfrm>
            <a:off x="7165589" y="309698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1" name="Прямоугольник: скругленные углы 1030">
            <a:extLst>
              <a:ext uri="{FF2B5EF4-FFF2-40B4-BE49-F238E27FC236}">
                <a16:creationId xmlns:a16="http://schemas.microsoft.com/office/drawing/2014/main" id="{58B074DF-4CFE-264F-1652-43184E539DD8}"/>
              </a:ext>
            </a:extLst>
          </p:cNvPr>
          <p:cNvSpPr/>
          <p:nvPr/>
        </p:nvSpPr>
        <p:spPr>
          <a:xfrm>
            <a:off x="7165589" y="91527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2" name="Прямоугольник: скругленные углы 1031">
            <a:extLst>
              <a:ext uri="{FF2B5EF4-FFF2-40B4-BE49-F238E27FC236}">
                <a16:creationId xmlns:a16="http://schemas.microsoft.com/office/drawing/2014/main" id="{4B7494D3-824A-CF62-E24F-68276F58D794}"/>
              </a:ext>
            </a:extLst>
          </p:cNvPr>
          <p:cNvSpPr/>
          <p:nvPr/>
        </p:nvSpPr>
        <p:spPr>
          <a:xfrm>
            <a:off x="9618793" y="328546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3" name="Прямоугольник: скругленные углы 1032">
            <a:extLst>
              <a:ext uri="{FF2B5EF4-FFF2-40B4-BE49-F238E27FC236}">
                <a16:creationId xmlns:a16="http://schemas.microsoft.com/office/drawing/2014/main" id="{7E202D4C-6AB1-0382-D51E-7AC1C562556D}"/>
              </a:ext>
            </a:extLst>
          </p:cNvPr>
          <p:cNvSpPr/>
          <p:nvPr/>
        </p:nvSpPr>
        <p:spPr>
          <a:xfrm>
            <a:off x="9618793" y="3072402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4" name="Прямоугольник: скругленные углы 1033">
            <a:extLst>
              <a:ext uri="{FF2B5EF4-FFF2-40B4-BE49-F238E27FC236}">
                <a16:creationId xmlns:a16="http://schemas.microsoft.com/office/drawing/2014/main" id="{5849B09B-A958-8513-A20E-59CD465BDEAA}"/>
              </a:ext>
            </a:extLst>
          </p:cNvPr>
          <p:cNvSpPr/>
          <p:nvPr/>
        </p:nvSpPr>
        <p:spPr>
          <a:xfrm>
            <a:off x="9618793" y="286802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5" name="Прямоугольник: скругленные углы 1034">
            <a:extLst>
              <a:ext uri="{FF2B5EF4-FFF2-40B4-BE49-F238E27FC236}">
                <a16:creationId xmlns:a16="http://schemas.microsoft.com/office/drawing/2014/main" id="{9DD031AC-5379-C98F-431A-68E52CA0AE90}"/>
              </a:ext>
            </a:extLst>
          </p:cNvPr>
          <p:cNvSpPr/>
          <p:nvPr/>
        </p:nvSpPr>
        <p:spPr>
          <a:xfrm>
            <a:off x="9618793" y="2649849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6" name="Прямоугольник: скругленные углы 1035">
            <a:extLst>
              <a:ext uri="{FF2B5EF4-FFF2-40B4-BE49-F238E27FC236}">
                <a16:creationId xmlns:a16="http://schemas.microsoft.com/office/drawing/2014/main" id="{69FA897D-3D1B-ECD4-9A19-20C3350A847C}"/>
              </a:ext>
            </a:extLst>
          </p:cNvPr>
          <p:cNvSpPr/>
          <p:nvPr/>
        </p:nvSpPr>
        <p:spPr>
          <a:xfrm>
            <a:off x="9618793" y="2432064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7" name="Прямоугольник: скругленные углы 1036">
            <a:extLst>
              <a:ext uri="{FF2B5EF4-FFF2-40B4-BE49-F238E27FC236}">
                <a16:creationId xmlns:a16="http://schemas.microsoft.com/office/drawing/2014/main" id="{43E0D5CB-6B4B-C239-9C2B-71E1B85CD53F}"/>
              </a:ext>
            </a:extLst>
          </p:cNvPr>
          <p:cNvSpPr/>
          <p:nvPr/>
        </p:nvSpPr>
        <p:spPr>
          <a:xfrm>
            <a:off x="9618793" y="2219006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8" name="Прямоугольник: скругленные углы 1037">
            <a:extLst>
              <a:ext uri="{FF2B5EF4-FFF2-40B4-BE49-F238E27FC236}">
                <a16:creationId xmlns:a16="http://schemas.microsoft.com/office/drawing/2014/main" id="{79804843-FA2E-B327-02B4-AECE5A6B2717}"/>
              </a:ext>
            </a:extLst>
          </p:cNvPr>
          <p:cNvSpPr/>
          <p:nvPr/>
        </p:nvSpPr>
        <p:spPr>
          <a:xfrm>
            <a:off x="9618793" y="2014624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9" name="Прямоугольник: скругленные углы 1038">
            <a:extLst>
              <a:ext uri="{FF2B5EF4-FFF2-40B4-BE49-F238E27FC236}">
                <a16:creationId xmlns:a16="http://schemas.microsoft.com/office/drawing/2014/main" id="{6BEDF9EF-C4CE-06D6-B6FB-B8F5054F96F9}"/>
              </a:ext>
            </a:extLst>
          </p:cNvPr>
          <p:cNvSpPr/>
          <p:nvPr/>
        </p:nvSpPr>
        <p:spPr>
          <a:xfrm>
            <a:off x="9618793" y="1796453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0" name="Прямоугольник: скругленные углы 1039">
            <a:extLst>
              <a:ext uri="{FF2B5EF4-FFF2-40B4-BE49-F238E27FC236}">
                <a16:creationId xmlns:a16="http://schemas.microsoft.com/office/drawing/2014/main" id="{AAD0B430-D03C-3593-844C-2A3F7C6BA02E}"/>
              </a:ext>
            </a:extLst>
          </p:cNvPr>
          <p:cNvSpPr/>
          <p:nvPr/>
        </p:nvSpPr>
        <p:spPr>
          <a:xfrm>
            <a:off x="9618793" y="160634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1" name="Прямоугольник: скругленные углы 1040">
            <a:extLst>
              <a:ext uri="{FF2B5EF4-FFF2-40B4-BE49-F238E27FC236}">
                <a16:creationId xmlns:a16="http://schemas.microsoft.com/office/drawing/2014/main" id="{43EC59F6-A258-E20F-EF3B-8C8DA8375C6C}"/>
              </a:ext>
            </a:extLst>
          </p:cNvPr>
          <p:cNvSpPr/>
          <p:nvPr/>
        </p:nvSpPr>
        <p:spPr>
          <a:xfrm>
            <a:off x="9618793" y="1393282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2" name="Прямоугольник: скругленные углы 1041">
            <a:extLst>
              <a:ext uri="{FF2B5EF4-FFF2-40B4-BE49-F238E27FC236}">
                <a16:creationId xmlns:a16="http://schemas.microsoft.com/office/drawing/2014/main" id="{A3FC55A9-DA26-A446-113A-1A573EB0A513}"/>
              </a:ext>
            </a:extLst>
          </p:cNvPr>
          <p:cNvSpPr/>
          <p:nvPr/>
        </p:nvSpPr>
        <p:spPr>
          <a:xfrm>
            <a:off x="9618793" y="118890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3" name="Прямоугольник: скругленные углы 1042">
            <a:extLst>
              <a:ext uri="{FF2B5EF4-FFF2-40B4-BE49-F238E27FC236}">
                <a16:creationId xmlns:a16="http://schemas.microsoft.com/office/drawing/2014/main" id="{38E2BC25-CF97-BB19-6FDB-2E40CF48D388}"/>
              </a:ext>
            </a:extLst>
          </p:cNvPr>
          <p:cNvSpPr/>
          <p:nvPr/>
        </p:nvSpPr>
        <p:spPr>
          <a:xfrm>
            <a:off x="9618793" y="970729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4" name="Прямоугольник: скругленные углы 1043">
            <a:extLst>
              <a:ext uri="{FF2B5EF4-FFF2-40B4-BE49-F238E27FC236}">
                <a16:creationId xmlns:a16="http://schemas.microsoft.com/office/drawing/2014/main" id="{3836D592-1DF1-3489-09B7-1DDB8DF26C4D}"/>
              </a:ext>
            </a:extLst>
          </p:cNvPr>
          <p:cNvSpPr/>
          <p:nvPr/>
        </p:nvSpPr>
        <p:spPr>
          <a:xfrm>
            <a:off x="9618793" y="727138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5" name="Прямоугольник: скругленные углы 1044">
            <a:extLst>
              <a:ext uri="{FF2B5EF4-FFF2-40B4-BE49-F238E27FC236}">
                <a16:creationId xmlns:a16="http://schemas.microsoft.com/office/drawing/2014/main" id="{586BB0C9-0B59-83A2-9BDF-7F39E289006C}"/>
              </a:ext>
            </a:extLst>
          </p:cNvPr>
          <p:cNvSpPr/>
          <p:nvPr/>
        </p:nvSpPr>
        <p:spPr>
          <a:xfrm>
            <a:off x="9618793" y="51408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6" name="Прямоугольник: скругленные углы 1045">
            <a:extLst>
              <a:ext uri="{FF2B5EF4-FFF2-40B4-BE49-F238E27FC236}">
                <a16:creationId xmlns:a16="http://schemas.microsoft.com/office/drawing/2014/main" id="{093125DF-75D5-F8EF-7663-EB88226A862E}"/>
              </a:ext>
            </a:extLst>
          </p:cNvPr>
          <p:cNvSpPr/>
          <p:nvPr/>
        </p:nvSpPr>
        <p:spPr>
          <a:xfrm>
            <a:off x="9618793" y="309698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94B3F770-34AD-530F-901D-8E2FFFDAC413}"/>
              </a:ext>
            </a:extLst>
          </p:cNvPr>
          <p:cNvSpPr/>
          <p:nvPr/>
        </p:nvSpPr>
        <p:spPr>
          <a:xfrm>
            <a:off x="9618793" y="91527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9450D491-00A7-7FAB-54A9-CD74A18457EC}"/>
              </a:ext>
            </a:extLst>
          </p:cNvPr>
          <p:cNvSpPr txBox="1"/>
          <p:nvPr/>
        </p:nvSpPr>
        <p:spPr>
          <a:xfrm>
            <a:off x="131441" y="6141697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 қорытындылау.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Рефлексия.</a:t>
            </a:r>
            <a:endParaRPr lang="ru-K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Көңіл-күй</a:t>
            </a:r>
            <a:endParaRPr lang="ru-K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4293B-F6CB-A343-7637-F20F446C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69" y="627550"/>
            <a:ext cx="5876408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тақырыбы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19256-D32D-5FAD-BAD2-E3790AF9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476" y="2729219"/>
            <a:ext cx="8587151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Желілік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басқарудың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қызметін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түсінеді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тораптар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маршрутизаторлар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коммутаторлар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2ECFC-C90C-6C0F-A0A9-340DC873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1" y="330506"/>
            <a:ext cx="1971675" cy="178117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DC36DE1-E262-7928-1A32-7F1AF69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18811"/>
              </p:ext>
            </p:extLst>
          </p:nvPr>
        </p:nvGraphicFramePr>
        <p:xfrm>
          <a:off x="2011669" y="970439"/>
          <a:ext cx="9892229" cy="707972"/>
        </p:xfrm>
        <a:graphic>
          <a:graphicData uri="http://schemas.openxmlformats.org/drawingml/2006/table">
            <a:tbl>
              <a:tblPr firstRow="1" firstCol="1" bandRow="1"/>
              <a:tblGrid>
                <a:gridCol w="9892229">
                  <a:extLst>
                    <a:ext uri="{9D8B030D-6E8A-4147-A177-3AD203B41FA5}">
                      <a16:colId xmlns:a16="http://schemas.microsoft.com/office/drawing/2014/main" val="3852832634"/>
                    </a:ext>
                  </a:extLst>
                </a:gridCol>
              </a:tblGrid>
              <a:tr h="707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15"/>
                        </a:spcAft>
                        <a:buNone/>
                      </a:pP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Желі. Желілік компоненттер</a:t>
                      </a:r>
                      <a:endParaRPr lang="ru-K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0138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9F4C32-426A-7392-DDA0-837AD6147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59" y="3429000"/>
            <a:ext cx="4291701" cy="33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22CED-FE77-6E5F-6A78-AF9350C2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50" y="1326154"/>
            <a:ext cx="9499326" cy="2509093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Сұрақ-жауап әдісі:</a:t>
            </a: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-Бүгінгі таңда компьютер техникасының дамуында желінің рөлі қандай? </a:t>
            </a: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-Әлеуметтік желілердің қандай түрлерін пайдаланасың? </a:t>
            </a: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компьютерлік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желілерде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жасай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аласың</a:t>
            </a:r>
            <a:r>
              <a:rPr lang="ru-K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1800" i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5BCC70-4DD9-6273-55B0-02BEA238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9" y="382673"/>
            <a:ext cx="1098898" cy="11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84DB2-C7B4-8D89-F4DF-BE8DD8E0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1A4B0-415F-3D35-37FE-ADC7284E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7" y="255514"/>
            <a:ext cx="1098898" cy="1195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E8301-F81C-545B-2991-711C27269123}"/>
              </a:ext>
            </a:extLst>
          </p:cNvPr>
          <p:cNvSpPr txBox="1"/>
          <p:nvPr/>
        </p:nvSpPr>
        <p:spPr>
          <a:xfrm>
            <a:off x="1663547" y="853342"/>
            <a:ext cx="971687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Жаңа материалды меңгеру</a:t>
            </a:r>
          </a:p>
          <a:p>
            <a:pPr algn="just">
              <a:buNone/>
            </a:pPr>
            <a:endParaRPr lang="kk-KZ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топ:</a:t>
            </a:r>
            <a:r>
              <a:rPr lang="kk-KZ" sz="6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Желінің рөлі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топ</a:t>
            </a:r>
            <a:r>
              <a:rPr lang="kk-K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kk-KZ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Желінің жұмыс істеу шарттары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топ: Желінің негізгі программалық және аппараттық компоненттері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ru-KZ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A0412-2DFC-FD81-74BB-FDC5C6502BE7}"/>
              </a:ext>
            </a:extLst>
          </p:cNvPr>
          <p:cNvSpPr txBox="1"/>
          <p:nvPr/>
        </p:nvSpPr>
        <p:spPr>
          <a:xfrm>
            <a:off x="1565278" y="4887681"/>
            <a:ext cx="92238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kk-KZ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компьютер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техникасының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дамуында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желінің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рөлі</a:t>
            </a: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 анықтайды; 1б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kk-KZ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елі жұмысында  негізгі орындалу керек талаптарды атайды 1б; 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kk-KZ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елі құрамындағы негізгі элементтер 1б;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2E485-68A6-F480-B5B9-2820EF82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344" y="111738"/>
            <a:ext cx="4868537" cy="1325563"/>
          </a:xfrm>
        </p:spPr>
        <p:txBody>
          <a:bodyPr/>
          <a:lstStyle/>
          <a:p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Сергіту сәті</a:t>
            </a: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4" name="Рисунок 3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1AA82DAA-3486-CFE7-886C-D4C16E97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35" y="902372"/>
            <a:ext cx="9270529" cy="551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5FB2FA-2842-35C2-F9AC-24D88381A1C9}"/>
              </a:ext>
            </a:extLst>
          </p:cNvPr>
          <p:cNvSpPr txBox="1"/>
          <p:nvPr/>
        </p:nvSpPr>
        <p:spPr>
          <a:xfrm rot="153107">
            <a:off x="243508" y="5642456"/>
            <a:ext cx="113083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b="1" i="1" dirty="0">
                <a:solidFill>
                  <a:srgbClr val="FF0000"/>
                </a:solidFill>
              </a:rPr>
              <a:t> </a:t>
            </a: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-желілік қатынас жабдықтарын атайды 1б</a:t>
            </a:r>
            <a:r>
              <a:rPr lang="kk-KZ" b="1" i="1" dirty="0">
                <a:solidFill>
                  <a:srgbClr val="FF0000"/>
                </a:solidFill>
              </a:rPr>
              <a:t> </a:t>
            </a:r>
            <a:endParaRPr lang="ru-KZ" dirty="0">
              <a:solidFill>
                <a:srgbClr val="FF0000"/>
              </a:solidFill>
            </a:endParaRPr>
          </a:p>
          <a:p>
            <a:pPr>
              <a:buNone/>
              <a:tabLst>
                <a:tab pos="121920" algn="l"/>
              </a:tabLst>
            </a:pP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D583E-22F3-E1F7-AAA3-5E93EC30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77" y="820008"/>
            <a:ext cx="64437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205740" algn="l"/>
              </a:tabLs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Білімді бекіту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205740" algn="l"/>
              </a:tabLs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№1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205740" algn="l"/>
              </a:tabLs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Ебқ</a:t>
            </a:r>
            <a:r>
              <a:rPr lang="kk-K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оқушыға арналған: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Құрылғыны ата. Қызметін сипатта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E495C6-8A44-D96A-89F8-8671B9B0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17" y="35222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C68CB6-0E28-3205-0040-2F771B2B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091" y="106006"/>
            <a:ext cx="1284657" cy="1189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44222-1E83-EF1C-FE7D-B0E8D2901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11" y="2131790"/>
            <a:ext cx="7550472" cy="36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294D-2F70-0F85-C47B-5C56F254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5" y="539991"/>
            <a:ext cx="9113702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№2 </a:t>
            </a:r>
            <a:br>
              <a:rPr lang="ru-K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ФС Венн диаграммасында салыстыр</a:t>
            </a:r>
            <a:r>
              <a:rPr lang="kk-K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6F0E5-D6B2-413A-306E-17CB64848E2A}"/>
              </a:ext>
            </a:extLst>
          </p:cNvPr>
          <p:cNvSpPr txBox="1"/>
          <p:nvPr/>
        </p:nvSpPr>
        <p:spPr>
          <a:xfrm>
            <a:off x="386051" y="5356003"/>
            <a:ext cx="11093526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indent="-1905" algn="just">
              <a:spcAft>
                <a:spcPts val="1115"/>
              </a:spcAft>
              <a:buNone/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         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" indent="-1905" algn="just">
              <a:spcAft>
                <a:spcPts val="1115"/>
              </a:spcAft>
              <a:buNone/>
            </a:pPr>
            <a:r>
              <a:rPr lang="kk-K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-құрылғылардың ұқсастығын атайды 1б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" indent="-1905" algn="just">
              <a:spcAft>
                <a:spcPts val="1115"/>
              </a:spcAft>
              <a:buNone/>
            </a:pPr>
            <a:r>
              <a:rPr lang="kk-K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-құрылғылардың айырмашылығын атайды 1б;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D10E9-8512-8F3A-C650-D8FCF492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7" y="271848"/>
            <a:ext cx="1861850" cy="1861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F025A-944F-BBC7-4395-9849A8B53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46" r="10351"/>
          <a:stretch>
            <a:fillRect/>
          </a:stretch>
        </p:blipFill>
        <p:spPr bwMode="auto">
          <a:xfrm>
            <a:off x="3275404" y="1672244"/>
            <a:ext cx="7772513" cy="387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96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B329-698E-C2D7-0813-019ACF74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-71268"/>
            <a:ext cx="7118272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№3 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883D4-DD36-1E74-B143-C8442BC585AD}"/>
              </a:ext>
            </a:extLst>
          </p:cNvPr>
          <p:cNvSpPr txBox="1"/>
          <p:nvPr/>
        </p:nvSpPr>
        <p:spPr>
          <a:xfrm>
            <a:off x="396607" y="5629619"/>
            <a:ext cx="10463921" cy="84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15"/>
              </a:spcAft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" indent="-1905" algn="just">
              <a:spcAft>
                <a:spcPts val="1115"/>
              </a:spcAft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kk-KZ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тұжырымдарды нақтылайды 3б;</a:t>
            </a:r>
            <a:endParaRPr lang="ru-K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B5AB8-550C-1FD3-9B12-7CF482A9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598" y="591513"/>
            <a:ext cx="5236942" cy="52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0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5050D-C229-8367-5A71-206C62DC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4A79-0D33-20BA-4EEC-F375C70F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45" y="156639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buNone/>
            </a:pP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№4</a:t>
            </a: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Сұрақтарға жауап бер:</a:t>
            </a: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https://wordwall.net/ru/resource/59871037</a:t>
            </a:r>
            <a:br>
              <a:rPr lang="ru-K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1A235-467E-E02A-405A-D3E6628F7AB2}"/>
              </a:ext>
            </a:extLst>
          </p:cNvPr>
          <p:cNvSpPr txBox="1"/>
          <p:nvPr/>
        </p:nvSpPr>
        <p:spPr>
          <a:xfrm>
            <a:off x="535237" y="5657115"/>
            <a:ext cx="11285862" cy="78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indent="-1905" algn="just">
              <a:spcAft>
                <a:spcPts val="1115"/>
              </a:spcAft>
              <a:buNone/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-Негізгі терминдерді біледі 1б</a:t>
            </a:r>
            <a:r>
              <a:rPr lang="kk-KZ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KZ" sz="11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1573B-5727-280A-7C61-3C634588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69" y="2276848"/>
            <a:ext cx="8994353" cy="3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5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242</Words>
  <Application>Microsoft Office PowerPoint</Application>
  <PresentationFormat>Широкоэкранный</PresentationFormat>
  <Paragraphs>39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Times New Roman</vt:lpstr>
      <vt:lpstr>Тема Office</vt:lpstr>
      <vt:lpstr>1_Тема Office</vt:lpstr>
      <vt:lpstr>Сыныпта психологиялық жағымды ахуал орнату.  Эмоцияны қайталау жаттығуы</vt:lpstr>
      <vt:lpstr>Сабақтың тақырыбы:    Сабақтың мақсаты: </vt:lpstr>
      <vt:lpstr>  Сұрақ-жауап әдісі: -Бүгінгі таңда компьютер техникасының дамуында желінің рөлі қандай?  -Әлеуметтік желілердің қандай түрлерін пайдаланасың?  -Қандай компьютерлік желілерде жұмыс жасай аласың?  </vt:lpstr>
      <vt:lpstr>Презентация PowerPoint</vt:lpstr>
      <vt:lpstr>Сергіту сәті </vt:lpstr>
      <vt:lpstr>Презентация PowerPoint</vt:lpstr>
      <vt:lpstr>Тапсырма №2  ФС Венн диаграммасында салыстыр </vt:lpstr>
      <vt:lpstr>Тапсырма №3  </vt:lpstr>
      <vt:lpstr>Тапсырма №4 Сұрақтарға жауап бер: https://wordwall.net/ru/resource/59871037    </vt:lpstr>
      <vt:lpstr>Үй тапсырмасы: «VPN – жеке деректерді қорғаушысы» тақырыбында шағын эссе жазу.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Arys JOBBM</cp:lastModifiedBy>
  <cp:revision>13</cp:revision>
  <dcterms:created xsi:type="dcterms:W3CDTF">2025-05-12T12:31:26Z</dcterms:created>
  <dcterms:modified xsi:type="dcterms:W3CDTF">2025-09-02T15:11:28Z</dcterms:modified>
</cp:coreProperties>
</file>