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86" r:id="rId4"/>
    <p:sldId id="289" r:id="rId5"/>
    <p:sldId id="310" r:id="rId6"/>
    <p:sldId id="290" r:id="rId7"/>
    <p:sldId id="311" r:id="rId8"/>
    <p:sldId id="284" r:id="rId9"/>
    <p:sldId id="312" r:id="rId10"/>
    <p:sldId id="25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00"/>
    <a:srgbClr val="66FF66"/>
    <a:srgbClr val="99CCFF"/>
    <a:srgbClr val="00FFFF"/>
    <a:srgbClr val="FF66FF"/>
    <a:srgbClr val="D60093"/>
    <a:srgbClr val="00CC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5256" autoAdjust="0"/>
  </p:normalViewPr>
  <p:slideViewPr>
    <p:cSldViewPr>
      <p:cViewPr varScale="1">
        <p:scale>
          <a:sx n="64" d="100"/>
          <a:sy n="64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4210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87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2806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7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7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6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88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33871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3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60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0846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620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7328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38006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07924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63814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98447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BDE6-7C42-404E-819A-2F2FC27A65C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512E-BEBC-4DEB-9A74-2BA7B452CB6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8E1D-8AB6-4C35-B9F1-92CADA95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6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6896611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vmZ7a59-T9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watch?v=pa1faxfnj2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E2729-2D05-1087-B7D4-535A4DFD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ахуал 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D13611D-AFF9-8E9D-0AB0-533FB9DB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KZ" dirty="0">
                <a:solidFill>
                  <a:schemeClr val="bg1"/>
                </a:solidFill>
              </a:rPr>
              <a:t>«</a:t>
            </a:r>
            <a:r>
              <a:rPr lang="ru-KZ" dirty="0" err="1">
                <a:solidFill>
                  <a:schemeClr val="bg1"/>
                </a:solidFill>
              </a:rPr>
              <a:t>Жылы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лебіздер</a:t>
            </a:r>
            <a:r>
              <a:rPr lang="ru-KZ" dirty="0">
                <a:solidFill>
                  <a:schemeClr val="bg1"/>
                </a:solidFill>
              </a:rPr>
              <a:t>»</a:t>
            </a:r>
          </a:p>
          <a:p>
            <a:r>
              <a:rPr lang="ru-KZ" dirty="0">
                <a:solidFill>
                  <a:schemeClr val="bg1"/>
                </a:solidFill>
              </a:rPr>
              <a:t>«</a:t>
            </a:r>
            <a:r>
              <a:rPr lang="ru-KZ" dirty="0" err="1">
                <a:solidFill>
                  <a:schemeClr val="bg1"/>
                </a:solidFill>
              </a:rPr>
              <a:t>Әрқайсымыз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бүгін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бір-бірімізге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сәттілік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тілейік</a:t>
            </a:r>
            <a:r>
              <a:rPr lang="ru-KZ" dirty="0">
                <a:solidFill>
                  <a:schemeClr val="bg1"/>
                </a:solidFill>
              </a:rPr>
              <a:t>. </a:t>
            </a:r>
            <a:r>
              <a:rPr lang="ru-KZ" dirty="0" err="1">
                <a:solidFill>
                  <a:schemeClr val="bg1"/>
                </a:solidFill>
              </a:rPr>
              <a:t>Сабақта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біз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ақпаратты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сақтаймыз</a:t>
            </a:r>
            <a:r>
              <a:rPr lang="ru-KZ" dirty="0">
                <a:solidFill>
                  <a:schemeClr val="bg1"/>
                </a:solidFill>
              </a:rPr>
              <a:t>, ал </a:t>
            </a:r>
            <a:r>
              <a:rPr lang="ru-KZ" dirty="0" err="1">
                <a:solidFill>
                  <a:schemeClr val="bg1"/>
                </a:solidFill>
              </a:rPr>
              <a:t>жылы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сөздер</a:t>
            </a:r>
            <a:r>
              <a:rPr lang="ru-KZ" dirty="0">
                <a:solidFill>
                  <a:schemeClr val="bg1"/>
                </a:solidFill>
              </a:rPr>
              <a:t> – </a:t>
            </a:r>
            <a:r>
              <a:rPr lang="ru-KZ" dirty="0" err="1">
                <a:solidFill>
                  <a:schemeClr val="bg1"/>
                </a:solidFill>
              </a:rPr>
              <a:t>жүректе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сақталатын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ең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құнды</a:t>
            </a:r>
            <a:r>
              <a:rPr lang="ru-KZ" dirty="0">
                <a:solidFill>
                  <a:schemeClr val="bg1"/>
                </a:solidFill>
              </a:rPr>
              <a:t> </a:t>
            </a:r>
            <a:r>
              <a:rPr lang="ru-KZ" dirty="0" err="1">
                <a:solidFill>
                  <a:schemeClr val="bg1"/>
                </a:solidFill>
              </a:rPr>
              <a:t>ақпарат</a:t>
            </a:r>
            <a:r>
              <a:rPr lang="ru-KZ" dirty="0">
                <a:solidFill>
                  <a:schemeClr val="bg1"/>
                </a:solidFill>
              </a:rPr>
              <a:t>!»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69798632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F2A76-F41B-F9E8-31A5-40FE43B30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28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   </a:t>
            </a:r>
            <a:b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Идентификациялау әдістері. БЖБ №1</a:t>
            </a:r>
            <a:endParaRPr lang="ru-K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A682F0-E187-677B-517E-A786BAA1D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84" y="3421292"/>
            <a:ext cx="8064896" cy="1638448"/>
          </a:xfrm>
        </p:spPr>
        <p:txBody>
          <a:bodyPr>
            <a:normAutofit fontScale="92500"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Идентификациялау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әдістерінің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құпиясөз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смарт-карта, биометрия,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көпфакторлы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әдістің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салыстырады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9272440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4551A-F64C-0214-76C3-9491A424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894BB-01E8-B656-A3C6-4DCEF9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80728"/>
            <a:ext cx="7198568" cy="1362075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kk-KZ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  <a:br>
              <a:rPr lang="ru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https://wordwall.net/resource/68966115</a:t>
            </a:r>
            <a:br>
              <a:rPr lang="kk-KZ" sz="2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kk-KZ" sz="2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kk-KZ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034CF3-9395-91C9-A3F1-528B47B1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25355"/>
            <a:ext cx="7171282" cy="24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796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3F9B5-34BD-CC48-3359-69F2F2E1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3F247-8F45-1C7C-4A19-A8663776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28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Ой қозғау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490F7FB-B756-6405-0646-1C4262B4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05" y="1556792"/>
            <a:ext cx="7704856" cy="4525963"/>
          </a:xfrm>
        </p:spPr>
        <p:txBody>
          <a:bodyPr/>
          <a:lstStyle/>
          <a:p>
            <a:pPr>
              <a:buNone/>
            </a:pPr>
            <a:endParaRPr lang="kk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ru-KZ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KZ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Смартфонды</a:t>
            </a:r>
            <a:r>
              <a:rPr lang="ru-KZ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ашу</a:t>
            </a:r>
            <a:r>
              <a:rPr lang="ru-KZ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KZ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әдісті</a:t>
            </a:r>
            <a:r>
              <a:rPr lang="ru-KZ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қолданасыз</a:t>
            </a:r>
            <a:r>
              <a:rPr lang="ru-KZ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?» </a:t>
            </a:r>
            <a:endParaRPr lang="ru-KZ" sz="4800" dirty="0"/>
          </a:p>
        </p:txBody>
      </p:sp>
    </p:spTree>
    <p:extLst>
      <p:ext uri="{BB962C8B-B14F-4D97-AF65-F5344CB8AC3E}">
        <p14:creationId xmlns:p14="http://schemas.microsoft.com/office/powerpoint/2010/main" val="2189509607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443DB-3DBD-E856-80F4-9E2249BF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340768"/>
            <a:ext cx="7390557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https://www.youtube.com/watch?v=vmZ7a59-T9k</a:t>
            </a: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088C71-3310-01AA-0DFF-7A1B33FA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3" y="2636912"/>
            <a:ext cx="6976307" cy="3218156"/>
          </a:xfrm>
        </p:spPr>
        <p:txBody>
          <a:bodyPr>
            <a:normAutofit/>
          </a:bodyPr>
          <a:lstStyle/>
          <a:p>
            <a:pPr>
              <a:buNone/>
            </a:pP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91843-8B93-FDF9-97F9-10716E76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84" y="2636912"/>
            <a:ext cx="7672406" cy="2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3530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2842C-7A41-544E-770E-748229E3C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2B8DE0-7CE2-28B4-C3D6-C2B99AB763A4}"/>
              </a:ext>
            </a:extLst>
          </p:cNvPr>
          <p:cNvSpPr txBox="1"/>
          <p:nvPr/>
        </p:nvSpPr>
        <p:spPr>
          <a:xfrm>
            <a:off x="899592" y="1268760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Сұрақтарға жауап беріңдер </a:t>
            </a:r>
            <a:endParaRPr lang="ru-KZ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https://learningapps.org/watch?v=pa1faxfnj25</a:t>
            </a:r>
            <a:endParaRPr lang="ru-KZ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0BFF63-682F-0493-BDD7-38A079A9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348880"/>
            <a:ext cx="6444208" cy="31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9833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8C824B79-86F4-128F-4ADA-1CE3C2F75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1158"/>
            <a:ext cx="7478098" cy="44661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F557CE-6CFC-10FE-C63F-85ACBACBA791}"/>
              </a:ext>
            </a:extLst>
          </p:cNvPr>
          <p:cNvSpPr/>
          <p:nvPr/>
        </p:nvSpPr>
        <p:spPr>
          <a:xfrm>
            <a:off x="2117189" y="476672"/>
            <a:ext cx="361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Сергіту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сәті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503605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5DD6-45B0-26CB-E043-6ACCADE1F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565C3-07DA-46EF-3D77-2AD1B519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6864" cy="75304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kk-KZ" sz="4400" dirty="0">
                <a:solidFill>
                  <a:srgbClr val="FFFF00"/>
                </a:solidFill>
              </a:rPr>
              <a:t>Үйге тапсырма: </a:t>
            </a:r>
            <a:br>
              <a:rPr lang="kk-KZ" sz="2700" dirty="0">
                <a:solidFill>
                  <a:schemeClr val="bg1"/>
                </a:solidFill>
              </a:rPr>
            </a:br>
            <a:br>
              <a:rPr lang="kk-KZ" sz="2700" dirty="0">
                <a:solidFill>
                  <a:schemeClr val="bg1"/>
                </a:solidFill>
              </a:rPr>
            </a:br>
            <a:r>
              <a:rPr lang="kk-KZ" sz="5300" dirty="0">
                <a:solidFill>
                  <a:schemeClr val="bg1"/>
                </a:solidFill>
              </a:rPr>
              <a:t>«Менің цифрлық қауіпсіздігім» тақырыбында </a:t>
            </a:r>
            <a:r>
              <a:rPr lang="kk-KZ" sz="5300" dirty="0" err="1">
                <a:solidFill>
                  <a:schemeClr val="bg1"/>
                </a:solidFill>
              </a:rPr>
              <a:t>постер</a:t>
            </a:r>
            <a:r>
              <a:rPr lang="kk-KZ" sz="5300" dirty="0">
                <a:solidFill>
                  <a:schemeClr val="bg1"/>
                </a:solidFill>
              </a:rPr>
              <a:t> немесе слайд жасау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07249826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0030" y="4402836"/>
            <a:ext cx="2516791" cy="13381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Барлығы түсінікті болды!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4" y="3707893"/>
            <a:ext cx="1042415" cy="6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89" y="3684853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53772" y="3783751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953" y="3648565"/>
            <a:ext cx="1042506" cy="69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590" y="3137546"/>
            <a:ext cx="1042506" cy="695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00" y="2991818"/>
            <a:ext cx="1042506" cy="695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412" y="2838683"/>
            <a:ext cx="1042506" cy="695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90" y="2400858"/>
            <a:ext cx="1042506" cy="695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172" y="2338499"/>
            <a:ext cx="1042506" cy="695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721" y="3259832"/>
            <a:ext cx="1042506" cy="695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670" y="1258720"/>
            <a:ext cx="1042506" cy="695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8982" y="2222267"/>
            <a:ext cx="1042506" cy="6950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683" y="1750574"/>
            <a:ext cx="1042506" cy="6950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619" y="1730204"/>
            <a:ext cx="1042506" cy="695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6858" y="1469534"/>
            <a:ext cx="1042506" cy="6950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958" y="1440782"/>
            <a:ext cx="1042506" cy="695004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088944" y="4402836"/>
            <a:ext cx="2516791" cy="13381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Менің бірнеше сұрағым бар...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2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07" y="3684853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44" y="360041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99" y="3033504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53" y="2320839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44" y="2603710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53" y="306190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39" y="1644566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97" y="1837717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2381812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54" y="3018959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9" l="0" r="9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44" y="1579392"/>
            <a:ext cx="1063264" cy="7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6079406" y="4402836"/>
            <a:ext cx="2516791" cy="13381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kk-KZ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KZ Cooper" panose="02000503000000020004" pitchFamily="2" charset="0"/>
              </a:rPr>
              <a:t>Маған сабақ қиын болды!</a:t>
            </a:r>
            <a:endParaRPr lang="ru-RU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KZ Cooper" panose="02000503000000020004" pitchFamily="2" charset="0"/>
            </a:endParaRPr>
          </a:p>
        </p:txBody>
      </p:sp>
      <p:pic>
        <p:nvPicPr>
          <p:cNvPr id="38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822938" y="3248695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337801" y="3695020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65017" y="2713639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977020" y="2532457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562390" y="3086176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7657410" y="1933813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887927" y="2246080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904620" y="1469535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41" l="2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6237600" y="1837717"/>
            <a:ext cx="639219" cy="5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1669" y="829744"/>
            <a:ext cx="334194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ru-RU" sz="40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Кері</a:t>
            </a:r>
            <a:r>
              <a:rPr lang="ru-RU" sz="40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 </a:t>
            </a:r>
            <a:r>
              <a:rPr lang="ru-RU" sz="40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Z Cooper" panose="02000503000000020004" pitchFamily="2" charset="0"/>
              </a:rPr>
              <a:t>байланыс</a:t>
            </a:r>
            <a:endParaRPr lang="ru-RU" sz="405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KZ Cooper" panose="02000503000000020004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9559" y="2028271"/>
            <a:ext cx="1042506" cy="69500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47" y="1005370"/>
            <a:ext cx="1042506" cy="69500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516" y="3785169"/>
            <a:ext cx="1042506" cy="6950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2746" y="3806618"/>
            <a:ext cx="1042506" cy="6950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714" y="2714405"/>
            <a:ext cx="1042506" cy="6950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941" y="108035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1102</TotalTime>
  <Words>169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KZ Cooper</vt:lpstr>
      <vt:lpstr>Times New Roman</vt:lpstr>
      <vt:lpstr>Tema de Office</vt:lpstr>
      <vt:lpstr>Тема Office</vt:lpstr>
      <vt:lpstr>Психологиялық ахуал </vt:lpstr>
      <vt:lpstr>Сабақтың тақырыбы:     Идентификациялау әдістері. БЖБ №1</vt:lpstr>
      <vt:lpstr>Өткенді қайталау:  https://wordwall.net/resource/68966115     </vt:lpstr>
      <vt:lpstr>                     Ой қозғау </vt:lpstr>
      <vt:lpstr> Жаңа сабақты меңгеру https://www.youtube.com/watch?v=vmZ7a59-T9k   </vt:lpstr>
      <vt:lpstr>Презентация PowerPoint</vt:lpstr>
      <vt:lpstr>Презентация PowerPoint</vt:lpstr>
      <vt:lpstr>Үйге тапсырма:   «Менің цифрлық қауіпсіздігім» тақырыбында постер немесе слайд жасау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Arys JOBBM</cp:lastModifiedBy>
  <cp:revision>127</cp:revision>
  <dcterms:created xsi:type="dcterms:W3CDTF">2014-11-12T21:23:29Z</dcterms:created>
  <dcterms:modified xsi:type="dcterms:W3CDTF">2025-09-14T05:47:54Z</dcterms:modified>
</cp:coreProperties>
</file>