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7" r:id="rId3"/>
    <p:sldId id="286" r:id="rId4"/>
    <p:sldId id="289" r:id="rId5"/>
    <p:sldId id="310" r:id="rId6"/>
    <p:sldId id="290" r:id="rId7"/>
    <p:sldId id="297" r:id="rId8"/>
    <p:sldId id="284" r:id="rId9"/>
    <p:sldId id="299" r:id="rId10"/>
    <p:sldId id="311" r:id="rId11"/>
    <p:sldId id="305" r:id="rId12"/>
    <p:sldId id="308" r:id="rId13"/>
    <p:sldId id="309" r:id="rId14"/>
    <p:sldId id="285" r:id="rId15"/>
    <p:sldId id="296" r:id="rId16"/>
    <p:sldId id="312" r:id="rId17"/>
    <p:sldId id="256"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0CC00"/>
    <a:srgbClr val="66FF66"/>
    <a:srgbClr val="99CCFF"/>
    <a:srgbClr val="00FFFF"/>
    <a:srgbClr val="FF66FF"/>
    <a:srgbClr val="D60093"/>
    <a:srgbClr val="00CCFF"/>
    <a:srgbClr val="6600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347" autoAdjust="0"/>
    <p:restoredTop sz="95256" autoAdjust="0"/>
  </p:normalViewPr>
  <p:slideViewPr>
    <p:cSldViewPr>
      <p:cViewPr varScale="1">
        <p:scale>
          <a:sx n="64" d="100"/>
          <a:sy n="64" d="100"/>
        </p:scale>
        <p:origin x="936"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D5EBDE6-7C42-404E-819A-2F2FC27A65C2}" type="datetimeFigureOut">
              <a:rPr lang="es-ES" smtClean="0"/>
              <a:t>13/09/2025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BC8A8CD-4243-47D3-85A8-AC03F10504A2}" type="slidenum">
              <a:rPr lang="es-ES" smtClean="0"/>
              <a:t>‹#›</a:t>
            </a:fld>
            <a:endParaRPr lang="es-ES"/>
          </a:p>
        </p:txBody>
      </p:sp>
    </p:spTree>
    <p:extLst>
      <p:ext uri="{BB962C8B-B14F-4D97-AF65-F5344CB8AC3E}">
        <p14:creationId xmlns:p14="http://schemas.microsoft.com/office/powerpoint/2010/main" val="404042107"/>
      </p:ext>
    </p:extLst>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D5EBDE6-7C42-404E-819A-2F2FC27A65C2}" type="datetimeFigureOut">
              <a:rPr lang="es-ES" smtClean="0"/>
              <a:t>13/09/2025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BC8A8CD-4243-47D3-85A8-AC03F10504A2}" type="slidenum">
              <a:rPr lang="es-ES" smtClean="0"/>
              <a:t>‹#›</a:t>
            </a:fld>
            <a:endParaRPr lang="es-ES"/>
          </a:p>
        </p:txBody>
      </p:sp>
    </p:spTree>
    <p:extLst>
      <p:ext uri="{BB962C8B-B14F-4D97-AF65-F5344CB8AC3E}">
        <p14:creationId xmlns:p14="http://schemas.microsoft.com/office/powerpoint/2010/main" val="4117188728"/>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D5EBDE6-7C42-404E-819A-2F2FC27A65C2}" type="datetimeFigureOut">
              <a:rPr lang="es-ES" smtClean="0"/>
              <a:t>13/09/2025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BC8A8CD-4243-47D3-85A8-AC03F10504A2}" type="slidenum">
              <a:rPr lang="es-ES" smtClean="0"/>
              <a:t>‹#›</a:t>
            </a:fld>
            <a:endParaRPr lang="es-ES"/>
          </a:p>
        </p:txBody>
      </p:sp>
    </p:spTree>
    <p:extLst>
      <p:ext uri="{BB962C8B-B14F-4D97-AF65-F5344CB8AC3E}">
        <p14:creationId xmlns:p14="http://schemas.microsoft.com/office/powerpoint/2010/main" val="344982806"/>
      </p:ext>
    </p:extLst>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9BE7512E-BEBC-4DEB-9A74-2BA7B452CB66}" type="datetimeFigureOut">
              <a:rPr lang="ru-RU" smtClean="0"/>
              <a:t>13.09.2025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018E1D-8AB6-4C35-B9F1-92CADA9544D4}" type="slidenum">
              <a:rPr lang="ru-RU" smtClean="0"/>
              <a:t>‹#›</a:t>
            </a:fld>
            <a:endParaRPr lang="ru-RU"/>
          </a:p>
        </p:txBody>
      </p:sp>
    </p:spTree>
    <p:extLst>
      <p:ext uri="{BB962C8B-B14F-4D97-AF65-F5344CB8AC3E}">
        <p14:creationId xmlns:p14="http://schemas.microsoft.com/office/powerpoint/2010/main" val="2855973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BE7512E-BEBC-4DEB-9A74-2BA7B452CB66}" type="datetimeFigureOut">
              <a:rPr lang="ru-RU" smtClean="0"/>
              <a:t>13.09.2025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018E1D-8AB6-4C35-B9F1-92CADA9544D4}" type="slidenum">
              <a:rPr lang="ru-RU" smtClean="0"/>
              <a:t>‹#›</a:t>
            </a:fld>
            <a:endParaRPr lang="ru-RU"/>
          </a:p>
        </p:txBody>
      </p:sp>
    </p:spTree>
    <p:extLst>
      <p:ext uri="{BB962C8B-B14F-4D97-AF65-F5344CB8AC3E}">
        <p14:creationId xmlns:p14="http://schemas.microsoft.com/office/powerpoint/2010/main" val="3546674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BE7512E-BEBC-4DEB-9A74-2BA7B452CB66}" type="datetimeFigureOut">
              <a:rPr lang="ru-RU" smtClean="0"/>
              <a:t>13.09.2025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018E1D-8AB6-4C35-B9F1-92CADA9544D4}" type="slidenum">
              <a:rPr lang="ru-RU" smtClean="0"/>
              <a:t>‹#›</a:t>
            </a:fld>
            <a:endParaRPr lang="ru-RU"/>
          </a:p>
        </p:txBody>
      </p:sp>
    </p:spTree>
    <p:extLst>
      <p:ext uri="{BB962C8B-B14F-4D97-AF65-F5344CB8AC3E}">
        <p14:creationId xmlns:p14="http://schemas.microsoft.com/office/powerpoint/2010/main" val="2962792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BE7512E-BEBC-4DEB-9A74-2BA7B452CB66}" type="datetimeFigureOut">
              <a:rPr lang="ru-RU" smtClean="0"/>
              <a:t>13.09.2025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018E1D-8AB6-4C35-B9F1-92CADA9544D4}" type="slidenum">
              <a:rPr lang="ru-RU" smtClean="0"/>
              <a:t>‹#›</a:t>
            </a:fld>
            <a:endParaRPr lang="ru-RU"/>
          </a:p>
        </p:txBody>
      </p:sp>
    </p:spTree>
    <p:extLst>
      <p:ext uri="{BB962C8B-B14F-4D97-AF65-F5344CB8AC3E}">
        <p14:creationId xmlns:p14="http://schemas.microsoft.com/office/powerpoint/2010/main" val="1348465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BE7512E-BEBC-4DEB-9A74-2BA7B452CB66}" type="datetimeFigureOut">
              <a:rPr lang="ru-RU" smtClean="0"/>
              <a:t>13.09.2025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9018E1D-8AB6-4C35-B9F1-92CADA9544D4}" type="slidenum">
              <a:rPr lang="ru-RU" smtClean="0"/>
              <a:t>‹#›</a:t>
            </a:fld>
            <a:endParaRPr lang="ru-RU"/>
          </a:p>
        </p:txBody>
      </p:sp>
    </p:spTree>
    <p:extLst>
      <p:ext uri="{BB962C8B-B14F-4D97-AF65-F5344CB8AC3E}">
        <p14:creationId xmlns:p14="http://schemas.microsoft.com/office/powerpoint/2010/main" val="572919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BE7512E-BEBC-4DEB-9A74-2BA7B452CB66}" type="datetimeFigureOut">
              <a:rPr lang="ru-RU" smtClean="0"/>
              <a:t>13.09.2025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9018E1D-8AB6-4C35-B9F1-92CADA9544D4}" type="slidenum">
              <a:rPr lang="ru-RU" smtClean="0"/>
              <a:t>‹#›</a:t>
            </a:fld>
            <a:endParaRPr lang="ru-RU"/>
          </a:p>
        </p:txBody>
      </p:sp>
    </p:spTree>
    <p:extLst>
      <p:ext uri="{BB962C8B-B14F-4D97-AF65-F5344CB8AC3E}">
        <p14:creationId xmlns:p14="http://schemas.microsoft.com/office/powerpoint/2010/main" val="220157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BE7512E-BEBC-4DEB-9A74-2BA7B452CB66}" type="datetimeFigureOut">
              <a:rPr lang="ru-RU" smtClean="0"/>
              <a:t>13.09.2025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9018E1D-8AB6-4C35-B9F1-92CADA9544D4}" type="slidenum">
              <a:rPr lang="ru-RU" smtClean="0"/>
              <a:t>‹#›</a:t>
            </a:fld>
            <a:endParaRPr lang="ru-RU"/>
          </a:p>
        </p:txBody>
      </p:sp>
    </p:spTree>
    <p:extLst>
      <p:ext uri="{BB962C8B-B14F-4D97-AF65-F5344CB8AC3E}">
        <p14:creationId xmlns:p14="http://schemas.microsoft.com/office/powerpoint/2010/main" val="2288688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9BE7512E-BEBC-4DEB-9A74-2BA7B452CB66}" type="datetimeFigureOut">
              <a:rPr lang="ru-RU" smtClean="0"/>
              <a:t>13.09.2025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018E1D-8AB6-4C35-B9F1-92CADA9544D4}" type="slidenum">
              <a:rPr lang="ru-RU" smtClean="0"/>
              <a:t>‹#›</a:t>
            </a:fld>
            <a:endParaRPr lang="ru-RU"/>
          </a:p>
        </p:txBody>
      </p:sp>
    </p:spTree>
    <p:extLst>
      <p:ext uri="{BB962C8B-B14F-4D97-AF65-F5344CB8AC3E}">
        <p14:creationId xmlns:p14="http://schemas.microsoft.com/office/powerpoint/2010/main" val="248739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D5EBDE6-7C42-404E-819A-2F2FC27A65C2}" type="datetimeFigureOut">
              <a:rPr lang="es-ES" smtClean="0"/>
              <a:t>13/09/2025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BC8A8CD-4243-47D3-85A8-AC03F10504A2}" type="slidenum">
              <a:rPr lang="es-ES" smtClean="0"/>
              <a:t>‹#›</a:t>
            </a:fld>
            <a:endParaRPr lang="es-ES"/>
          </a:p>
        </p:txBody>
      </p:sp>
    </p:spTree>
    <p:extLst>
      <p:ext uri="{BB962C8B-B14F-4D97-AF65-F5344CB8AC3E}">
        <p14:creationId xmlns:p14="http://schemas.microsoft.com/office/powerpoint/2010/main" val="4035633871"/>
      </p:ext>
    </p:extLst>
  </p:cSld>
  <p:clrMapOvr>
    <a:masterClrMapping/>
  </p:clrMapOvr>
  <p:transition spd="slow">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9BE7512E-BEBC-4DEB-9A74-2BA7B452CB66}" type="datetimeFigureOut">
              <a:rPr lang="ru-RU" smtClean="0"/>
              <a:t>13.09.2025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018E1D-8AB6-4C35-B9F1-92CADA9544D4}" type="slidenum">
              <a:rPr lang="ru-RU" smtClean="0"/>
              <a:t>‹#›</a:t>
            </a:fld>
            <a:endParaRPr lang="ru-RU"/>
          </a:p>
        </p:txBody>
      </p:sp>
    </p:spTree>
    <p:extLst>
      <p:ext uri="{BB962C8B-B14F-4D97-AF65-F5344CB8AC3E}">
        <p14:creationId xmlns:p14="http://schemas.microsoft.com/office/powerpoint/2010/main" val="1012334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BE7512E-BEBC-4DEB-9A74-2BA7B452CB66}" type="datetimeFigureOut">
              <a:rPr lang="ru-RU" smtClean="0"/>
              <a:t>13.09.2025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018E1D-8AB6-4C35-B9F1-92CADA9544D4}" type="slidenum">
              <a:rPr lang="ru-RU" smtClean="0"/>
              <a:t>‹#›</a:t>
            </a:fld>
            <a:endParaRPr lang="ru-RU"/>
          </a:p>
        </p:txBody>
      </p:sp>
    </p:spTree>
    <p:extLst>
      <p:ext uri="{BB962C8B-B14F-4D97-AF65-F5344CB8AC3E}">
        <p14:creationId xmlns:p14="http://schemas.microsoft.com/office/powerpoint/2010/main" val="1798660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BE7512E-BEBC-4DEB-9A74-2BA7B452CB66}" type="datetimeFigureOut">
              <a:rPr lang="ru-RU" smtClean="0"/>
              <a:t>13.09.2025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018E1D-8AB6-4C35-B9F1-92CADA9544D4}" type="slidenum">
              <a:rPr lang="ru-RU" smtClean="0"/>
              <a:t>‹#›</a:t>
            </a:fld>
            <a:endParaRPr lang="ru-RU"/>
          </a:p>
        </p:txBody>
      </p:sp>
    </p:spTree>
    <p:extLst>
      <p:ext uri="{BB962C8B-B14F-4D97-AF65-F5344CB8AC3E}">
        <p14:creationId xmlns:p14="http://schemas.microsoft.com/office/powerpoint/2010/main" val="2810416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D5EBDE6-7C42-404E-819A-2F2FC27A65C2}" type="datetimeFigureOut">
              <a:rPr lang="es-ES" smtClean="0"/>
              <a:t>13/09/2025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BC8A8CD-4243-47D3-85A8-AC03F10504A2}" type="slidenum">
              <a:rPr lang="es-ES" smtClean="0"/>
              <a:t>‹#›</a:t>
            </a:fld>
            <a:endParaRPr lang="es-ES"/>
          </a:p>
        </p:txBody>
      </p:sp>
    </p:spTree>
    <p:extLst>
      <p:ext uri="{BB962C8B-B14F-4D97-AF65-F5344CB8AC3E}">
        <p14:creationId xmlns:p14="http://schemas.microsoft.com/office/powerpoint/2010/main" val="1223708464"/>
      </p:ext>
    </p:extLst>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D5EBDE6-7C42-404E-819A-2F2FC27A65C2}" type="datetimeFigureOut">
              <a:rPr lang="es-ES" smtClean="0"/>
              <a:t>13/09/2025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BC8A8CD-4243-47D3-85A8-AC03F10504A2}" type="slidenum">
              <a:rPr lang="es-ES" smtClean="0"/>
              <a:t>‹#›</a:t>
            </a:fld>
            <a:endParaRPr lang="es-ES"/>
          </a:p>
        </p:txBody>
      </p:sp>
    </p:spTree>
    <p:extLst>
      <p:ext uri="{BB962C8B-B14F-4D97-AF65-F5344CB8AC3E}">
        <p14:creationId xmlns:p14="http://schemas.microsoft.com/office/powerpoint/2010/main" val="82576202"/>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D5EBDE6-7C42-404E-819A-2F2FC27A65C2}" type="datetimeFigureOut">
              <a:rPr lang="es-ES" smtClean="0"/>
              <a:t>13/09/2025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BC8A8CD-4243-47D3-85A8-AC03F10504A2}" type="slidenum">
              <a:rPr lang="es-ES" smtClean="0"/>
              <a:t>‹#›</a:t>
            </a:fld>
            <a:endParaRPr lang="es-ES"/>
          </a:p>
        </p:txBody>
      </p:sp>
    </p:spTree>
    <p:extLst>
      <p:ext uri="{BB962C8B-B14F-4D97-AF65-F5344CB8AC3E}">
        <p14:creationId xmlns:p14="http://schemas.microsoft.com/office/powerpoint/2010/main" val="3986673281"/>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D5EBDE6-7C42-404E-819A-2F2FC27A65C2}" type="datetimeFigureOut">
              <a:rPr lang="es-ES" smtClean="0"/>
              <a:t>13/09/2025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BC8A8CD-4243-47D3-85A8-AC03F10504A2}" type="slidenum">
              <a:rPr lang="es-ES" smtClean="0"/>
              <a:t>‹#›</a:t>
            </a:fld>
            <a:endParaRPr lang="es-ES"/>
          </a:p>
        </p:txBody>
      </p:sp>
    </p:spTree>
    <p:extLst>
      <p:ext uri="{BB962C8B-B14F-4D97-AF65-F5344CB8AC3E}">
        <p14:creationId xmlns:p14="http://schemas.microsoft.com/office/powerpoint/2010/main" val="3539380068"/>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D5EBDE6-7C42-404E-819A-2F2FC27A65C2}" type="datetimeFigureOut">
              <a:rPr lang="es-ES" smtClean="0"/>
              <a:t>13/09/2025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BC8A8CD-4243-47D3-85A8-AC03F10504A2}" type="slidenum">
              <a:rPr lang="es-ES" smtClean="0"/>
              <a:t>‹#›</a:t>
            </a:fld>
            <a:endParaRPr lang="es-ES"/>
          </a:p>
        </p:txBody>
      </p:sp>
    </p:spTree>
    <p:extLst>
      <p:ext uri="{BB962C8B-B14F-4D97-AF65-F5344CB8AC3E}">
        <p14:creationId xmlns:p14="http://schemas.microsoft.com/office/powerpoint/2010/main" val="456079247"/>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D5EBDE6-7C42-404E-819A-2F2FC27A65C2}" type="datetimeFigureOut">
              <a:rPr lang="es-ES" smtClean="0"/>
              <a:t>13/09/2025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BC8A8CD-4243-47D3-85A8-AC03F10504A2}" type="slidenum">
              <a:rPr lang="es-ES" smtClean="0"/>
              <a:t>‹#›</a:t>
            </a:fld>
            <a:endParaRPr lang="es-ES"/>
          </a:p>
        </p:txBody>
      </p:sp>
    </p:spTree>
    <p:extLst>
      <p:ext uri="{BB962C8B-B14F-4D97-AF65-F5344CB8AC3E}">
        <p14:creationId xmlns:p14="http://schemas.microsoft.com/office/powerpoint/2010/main" val="2730638145"/>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D5EBDE6-7C42-404E-819A-2F2FC27A65C2}" type="datetimeFigureOut">
              <a:rPr lang="es-ES" smtClean="0"/>
              <a:t>13/09/2025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BC8A8CD-4243-47D3-85A8-AC03F10504A2}" type="slidenum">
              <a:rPr lang="es-ES" smtClean="0"/>
              <a:t>‹#›</a:t>
            </a:fld>
            <a:endParaRPr lang="es-ES"/>
          </a:p>
        </p:txBody>
      </p:sp>
    </p:spTree>
    <p:extLst>
      <p:ext uri="{BB962C8B-B14F-4D97-AF65-F5344CB8AC3E}">
        <p14:creationId xmlns:p14="http://schemas.microsoft.com/office/powerpoint/2010/main" val="2211984476"/>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10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5EBDE6-7C42-404E-819A-2F2FC27A65C2}" type="datetimeFigureOut">
              <a:rPr lang="es-ES" smtClean="0"/>
              <a:t>13/09/2025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8A8CD-4243-47D3-85A8-AC03F10504A2}" type="slidenum">
              <a:rPr lang="es-ES" smtClean="0"/>
              <a:t>‹#›</a:t>
            </a:fld>
            <a:endParaRPr lang="es-ES"/>
          </a:p>
        </p:txBody>
      </p:sp>
    </p:spTree>
    <p:extLst>
      <p:ext uri="{BB962C8B-B14F-4D97-AF65-F5344CB8AC3E}">
        <p14:creationId xmlns:p14="http://schemas.microsoft.com/office/powerpoint/2010/main" val="760938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BE7512E-BEBC-4DEB-9A74-2BA7B452CB66}" type="datetimeFigureOut">
              <a:rPr lang="ru-RU" smtClean="0"/>
              <a:t>13.09.2025</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9018E1D-8AB6-4C35-B9F1-92CADA9544D4}" type="slidenum">
              <a:rPr lang="ru-RU" smtClean="0"/>
              <a:t>‹#›</a:t>
            </a:fld>
            <a:endParaRPr lang="ru-RU"/>
          </a:p>
        </p:txBody>
      </p:sp>
    </p:spTree>
    <p:extLst>
      <p:ext uri="{BB962C8B-B14F-4D97-AF65-F5344CB8AC3E}">
        <p14:creationId xmlns:p14="http://schemas.microsoft.com/office/powerpoint/2010/main" val="866662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ordwall.net/resource/68966115"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ordwall.net/resource/60569127"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3Eszbj1nI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EE2729-2D05-1087-B7D4-535A4DFD15F3}"/>
              </a:ext>
            </a:extLst>
          </p:cNvPr>
          <p:cNvSpPr>
            <a:spLocks noGrp="1"/>
          </p:cNvSpPr>
          <p:nvPr>
            <p:ph type="title"/>
          </p:nvPr>
        </p:nvSpPr>
        <p:spPr/>
        <p:txBody>
          <a:bodyPr/>
          <a:lstStyle/>
          <a:p>
            <a:r>
              <a:rPr lang="kk-KZ" dirty="0">
                <a:solidFill>
                  <a:schemeClr val="bg1"/>
                </a:solidFill>
                <a:latin typeface="Times New Roman" panose="02020603050405020304" pitchFamily="18" charset="0"/>
                <a:cs typeface="Times New Roman" panose="02020603050405020304" pitchFamily="18" charset="0"/>
              </a:rPr>
              <a:t>Психологиялық ахуал </a:t>
            </a:r>
            <a:endParaRPr lang="ru-KZ" dirty="0">
              <a:solidFill>
                <a:schemeClr val="bg1"/>
              </a:solidFill>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AD13611D-AFF9-8E9D-0AB0-533FB9DB162B}"/>
              </a:ext>
            </a:extLst>
          </p:cNvPr>
          <p:cNvSpPr>
            <a:spLocks noGrp="1"/>
          </p:cNvSpPr>
          <p:nvPr>
            <p:ph idx="1"/>
          </p:nvPr>
        </p:nvSpPr>
        <p:spPr/>
        <p:txBody>
          <a:bodyPr/>
          <a:lstStyle/>
          <a:p>
            <a:r>
              <a:rPr lang="ru-KZ" dirty="0">
                <a:solidFill>
                  <a:schemeClr val="bg1"/>
                </a:solidFill>
              </a:rPr>
              <a:t>«</a:t>
            </a:r>
            <a:r>
              <a:rPr lang="ru-KZ" dirty="0" err="1">
                <a:solidFill>
                  <a:schemeClr val="bg1"/>
                </a:solidFill>
              </a:rPr>
              <a:t>Жылы</a:t>
            </a:r>
            <a:r>
              <a:rPr lang="ru-KZ" dirty="0">
                <a:solidFill>
                  <a:schemeClr val="bg1"/>
                </a:solidFill>
              </a:rPr>
              <a:t> </a:t>
            </a:r>
            <a:r>
              <a:rPr lang="ru-KZ" dirty="0" err="1">
                <a:solidFill>
                  <a:schemeClr val="bg1"/>
                </a:solidFill>
              </a:rPr>
              <a:t>лебіздер</a:t>
            </a:r>
            <a:r>
              <a:rPr lang="ru-KZ" dirty="0">
                <a:solidFill>
                  <a:schemeClr val="bg1"/>
                </a:solidFill>
              </a:rPr>
              <a:t>»</a:t>
            </a:r>
          </a:p>
          <a:p>
            <a:r>
              <a:rPr lang="ru-KZ" dirty="0">
                <a:solidFill>
                  <a:schemeClr val="bg1"/>
                </a:solidFill>
              </a:rPr>
              <a:t>«</a:t>
            </a:r>
            <a:r>
              <a:rPr lang="ru-KZ" dirty="0" err="1">
                <a:solidFill>
                  <a:schemeClr val="bg1"/>
                </a:solidFill>
              </a:rPr>
              <a:t>Әрқайсымыз</a:t>
            </a:r>
            <a:r>
              <a:rPr lang="ru-KZ" dirty="0">
                <a:solidFill>
                  <a:schemeClr val="bg1"/>
                </a:solidFill>
              </a:rPr>
              <a:t> </a:t>
            </a:r>
            <a:r>
              <a:rPr lang="ru-KZ" dirty="0" err="1">
                <a:solidFill>
                  <a:schemeClr val="bg1"/>
                </a:solidFill>
              </a:rPr>
              <a:t>бүгін</a:t>
            </a:r>
            <a:r>
              <a:rPr lang="ru-KZ" dirty="0">
                <a:solidFill>
                  <a:schemeClr val="bg1"/>
                </a:solidFill>
              </a:rPr>
              <a:t> </a:t>
            </a:r>
            <a:r>
              <a:rPr lang="ru-KZ" dirty="0" err="1">
                <a:solidFill>
                  <a:schemeClr val="bg1"/>
                </a:solidFill>
              </a:rPr>
              <a:t>бір-бірімізге</a:t>
            </a:r>
            <a:r>
              <a:rPr lang="ru-KZ" dirty="0">
                <a:solidFill>
                  <a:schemeClr val="bg1"/>
                </a:solidFill>
              </a:rPr>
              <a:t> </a:t>
            </a:r>
            <a:r>
              <a:rPr lang="ru-KZ" dirty="0" err="1">
                <a:solidFill>
                  <a:schemeClr val="bg1"/>
                </a:solidFill>
              </a:rPr>
              <a:t>сәттілік</a:t>
            </a:r>
            <a:r>
              <a:rPr lang="ru-KZ" dirty="0">
                <a:solidFill>
                  <a:schemeClr val="bg1"/>
                </a:solidFill>
              </a:rPr>
              <a:t> </a:t>
            </a:r>
            <a:r>
              <a:rPr lang="ru-KZ" dirty="0" err="1">
                <a:solidFill>
                  <a:schemeClr val="bg1"/>
                </a:solidFill>
              </a:rPr>
              <a:t>тілейік</a:t>
            </a:r>
            <a:r>
              <a:rPr lang="ru-KZ" dirty="0">
                <a:solidFill>
                  <a:schemeClr val="bg1"/>
                </a:solidFill>
              </a:rPr>
              <a:t>. </a:t>
            </a:r>
            <a:r>
              <a:rPr lang="ru-KZ" dirty="0" err="1">
                <a:solidFill>
                  <a:schemeClr val="bg1"/>
                </a:solidFill>
              </a:rPr>
              <a:t>Сабақта</a:t>
            </a:r>
            <a:r>
              <a:rPr lang="ru-KZ" dirty="0">
                <a:solidFill>
                  <a:schemeClr val="bg1"/>
                </a:solidFill>
              </a:rPr>
              <a:t> </a:t>
            </a:r>
            <a:r>
              <a:rPr lang="ru-KZ" dirty="0" err="1">
                <a:solidFill>
                  <a:schemeClr val="bg1"/>
                </a:solidFill>
              </a:rPr>
              <a:t>біз</a:t>
            </a:r>
            <a:r>
              <a:rPr lang="ru-KZ" dirty="0">
                <a:solidFill>
                  <a:schemeClr val="bg1"/>
                </a:solidFill>
              </a:rPr>
              <a:t> </a:t>
            </a:r>
            <a:r>
              <a:rPr lang="ru-KZ" dirty="0" err="1">
                <a:solidFill>
                  <a:schemeClr val="bg1"/>
                </a:solidFill>
              </a:rPr>
              <a:t>ақпаратты</a:t>
            </a:r>
            <a:r>
              <a:rPr lang="ru-KZ" dirty="0">
                <a:solidFill>
                  <a:schemeClr val="bg1"/>
                </a:solidFill>
              </a:rPr>
              <a:t> </a:t>
            </a:r>
            <a:r>
              <a:rPr lang="ru-KZ" dirty="0" err="1">
                <a:solidFill>
                  <a:schemeClr val="bg1"/>
                </a:solidFill>
              </a:rPr>
              <a:t>сақтаймыз</a:t>
            </a:r>
            <a:r>
              <a:rPr lang="ru-KZ" dirty="0">
                <a:solidFill>
                  <a:schemeClr val="bg1"/>
                </a:solidFill>
              </a:rPr>
              <a:t>, ал </a:t>
            </a:r>
            <a:r>
              <a:rPr lang="ru-KZ" dirty="0" err="1">
                <a:solidFill>
                  <a:schemeClr val="bg1"/>
                </a:solidFill>
              </a:rPr>
              <a:t>жылы</a:t>
            </a:r>
            <a:r>
              <a:rPr lang="ru-KZ" dirty="0">
                <a:solidFill>
                  <a:schemeClr val="bg1"/>
                </a:solidFill>
              </a:rPr>
              <a:t> </a:t>
            </a:r>
            <a:r>
              <a:rPr lang="ru-KZ" dirty="0" err="1">
                <a:solidFill>
                  <a:schemeClr val="bg1"/>
                </a:solidFill>
              </a:rPr>
              <a:t>сөздер</a:t>
            </a:r>
            <a:r>
              <a:rPr lang="ru-KZ" dirty="0">
                <a:solidFill>
                  <a:schemeClr val="bg1"/>
                </a:solidFill>
              </a:rPr>
              <a:t> – </a:t>
            </a:r>
            <a:r>
              <a:rPr lang="ru-KZ" dirty="0" err="1">
                <a:solidFill>
                  <a:schemeClr val="bg1"/>
                </a:solidFill>
              </a:rPr>
              <a:t>жүректе</a:t>
            </a:r>
            <a:r>
              <a:rPr lang="ru-KZ" dirty="0">
                <a:solidFill>
                  <a:schemeClr val="bg1"/>
                </a:solidFill>
              </a:rPr>
              <a:t> </a:t>
            </a:r>
            <a:r>
              <a:rPr lang="ru-KZ" dirty="0" err="1">
                <a:solidFill>
                  <a:schemeClr val="bg1"/>
                </a:solidFill>
              </a:rPr>
              <a:t>сақталатын</a:t>
            </a:r>
            <a:r>
              <a:rPr lang="ru-KZ" dirty="0">
                <a:solidFill>
                  <a:schemeClr val="bg1"/>
                </a:solidFill>
              </a:rPr>
              <a:t> </a:t>
            </a:r>
            <a:r>
              <a:rPr lang="ru-KZ" dirty="0" err="1">
                <a:solidFill>
                  <a:schemeClr val="bg1"/>
                </a:solidFill>
              </a:rPr>
              <a:t>ең</a:t>
            </a:r>
            <a:r>
              <a:rPr lang="ru-KZ" dirty="0">
                <a:solidFill>
                  <a:schemeClr val="bg1"/>
                </a:solidFill>
              </a:rPr>
              <a:t> </a:t>
            </a:r>
            <a:r>
              <a:rPr lang="ru-KZ" dirty="0" err="1">
                <a:solidFill>
                  <a:schemeClr val="bg1"/>
                </a:solidFill>
              </a:rPr>
              <a:t>құнды</a:t>
            </a:r>
            <a:r>
              <a:rPr lang="ru-KZ" dirty="0">
                <a:solidFill>
                  <a:schemeClr val="bg1"/>
                </a:solidFill>
              </a:rPr>
              <a:t> </a:t>
            </a:r>
            <a:r>
              <a:rPr lang="ru-KZ" dirty="0" err="1">
                <a:solidFill>
                  <a:schemeClr val="bg1"/>
                </a:solidFill>
              </a:rPr>
              <a:t>ақпарат</a:t>
            </a:r>
            <a:r>
              <a:rPr lang="ru-KZ" dirty="0">
                <a:solidFill>
                  <a:schemeClr val="bg1"/>
                </a:solidFill>
              </a:rPr>
              <a:t>!»</a:t>
            </a:r>
          </a:p>
          <a:p>
            <a:endParaRPr lang="ru-KZ" dirty="0"/>
          </a:p>
        </p:txBody>
      </p:sp>
    </p:spTree>
    <p:extLst>
      <p:ext uri="{BB962C8B-B14F-4D97-AF65-F5344CB8AC3E}">
        <p14:creationId xmlns:p14="http://schemas.microsoft.com/office/powerpoint/2010/main" val="569798632"/>
      </p:ext>
    </p:extLst>
  </p:cSld>
  <p:clrMapOvr>
    <a:masterClrMapping/>
  </p:clrMapOvr>
  <p:transition spd="slow">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CEBFF-27F0-133E-D16F-8C874D516B2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AE69941-146D-FE7A-DFDD-3CCCDDAF6188}"/>
              </a:ext>
            </a:extLst>
          </p:cNvPr>
          <p:cNvSpPr txBox="1"/>
          <p:nvPr/>
        </p:nvSpPr>
        <p:spPr>
          <a:xfrm>
            <a:off x="539552" y="4725144"/>
            <a:ext cx="7756463" cy="2585323"/>
          </a:xfrm>
          <a:prstGeom prst="rect">
            <a:avLst/>
          </a:prstGeom>
          <a:noFill/>
        </p:spPr>
        <p:txBody>
          <a:bodyPr wrap="square">
            <a:spAutoFit/>
          </a:bodyPr>
          <a:lstStyle/>
          <a:p>
            <a:endParaRPr lang="ru-KZ" dirty="0"/>
          </a:p>
          <a:p>
            <a:pPr indent="87630" algn="just">
              <a:buNone/>
            </a:pPr>
            <a:r>
              <a:rPr lang="kk-KZ" b="1" i="1" dirty="0">
                <a:solidFill>
                  <a:srgbClr val="FF0000"/>
                </a:solidFill>
                <a:effectLst/>
                <a:latin typeface="Times New Roman" panose="02020603050405020304" pitchFamily="18" charset="0"/>
                <a:ea typeface="Times New Roman" panose="02020603050405020304" pitchFamily="18" charset="0"/>
              </a:rPr>
              <a:t>Дескриптор:</a:t>
            </a:r>
          </a:p>
          <a:p>
            <a:pPr indent="87630" algn="just">
              <a:buNone/>
            </a:pPr>
            <a:r>
              <a:rPr lang="kk-KZ" b="1" i="1" dirty="0">
                <a:solidFill>
                  <a:srgbClr val="FF0000"/>
                </a:solidFill>
                <a:effectLst/>
                <a:latin typeface="Times New Roman" panose="02020603050405020304" pitchFamily="18" charset="0"/>
                <a:ea typeface="Times New Roman" panose="02020603050405020304" pitchFamily="18" charset="0"/>
              </a:rPr>
              <a:t>-Ситуацияны талдайды 1 балл;</a:t>
            </a:r>
          </a:p>
          <a:p>
            <a:pPr indent="87630" algn="just">
              <a:buNone/>
            </a:pPr>
            <a:r>
              <a:rPr lang="kk-KZ" b="1" i="1" dirty="0">
                <a:solidFill>
                  <a:srgbClr val="FF0000"/>
                </a:solidFill>
                <a:effectLst/>
                <a:latin typeface="Times New Roman" panose="02020603050405020304" pitchFamily="18" charset="0"/>
                <a:ea typeface="Times New Roman" panose="02020603050405020304" pitchFamily="18" charset="0"/>
              </a:rPr>
              <a:t>-Дұрыс әрекет жолын ұсынады 1балл; </a:t>
            </a:r>
          </a:p>
          <a:p>
            <a:pPr indent="87630" algn="just">
              <a:buNone/>
            </a:pPr>
            <a:endParaRPr lang="kk-KZ" b="1" i="1" dirty="0">
              <a:solidFill>
                <a:srgbClr val="FF0000"/>
              </a:solidFill>
              <a:effectLst/>
              <a:latin typeface="Times New Roman" panose="02020603050405020304" pitchFamily="18" charset="0"/>
              <a:ea typeface="Times New Roman" panose="02020603050405020304" pitchFamily="18" charset="0"/>
            </a:endParaRPr>
          </a:p>
          <a:p>
            <a:pPr indent="87630" algn="just">
              <a:buNone/>
            </a:pPr>
            <a:endParaRPr lang="kk-KZ" b="1" i="1" dirty="0">
              <a:solidFill>
                <a:srgbClr val="FF0000"/>
              </a:solidFill>
              <a:effectLst/>
              <a:latin typeface="Times New Roman" panose="02020603050405020304" pitchFamily="18" charset="0"/>
              <a:ea typeface="Times New Roman" panose="02020603050405020304" pitchFamily="18" charset="0"/>
            </a:endParaRPr>
          </a:p>
          <a:p>
            <a:pPr indent="87630" algn="just">
              <a:buNone/>
            </a:pPr>
            <a:endParaRPr lang="kk-KZ" b="1" i="1" dirty="0">
              <a:solidFill>
                <a:srgbClr val="FF0000"/>
              </a:solidFill>
              <a:effectLst/>
              <a:latin typeface="Times New Roman" panose="02020603050405020304" pitchFamily="18" charset="0"/>
              <a:ea typeface="Times New Roman" panose="02020603050405020304" pitchFamily="18" charset="0"/>
            </a:endParaRPr>
          </a:p>
          <a:p>
            <a:pPr indent="87630" algn="just">
              <a:buNone/>
            </a:pPr>
            <a:endParaRPr lang="kk-KZ" b="1" i="1" dirty="0">
              <a:solidFill>
                <a:srgbClr val="FF0000"/>
              </a:solidFill>
              <a:effectLst/>
              <a:latin typeface="Times New Roman" panose="02020603050405020304" pitchFamily="18" charset="0"/>
              <a:ea typeface="Times New Roman" panose="02020603050405020304" pitchFamily="18" charset="0"/>
            </a:endParaRPr>
          </a:p>
          <a:p>
            <a:pPr indent="87630" algn="just">
              <a:buNone/>
            </a:pPr>
            <a:endParaRPr lang="kk-KZ" b="1" i="1" dirty="0">
              <a:solidFill>
                <a:srgbClr val="FF0000"/>
              </a:solidFill>
              <a:effectLst/>
              <a:latin typeface="Times New Roman" panose="02020603050405020304" pitchFamily="18" charset="0"/>
              <a:ea typeface="Times New Roman" panose="02020603050405020304" pitchFamily="18" charset="0"/>
            </a:endParaRPr>
          </a:p>
        </p:txBody>
      </p:sp>
      <p:pic>
        <p:nvPicPr>
          <p:cNvPr id="2" name="Рисунок 1">
            <a:extLst>
              <a:ext uri="{FF2B5EF4-FFF2-40B4-BE49-F238E27FC236}">
                <a16:creationId xmlns:a16="http://schemas.microsoft.com/office/drawing/2014/main" id="{EC7FAACE-AFBD-AB7A-D6F6-B0AA9A10384D}"/>
              </a:ext>
            </a:extLst>
          </p:cNvPr>
          <p:cNvPicPr>
            <a:picLocks noChangeAspect="1"/>
          </p:cNvPicPr>
          <p:nvPr/>
        </p:nvPicPr>
        <p:blipFill>
          <a:blip r:embed="rId2"/>
          <a:stretch>
            <a:fillRect/>
          </a:stretch>
        </p:blipFill>
        <p:spPr>
          <a:xfrm>
            <a:off x="467544" y="620688"/>
            <a:ext cx="7810180" cy="4320480"/>
          </a:xfrm>
          <a:prstGeom prst="rect">
            <a:avLst/>
          </a:prstGeom>
        </p:spPr>
      </p:pic>
    </p:spTree>
    <p:extLst>
      <p:ext uri="{BB962C8B-B14F-4D97-AF65-F5344CB8AC3E}">
        <p14:creationId xmlns:p14="http://schemas.microsoft.com/office/powerpoint/2010/main" val="2252181639"/>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137FB-0E4E-AF6B-C2F5-2C9F6615124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C43735F-EB3F-0516-F17C-02ADBA72D18B}"/>
              </a:ext>
            </a:extLst>
          </p:cNvPr>
          <p:cNvSpPr txBox="1"/>
          <p:nvPr/>
        </p:nvSpPr>
        <p:spPr>
          <a:xfrm>
            <a:off x="676236" y="4509120"/>
            <a:ext cx="7756463" cy="2031325"/>
          </a:xfrm>
          <a:prstGeom prst="rect">
            <a:avLst/>
          </a:prstGeom>
          <a:noFill/>
        </p:spPr>
        <p:txBody>
          <a:bodyPr wrap="square">
            <a:spAutoFit/>
          </a:bodyPr>
          <a:lstStyle/>
          <a:p>
            <a:endParaRPr lang="ru-KZ" dirty="0"/>
          </a:p>
          <a:p>
            <a:pPr indent="87630" algn="just">
              <a:buNone/>
            </a:pPr>
            <a:r>
              <a:rPr lang="ru-RU" b="1" i="1" dirty="0">
                <a:solidFill>
                  <a:srgbClr val="FF0000"/>
                </a:solidFill>
                <a:effectLst/>
                <a:latin typeface="Times New Roman" panose="02020603050405020304" pitchFamily="18" charset="0"/>
                <a:ea typeface="Times New Roman" panose="02020603050405020304" pitchFamily="18" charset="0"/>
              </a:rPr>
              <a:t>Дескриптор:</a:t>
            </a:r>
          </a:p>
          <a:p>
            <a:pPr indent="87630" algn="just">
              <a:buNone/>
            </a:pPr>
            <a:r>
              <a:rPr lang="ru-RU" b="1" i="1" dirty="0">
                <a:solidFill>
                  <a:srgbClr val="FF0000"/>
                </a:solidFill>
                <a:effectLst/>
                <a:latin typeface="Times New Roman" panose="02020603050405020304" pitchFamily="18" charset="0"/>
                <a:ea typeface="Times New Roman" panose="02020603050405020304" pitchFamily="18" charset="0"/>
              </a:rPr>
              <a:t>-</a:t>
            </a:r>
            <a:r>
              <a:rPr lang="ru-RU" b="1" i="1" dirty="0" err="1">
                <a:solidFill>
                  <a:srgbClr val="FF0000"/>
                </a:solidFill>
                <a:effectLst/>
                <a:latin typeface="Times New Roman" panose="02020603050405020304" pitchFamily="18" charset="0"/>
                <a:ea typeface="Times New Roman" panose="02020603050405020304" pitchFamily="18" charset="0"/>
              </a:rPr>
              <a:t>Қауіпсіздік</a:t>
            </a:r>
            <a:r>
              <a:rPr lang="ru-RU" b="1" i="1" dirty="0">
                <a:solidFill>
                  <a:srgbClr val="FF0000"/>
                </a:solidFill>
                <a:effectLst/>
                <a:latin typeface="Times New Roman" panose="02020603050405020304" pitchFamily="18" charset="0"/>
                <a:ea typeface="Times New Roman" panose="02020603050405020304" pitchFamily="18" charset="0"/>
              </a:rPr>
              <a:t> </a:t>
            </a:r>
            <a:r>
              <a:rPr lang="ru-RU" b="1" i="1" dirty="0" err="1">
                <a:solidFill>
                  <a:srgbClr val="FF0000"/>
                </a:solidFill>
                <a:effectLst/>
                <a:latin typeface="Times New Roman" panose="02020603050405020304" pitchFamily="18" charset="0"/>
                <a:ea typeface="Times New Roman" panose="02020603050405020304" pitchFamily="18" charset="0"/>
              </a:rPr>
              <a:t>ережелерін</a:t>
            </a:r>
            <a:r>
              <a:rPr lang="ru-RU" b="1" i="1" dirty="0">
                <a:solidFill>
                  <a:srgbClr val="FF0000"/>
                </a:solidFill>
                <a:effectLst/>
                <a:latin typeface="Times New Roman" panose="02020603050405020304" pitchFamily="18" charset="0"/>
                <a:ea typeface="Times New Roman" panose="02020603050405020304" pitchFamily="18" charset="0"/>
              </a:rPr>
              <a:t> </a:t>
            </a:r>
            <a:r>
              <a:rPr lang="ru-RU" b="1" i="1" dirty="0" err="1">
                <a:solidFill>
                  <a:srgbClr val="FF0000"/>
                </a:solidFill>
                <a:effectLst/>
                <a:latin typeface="Times New Roman" panose="02020603050405020304" pitchFamily="18" charset="0"/>
                <a:ea typeface="Times New Roman" panose="02020603050405020304" pitchFamily="18" charset="0"/>
              </a:rPr>
              <a:t>дұрыс</a:t>
            </a:r>
            <a:r>
              <a:rPr lang="ru-RU" b="1" i="1" dirty="0">
                <a:solidFill>
                  <a:srgbClr val="FF0000"/>
                </a:solidFill>
                <a:effectLst/>
                <a:latin typeface="Times New Roman" panose="02020603050405020304" pitchFamily="18" charset="0"/>
                <a:ea typeface="Times New Roman" panose="02020603050405020304" pitchFamily="18" charset="0"/>
              </a:rPr>
              <a:t> </a:t>
            </a:r>
            <a:r>
              <a:rPr lang="ru-RU" b="1" i="1" dirty="0" err="1">
                <a:solidFill>
                  <a:srgbClr val="FF0000"/>
                </a:solidFill>
                <a:effectLst/>
                <a:latin typeface="Times New Roman" panose="02020603050405020304" pitchFamily="18" charset="0"/>
                <a:ea typeface="Times New Roman" panose="02020603050405020304" pitchFamily="18" charset="0"/>
              </a:rPr>
              <a:t>көрсетеді</a:t>
            </a:r>
            <a:r>
              <a:rPr lang="ru-RU" b="1" i="1" dirty="0">
                <a:solidFill>
                  <a:srgbClr val="FF0000"/>
                </a:solidFill>
                <a:effectLst/>
                <a:latin typeface="Times New Roman" panose="02020603050405020304" pitchFamily="18" charset="0"/>
                <a:ea typeface="Times New Roman" panose="02020603050405020304" pitchFamily="18" charset="0"/>
              </a:rPr>
              <a:t> 2 балл;</a:t>
            </a:r>
          </a:p>
          <a:p>
            <a:pPr indent="87630" algn="just">
              <a:buNone/>
            </a:pPr>
            <a:endParaRPr lang="ru-RU" b="1" i="1" dirty="0">
              <a:solidFill>
                <a:srgbClr val="FF0000"/>
              </a:solidFill>
              <a:effectLst/>
              <a:latin typeface="Times New Roman" panose="02020603050405020304" pitchFamily="18" charset="0"/>
              <a:ea typeface="Times New Roman" panose="02020603050405020304" pitchFamily="18" charset="0"/>
            </a:endParaRPr>
          </a:p>
          <a:p>
            <a:pPr indent="87630" algn="just">
              <a:buNone/>
            </a:pPr>
            <a:endParaRPr lang="kk-KZ" b="1" i="1" dirty="0">
              <a:solidFill>
                <a:srgbClr val="FF0000"/>
              </a:solidFill>
              <a:effectLst/>
              <a:latin typeface="Times New Roman" panose="02020603050405020304" pitchFamily="18" charset="0"/>
              <a:ea typeface="Times New Roman" panose="02020603050405020304" pitchFamily="18" charset="0"/>
            </a:endParaRPr>
          </a:p>
          <a:p>
            <a:pPr indent="87630" algn="just">
              <a:buNone/>
            </a:pPr>
            <a:endParaRPr lang="kk-KZ" b="1" i="1" dirty="0">
              <a:solidFill>
                <a:srgbClr val="FF0000"/>
              </a:solidFill>
              <a:effectLst/>
              <a:latin typeface="Times New Roman" panose="02020603050405020304" pitchFamily="18" charset="0"/>
              <a:ea typeface="Times New Roman" panose="02020603050405020304" pitchFamily="18" charset="0"/>
            </a:endParaRPr>
          </a:p>
          <a:p>
            <a:pPr indent="87630" algn="just">
              <a:buNone/>
            </a:pPr>
            <a:endParaRPr lang="kk-KZ" b="1" i="1" dirty="0">
              <a:solidFill>
                <a:srgbClr val="FF0000"/>
              </a:solidFill>
              <a:effectLst/>
              <a:latin typeface="Times New Roman" panose="02020603050405020304" pitchFamily="18" charset="0"/>
              <a:ea typeface="Times New Roman" panose="02020603050405020304" pitchFamily="18" charset="0"/>
            </a:endParaRPr>
          </a:p>
        </p:txBody>
      </p:sp>
      <p:sp>
        <p:nvSpPr>
          <p:cNvPr id="7" name="Прямоугольник 6">
            <a:extLst>
              <a:ext uri="{FF2B5EF4-FFF2-40B4-BE49-F238E27FC236}">
                <a16:creationId xmlns:a16="http://schemas.microsoft.com/office/drawing/2014/main" id="{98F6EA90-3C75-DF2C-4710-D9C2DEF47D81}"/>
              </a:ext>
            </a:extLst>
          </p:cNvPr>
          <p:cNvSpPr/>
          <p:nvPr/>
        </p:nvSpPr>
        <p:spPr>
          <a:xfrm>
            <a:off x="709370" y="733754"/>
            <a:ext cx="7416825" cy="3970318"/>
          </a:xfrm>
          <a:prstGeom prst="rect">
            <a:avLst/>
          </a:prstGeom>
          <a:noFill/>
        </p:spPr>
        <p:txBody>
          <a:bodyPr wrap="square" lIns="91440" tIns="45720" rIns="91440" bIns="45720">
            <a:spAutoFit/>
          </a:bodyPr>
          <a:lstStyle/>
          <a:p>
            <a:pPr algn="ctr"/>
            <a:r>
              <a:rPr lang="ru-RU" sz="3600" b="1" cap="none" spc="0" dirty="0">
                <a:ln w="0"/>
                <a:solidFill>
                  <a:schemeClr val="bg1"/>
                </a:solidFill>
                <a:effectLst>
                  <a:outerShdw blurRad="38100" dist="19050" dir="2700000" algn="tl" rotWithShape="0">
                    <a:schemeClr val="dk1">
                      <a:alpha val="40000"/>
                    </a:schemeClr>
                  </a:outerShdw>
                </a:effectLst>
              </a:rPr>
              <a:t>4) </a:t>
            </a:r>
            <a:r>
              <a:rPr lang="ru-RU" sz="3600" b="1" cap="none" spc="0" dirty="0" err="1">
                <a:ln w="0"/>
                <a:solidFill>
                  <a:schemeClr val="bg1"/>
                </a:solidFill>
                <a:effectLst>
                  <a:outerShdw blurRad="38100" dist="19050" dir="2700000" algn="tl" rotWithShape="0">
                    <a:schemeClr val="dk1">
                      <a:alpha val="40000"/>
                    </a:schemeClr>
                  </a:outerShdw>
                </a:effectLst>
              </a:rPr>
              <a:t>Топтық</a:t>
            </a:r>
            <a:r>
              <a:rPr lang="ru-RU" sz="3600" b="1" cap="none" spc="0" dirty="0">
                <a:ln w="0"/>
                <a:solidFill>
                  <a:schemeClr val="bg1"/>
                </a:solidFill>
                <a:effectLst>
                  <a:outerShdw blurRad="38100" dist="19050" dir="2700000" algn="tl" rotWithShape="0">
                    <a:schemeClr val="dk1">
                      <a:alpha val="40000"/>
                    </a:schemeClr>
                  </a:outerShdw>
                </a:effectLst>
              </a:rPr>
              <a:t> </a:t>
            </a:r>
            <a:r>
              <a:rPr lang="ru-RU" sz="3600" b="1" cap="none" spc="0" dirty="0" err="1">
                <a:ln w="0"/>
                <a:solidFill>
                  <a:schemeClr val="bg1"/>
                </a:solidFill>
                <a:effectLst>
                  <a:outerShdw blurRad="38100" dist="19050" dir="2700000" algn="tl" rotWithShape="0">
                    <a:schemeClr val="dk1">
                      <a:alpha val="40000"/>
                    </a:schemeClr>
                  </a:outerShdw>
                </a:effectLst>
              </a:rPr>
              <a:t>тапсырма</a:t>
            </a:r>
            <a:r>
              <a:rPr lang="ru-RU" sz="3600" b="1" cap="none" spc="0" dirty="0">
                <a:ln w="0"/>
                <a:solidFill>
                  <a:schemeClr val="bg1"/>
                </a:solidFill>
                <a:effectLst>
                  <a:outerShdw blurRad="38100" dist="19050" dir="2700000" algn="tl" rotWithShape="0">
                    <a:schemeClr val="dk1">
                      <a:alpha val="40000"/>
                    </a:schemeClr>
                  </a:outerShdw>
                </a:effectLst>
              </a:rPr>
              <a:t> ЖИ </a:t>
            </a:r>
            <a:r>
              <a:rPr lang="ru-RU" sz="3600" b="1" cap="none" spc="0" dirty="0" err="1">
                <a:ln w="0"/>
                <a:solidFill>
                  <a:schemeClr val="bg1"/>
                </a:solidFill>
                <a:effectLst>
                  <a:outerShdw blurRad="38100" dist="19050" dir="2700000" algn="tl" rotWithShape="0">
                    <a:schemeClr val="dk1">
                      <a:alpha val="40000"/>
                    </a:schemeClr>
                  </a:outerShdw>
                </a:effectLst>
              </a:rPr>
              <a:t>қолдану</a:t>
            </a:r>
            <a:endParaRPr lang="ru-RU" sz="3600" b="1" cap="none" spc="0" dirty="0">
              <a:ln w="0"/>
              <a:solidFill>
                <a:schemeClr val="bg1"/>
              </a:solidFill>
              <a:effectLst>
                <a:outerShdw blurRad="38100" dist="19050" dir="2700000" algn="tl" rotWithShape="0">
                  <a:schemeClr val="dk1">
                    <a:alpha val="40000"/>
                  </a:schemeClr>
                </a:outerShdw>
              </a:effectLst>
            </a:endParaRPr>
          </a:p>
          <a:p>
            <a:pPr algn="ctr"/>
            <a:r>
              <a:rPr lang="ru-RU" sz="3600" b="1" cap="none" spc="0" dirty="0" err="1">
                <a:ln w="0"/>
                <a:solidFill>
                  <a:srgbClr val="FFFF00"/>
                </a:solidFill>
                <a:effectLst>
                  <a:outerShdw blurRad="38100" dist="19050" dir="2700000" algn="tl" rotWithShape="0">
                    <a:schemeClr val="dk1">
                      <a:alpha val="40000"/>
                    </a:schemeClr>
                  </a:outerShdw>
                </a:effectLst>
              </a:rPr>
              <a:t>Топта</a:t>
            </a:r>
            <a:r>
              <a:rPr lang="ru-RU" sz="3600" b="1" cap="none" spc="0" dirty="0">
                <a:ln w="0"/>
                <a:solidFill>
                  <a:srgbClr val="FFFF00"/>
                </a:solidFill>
                <a:effectLst>
                  <a:outerShdw blurRad="38100" dist="19050" dir="2700000" algn="tl" rotWithShape="0">
                    <a:schemeClr val="dk1">
                      <a:alpha val="40000"/>
                    </a:schemeClr>
                  </a:outerShdw>
                </a:effectLst>
              </a:rPr>
              <a:t> </a:t>
            </a:r>
            <a:r>
              <a:rPr lang="ru-RU" sz="3600" b="1" cap="none" spc="0" dirty="0" err="1">
                <a:ln w="0"/>
                <a:solidFill>
                  <a:srgbClr val="FFFF00"/>
                </a:solidFill>
                <a:effectLst>
                  <a:outerShdw blurRad="38100" dist="19050" dir="2700000" algn="tl" rotWithShape="0">
                    <a:schemeClr val="dk1">
                      <a:alpha val="40000"/>
                    </a:schemeClr>
                  </a:outerShdw>
                </a:effectLst>
              </a:rPr>
              <a:t>оқушылар</a:t>
            </a:r>
            <a:r>
              <a:rPr lang="ru-RU" sz="3600" b="1" cap="none" spc="0" dirty="0">
                <a:ln w="0"/>
                <a:solidFill>
                  <a:srgbClr val="FFFF00"/>
                </a:solidFill>
                <a:effectLst>
                  <a:outerShdw blurRad="38100" dist="19050" dir="2700000" algn="tl" rotWithShape="0">
                    <a:schemeClr val="dk1">
                      <a:alpha val="40000"/>
                    </a:schemeClr>
                  </a:outerShdw>
                </a:effectLst>
              </a:rPr>
              <a:t> </a:t>
            </a:r>
            <a:r>
              <a:rPr lang="ru-RU" sz="3600" b="1" cap="none" spc="0" dirty="0" err="1">
                <a:ln w="0"/>
                <a:solidFill>
                  <a:srgbClr val="FFFF00"/>
                </a:solidFill>
                <a:effectLst>
                  <a:outerShdw blurRad="38100" dist="19050" dir="2700000" algn="tl" rotWithShape="0">
                    <a:schemeClr val="dk1">
                      <a:alpha val="40000"/>
                    </a:schemeClr>
                  </a:outerShdw>
                </a:effectLst>
              </a:rPr>
              <a:t>ақпараттық</a:t>
            </a:r>
            <a:r>
              <a:rPr lang="ru-RU" sz="3600" b="1" cap="none" spc="0" dirty="0">
                <a:ln w="0"/>
                <a:solidFill>
                  <a:srgbClr val="FFFF00"/>
                </a:solidFill>
                <a:effectLst>
                  <a:outerShdw blurRad="38100" dist="19050" dir="2700000" algn="tl" rotWithShape="0">
                    <a:schemeClr val="dk1">
                      <a:alpha val="40000"/>
                    </a:schemeClr>
                  </a:outerShdw>
                </a:effectLst>
              </a:rPr>
              <a:t> </a:t>
            </a:r>
            <a:r>
              <a:rPr lang="ru-RU" sz="3600" b="1" cap="none" spc="0" dirty="0" err="1">
                <a:ln w="0"/>
                <a:solidFill>
                  <a:srgbClr val="FFFF00"/>
                </a:solidFill>
                <a:effectLst>
                  <a:outerShdw blurRad="38100" dist="19050" dir="2700000" algn="tl" rotWithShape="0">
                    <a:schemeClr val="dk1">
                      <a:alpha val="40000"/>
                    </a:schemeClr>
                  </a:outerShdw>
                </a:effectLst>
              </a:rPr>
              <a:t>қауіпсіздік</a:t>
            </a:r>
            <a:r>
              <a:rPr lang="ru-RU" sz="3600" b="1" cap="none" spc="0" dirty="0">
                <a:ln w="0"/>
                <a:solidFill>
                  <a:srgbClr val="FFFF00"/>
                </a:solidFill>
                <a:effectLst>
                  <a:outerShdw blurRad="38100" dist="19050" dir="2700000" algn="tl" rotWithShape="0">
                    <a:schemeClr val="dk1">
                      <a:alpha val="40000"/>
                    </a:schemeClr>
                  </a:outerShdw>
                </a:effectLst>
              </a:rPr>
              <a:t> </a:t>
            </a:r>
            <a:r>
              <a:rPr lang="ru-RU" sz="3600" b="1" cap="none" spc="0" dirty="0" err="1">
                <a:ln w="0"/>
                <a:solidFill>
                  <a:srgbClr val="FFFF00"/>
                </a:solidFill>
                <a:effectLst>
                  <a:outerShdw blurRad="38100" dist="19050" dir="2700000" algn="tl" rotWithShape="0">
                    <a:schemeClr val="dk1">
                      <a:alpha val="40000"/>
                    </a:schemeClr>
                  </a:outerShdw>
                </a:effectLst>
              </a:rPr>
              <a:t>ережелерін</a:t>
            </a:r>
            <a:r>
              <a:rPr lang="ru-RU" sz="3600" b="1" cap="none" spc="0" dirty="0">
                <a:ln w="0"/>
                <a:solidFill>
                  <a:srgbClr val="FFFF00"/>
                </a:solidFill>
                <a:effectLst>
                  <a:outerShdw blurRad="38100" dist="19050" dir="2700000" algn="tl" rotWithShape="0">
                    <a:schemeClr val="dk1">
                      <a:alpha val="40000"/>
                    </a:schemeClr>
                  </a:outerShdw>
                </a:effectLst>
              </a:rPr>
              <a:t> плакат/инфографика </a:t>
            </a:r>
            <a:r>
              <a:rPr lang="ru-RU" sz="3600" b="1" cap="none" spc="0" dirty="0" err="1">
                <a:ln w="0"/>
                <a:solidFill>
                  <a:srgbClr val="FFFF00"/>
                </a:solidFill>
                <a:effectLst>
                  <a:outerShdw blurRad="38100" dist="19050" dir="2700000" algn="tl" rotWithShape="0">
                    <a:schemeClr val="dk1">
                      <a:alpha val="40000"/>
                    </a:schemeClr>
                  </a:outerShdw>
                </a:effectLst>
              </a:rPr>
              <a:t>түрінде</a:t>
            </a:r>
            <a:r>
              <a:rPr lang="ru-RU" sz="3600" b="1" cap="none" spc="0" dirty="0">
                <a:ln w="0"/>
                <a:solidFill>
                  <a:srgbClr val="FFFF00"/>
                </a:solidFill>
                <a:effectLst>
                  <a:outerShdw blurRad="38100" dist="19050" dir="2700000" algn="tl" rotWithShape="0">
                    <a:schemeClr val="dk1">
                      <a:alpha val="40000"/>
                    </a:schemeClr>
                  </a:outerShdw>
                </a:effectLst>
              </a:rPr>
              <a:t> </a:t>
            </a:r>
            <a:r>
              <a:rPr lang="ru-RU" sz="3600" b="1" cap="none" spc="0" dirty="0" err="1">
                <a:ln w="0"/>
                <a:solidFill>
                  <a:srgbClr val="FFFF00"/>
                </a:solidFill>
                <a:effectLst>
                  <a:outerShdw blurRad="38100" dist="19050" dir="2700000" algn="tl" rotWithShape="0">
                    <a:schemeClr val="dk1">
                      <a:alpha val="40000"/>
                    </a:schemeClr>
                  </a:outerShdw>
                </a:effectLst>
              </a:rPr>
              <a:t>жасайды</a:t>
            </a:r>
            <a:endParaRPr lang="ru-RU" sz="3600" b="1" cap="none" spc="0" dirty="0">
              <a:ln w="0"/>
              <a:solidFill>
                <a:srgbClr val="FFFF00"/>
              </a:solidFill>
              <a:effectLst>
                <a:outerShdw blurRad="38100" dist="19050" dir="2700000" algn="tl" rotWithShape="0">
                  <a:schemeClr val="dk1">
                    <a:alpha val="40000"/>
                  </a:schemeClr>
                </a:outerShdw>
              </a:effectLst>
            </a:endParaRPr>
          </a:p>
          <a:p>
            <a:pPr algn="ctr"/>
            <a:r>
              <a:rPr lang="ru-RU" sz="3600" b="1" cap="none" spc="0" dirty="0" err="1">
                <a:ln w="0"/>
                <a:solidFill>
                  <a:schemeClr val="bg1"/>
                </a:solidFill>
                <a:effectLst>
                  <a:outerShdw blurRad="38100" dist="19050" dir="2700000" algn="tl" rotWithShape="0">
                    <a:schemeClr val="dk1">
                      <a:alpha val="40000"/>
                    </a:schemeClr>
                  </a:outerShdw>
                </a:effectLst>
              </a:rPr>
              <a:t>Тапсырма</a:t>
            </a:r>
            <a:r>
              <a:rPr lang="ru-RU" sz="3600" b="1" cap="none" spc="0" dirty="0">
                <a:ln w="0"/>
                <a:solidFill>
                  <a:schemeClr val="bg1"/>
                </a:solidFill>
                <a:effectLst>
                  <a:outerShdw blurRad="38100" dist="19050" dir="2700000" algn="tl" rotWithShape="0">
                    <a:schemeClr val="dk1">
                      <a:alpha val="40000"/>
                    </a:schemeClr>
                  </a:outerShdw>
                </a:effectLst>
              </a:rPr>
              <a:t>: </a:t>
            </a:r>
            <a:r>
              <a:rPr lang="ru-RU" sz="3600" b="1" cap="none" spc="0" dirty="0" err="1">
                <a:ln w="0"/>
                <a:solidFill>
                  <a:schemeClr val="bg1"/>
                </a:solidFill>
                <a:effectLst>
                  <a:outerShdw blurRad="38100" dist="19050" dir="2700000" algn="tl" rotWithShape="0">
                    <a:schemeClr val="dk1">
                      <a:alpha val="40000"/>
                    </a:schemeClr>
                  </a:outerShdw>
                </a:effectLst>
              </a:rPr>
              <a:t>ақпараттық</a:t>
            </a:r>
            <a:r>
              <a:rPr lang="ru-RU" sz="3600" b="1" cap="none" spc="0" dirty="0">
                <a:ln w="0"/>
                <a:solidFill>
                  <a:schemeClr val="bg1"/>
                </a:solidFill>
                <a:effectLst>
                  <a:outerShdw blurRad="38100" dist="19050" dir="2700000" algn="tl" rotWithShape="0">
                    <a:schemeClr val="dk1">
                      <a:alpha val="40000"/>
                    </a:schemeClr>
                  </a:outerShdw>
                </a:effectLst>
              </a:rPr>
              <a:t> </a:t>
            </a:r>
            <a:r>
              <a:rPr lang="ru-RU" sz="3600" b="1" cap="none" spc="0" dirty="0" err="1">
                <a:ln w="0"/>
                <a:solidFill>
                  <a:schemeClr val="bg1"/>
                </a:solidFill>
                <a:effectLst>
                  <a:outerShdw blurRad="38100" dist="19050" dir="2700000" algn="tl" rotWithShape="0">
                    <a:schemeClr val="dk1">
                      <a:alpha val="40000"/>
                    </a:schemeClr>
                  </a:outerShdw>
                </a:effectLst>
              </a:rPr>
              <a:t>қауіпсіздік</a:t>
            </a:r>
            <a:r>
              <a:rPr lang="ru-RU" sz="3600" b="1" cap="none" spc="0" dirty="0">
                <a:ln w="0"/>
                <a:solidFill>
                  <a:schemeClr val="bg1"/>
                </a:solidFill>
                <a:effectLst>
                  <a:outerShdw blurRad="38100" dist="19050" dir="2700000" algn="tl" rotWithShape="0">
                    <a:schemeClr val="dk1">
                      <a:alpha val="40000"/>
                    </a:schemeClr>
                  </a:outerShdw>
                </a:effectLst>
              </a:rPr>
              <a:t> </a:t>
            </a:r>
            <a:r>
              <a:rPr lang="ru-RU" sz="3600" b="1" cap="none" spc="0" dirty="0" err="1">
                <a:ln w="0"/>
                <a:solidFill>
                  <a:schemeClr val="bg1"/>
                </a:solidFill>
                <a:effectLst>
                  <a:outerShdw blurRad="38100" dist="19050" dir="2700000" algn="tl" rotWithShape="0">
                    <a:schemeClr val="dk1">
                      <a:alpha val="40000"/>
                    </a:schemeClr>
                  </a:outerShdw>
                </a:effectLst>
              </a:rPr>
              <a:t>ережелерін</a:t>
            </a:r>
            <a:r>
              <a:rPr lang="ru-RU" sz="3600" b="1" cap="none" spc="0" dirty="0">
                <a:ln w="0"/>
                <a:solidFill>
                  <a:schemeClr val="bg1"/>
                </a:solidFill>
                <a:effectLst>
                  <a:outerShdw blurRad="38100" dist="19050" dir="2700000" algn="tl" rotWithShape="0">
                    <a:schemeClr val="dk1">
                      <a:alpha val="40000"/>
                    </a:schemeClr>
                  </a:outerShdw>
                </a:effectLst>
              </a:rPr>
              <a:t> </a:t>
            </a:r>
            <a:r>
              <a:rPr lang="ru-RU" sz="3600" b="1" cap="none" spc="0" dirty="0" err="1">
                <a:ln w="0"/>
                <a:solidFill>
                  <a:schemeClr val="bg1"/>
                </a:solidFill>
                <a:effectLst>
                  <a:outerShdw blurRad="38100" dist="19050" dir="2700000" algn="tl" rotWithShape="0">
                    <a:schemeClr val="dk1">
                      <a:alpha val="40000"/>
                    </a:schemeClr>
                  </a:outerShdw>
                </a:effectLst>
              </a:rPr>
              <a:t>құрастырады</a:t>
            </a:r>
            <a:r>
              <a:rPr lang="ru-RU" sz="3600" b="1" cap="none" spc="0" dirty="0">
                <a:ln w="0"/>
                <a:solidFill>
                  <a:schemeClr val="bg1"/>
                </a:solidFill>
                <a:effectLst>
                  <a:outerShdw blurRad="38100" dist="19050" dir="2700000" algn="tl" rotWithShape="0">
                    <a:schemeClr val="dk1">
                      <a:alpha val="40000"/>
                    </a:schemeClr>
                  </a:outerShdw>
                </a:effectLst>
              </a:rPr>
              <a:t> </a:t>
            </a:r>
          </a:p>
        </p:txBody>
      </p:sp>
    </p:spTree>
    <p:extLst>
      <p:ext uri="{BB962C8B-B14F-4D97-AF65-F5344CB8AC3E}">
        <p14:creationId xmlns:p14="http://schemas.microsoft.com/office/powerpoint/2010/main" val="3776054738"/>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98F62-B138-CAE5-AA53-29AA6123B3E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A29DA00-733C-1580-A4D7-B0EA66E77901}"/>
              </a:ext>
            </a:extLst>
          </p:cNvPr>
          <p:cNvSpPr txBox="1"/>
          <p:nvPr/>
        </p:nvSpPr>
        <p:spPr>
          <a:xfrm>
            <a:off x="323528" y="1268760"/>
            <a:ext cx="8136904" cy="4524315"/>
          </a:xfrm>
          <a:prstGeom prst="rect">
            <a:avLst/>
          </a:prstGeom>
          <a:noFill/>
        </p:spPr>
        <p:txBody>
          <a:bodyPr wrap="square">
            <a:spAutoFit/>
          </a:bodyPr>
          <a:lstStyle/>
          <a:p>
            <a:r>
              <a:rPr lang="ru-KZ" sz="2400" dirty="0" err="1">
                <a:solidFill>
                  <a:schemeClr val="bg1"/>
                </a:solidFill>
              </a:rPr>
              <a:t>Қорыту</a:t>
            </a:r>
            <a:r>
              <a:rPr lang="ru-KZ" sz="2400" dirty="0">
                <a:solidFill>
                  <a:schemeClr val="bg1"/>
                </a:solidFill>
              </a:rPr>
              <a:t> </a:t>
            </a:r>
            <a:r>
              <a:rPr lang="ru-KZ" sz="2400" dirty="0" err="1">
                <a:solidFill>
                  <a:schemeClr val="bg1"/>
                </a:solidFill>
              </a:rPr>
              <a:t>сұрақтары</a:t>
            </a:r>
            <a:r>
              <a:rPr lang="ru-KZ" sz="2400" dirty="0">
                <a:solidFill>
                  <a:schemeClr val="bg1"/>
                </a:solidFill>
              </a:rPr>
              <a:t>: </a:t>
            </a:r>
          </a:p>
          <a:p>
            <a:r>
              <a:rPr lang="ru-KZ" sz="2400" dirty="0">
                <a:solidFill>
                  <a:schemeClr val="bg1"/>
                </a:solidFill>
              </a:rPr>
              <a:t>1. </a:t>
            </a:r>
            <a:r>
              <a:rPr lang="en-US" sz="2400" dirty="0">
                <a:solidFill>
                  <a:schemeClr val="bg1"/>
                </a:solidFill>
              </a:rPr>
              <a:t>Google Docs </a:t>
            </a:r>
            <a:r>
              <a:rPr lang="ru-KZ" sz="2400" dirty="0" err="1">
                <a:solidFill>
                  <a:schemeClr val="bg1"/>
                </a:solidFill>
              </a:rPr>
              <a:t>қызметі</a:t>
            </a:r>
            <a:r>
              <a:rPr lang="ru-KZ" sz="2400" dirty="0">
                <a:solidFill>
                  <a:schemeClr val="bg1"/>
                </a:solidFill>
              </a:rPr>
              <a:t> </a:t>
            </a:r>
            <a:r>
              <a:rPr lang="ru-KZ" sz="2400" dirty="0" err="1">
                <a:solidFill>
                  <a:schemeClr val="bg1"/>
                </a:solidFill>
              </a:rPr>
              <a:t>қандай</a:t>
            </a:r>
            <a:r>
              <a:rPr lang="ru-KZ" sz="2400" dirty="0">
                <a:solidFill>
                  <a:schemeClr val="bg1"/>
                </a:solidFill>
              </a:rPr>
              <a:t> </a:t>
            </a:r>
            <a:r>
              <a:rPr lang="ru-KZ" sz="2400" dirty="0" err="1">
                <a:solidFill>
                  <a:schemeClr val="bg1"/>
                </a:solidFill>
              </a:rPr>
              <a:t>бұлттық</a:t>
            </a:r>
            <a:r>
              <a:rPr lang="ru-KZ" sz="2400" dirty="0">
                <a:solidFill>
                  <a:schemeClr val="bg1"/>
                </a:solidFill>
              </a:rPr>
              <a:t> </a:t>
            </a:r>
            <a:r>
              <a:rPr lang="ru-KZ" sz="2400" dirty="0" err="1">
                <a:solidFill>
                  <a:schemeClr val="bg1"/>
                </a:solidFill>
              </a:rPr>
              <a:t>қызметтер</a:t>
            </a:r>
            <a:r>
              <a:rPr lang="ru-KZ" sz="2400" dirty="0">
                <a:solidFill>
                  <a:schemeClr val="bg1"/>
                </a:solidFill>
              </a:rPr>
              <a:t> </a:t>
            </a:r>
            <a:r>
              <a:rPr lang="ru-KZ" sz="2400" dirty="0" err="1">
                <a:solidFill>
                  <a:schemeClr val="bg1"/>
                </a:solidFill>
              </a:rPr>
              <a:t>ұсына</a:t>
            </a:r>
            <a:r>
              <a:rPr lang="ru-KZ" sz="2400" dirty="0">
                <a:solidFill>
                  <a:schemeClr val="bg1"/>
                </a:solidFill>
              </a:rPr>
              <a:t> </a:t>
            </a:r>
            <a:r>
              <a:rPr lang="ru-KZ" sz="2400" dirty="0" err="1">
                <a:solidFill>
                  <a:schemeClr val="bg1"/>
                </a:solidFill>
              </a:rPr>
              <a:t>алады</a:t>
            </a:r>
            <a:r>
              <a:rPr lang="ru-KZ" sz="2400" dirty="0">
                <a:solidFill>
                  <a:schemeClr val="bg1"/>
                </a:solidFill>
              </a:rPr>
              <a:t>?</a:t>
            </a:r>
          </a:p>
          <a:p>
            <a:r>
              <a:rPr lang="ru-KZ" sz="2400" dirty="0">
                <a:solidFill>
                  <a:schemeClr val="bg1"/>
                </a:solidFill>
              </a:rPr>
              <a:t>2. </a:t>
            </a:r>
            <a:r>
              <a:rPr lang="en-US" sz="2400" dirty="0">
                <a:solidFill>
                  <a:schemeClr val="bg1"/>
                </a:solidFill>
              </a:rPr>
              <a:t>Google Drive </a:t>
            </a:r>
            <a:r>
              <a:rPr lang="ru-KZ" sz="2400" dirty="0" err="1">
                <a:solidFill>
                  <a:schemeClr val="bg1"/>
                </a:solidFill>
              </a:rPr>
              <a:t>бұлтын</a:t>
            </a:r>
            <a:r>
              <a:rPr lang="ru-KZ" sz="2400" dirty="0">
                <a:solidFill>
                  <a:schemeClr val="bg1"/>
                </a:solidFill>
              </a:rPr>
              <a:t> </a:t>
            </a:r>
            <a:r>
              <a:rPr lang="ru-KZ" sz="2400" dirty="0" err="1">
                <a:solidFill>
                  <a:schemeClr val="bg1"/>
                </a:solidFill>
              </a:rPr>
              <a:t>пайдалану</a:t>
            </a:r>
            <a:r>
              <a:rPr lang="ru-KZ" sz="2400" dirty="0">
                <a:solidFill>
                  <a:schemeClr val="bg1"/>
                </a:solidFill>
              </a:rPr>
              <a:t> </a:t>
            </a:r>
            <a:r>
              <a:rPr lang="ru-KZ" sz="2400" dirty="0" err="1">
                <a:solidFill>
                  <a:schemeClr val="bg1"/>
                </a:solidFill>
              </a:rPr>
              <a:t>қандай</a:t>
            </a:r>
            <a:r>
              <a:rPr lang="ru-KZ" sz="2400" dirty="0">
                <a:solidFill>
                  <a:schemeClr val="bg1"/>
                </a:solidFill>
              </a:rPr>
              <a:t> </a:t>
            </a:r>
            <a:r>
              <a:rPr lang="ru-KZ" sz="2400" dirty="0" err="1">
                <a:solidFill>
                  <a:schemeClr val="bg1"/>
                </a:solidFill>
              </a:rPr>
              <a:t>алгоритмдерден</a:t>
            </a:r>
            <a:r>
              <a:rPr lang="ru-KZ" sz="2400" dirty="0">
                <a:solidFill>
                  <a:schemeClr val="bg1"/>
                </a:solidFill>
              </a:rPr>
              <a:t> </a:t>
            </a:r>
            <a:r>
              <a:rPr lang="ru-KZ" sz="2400" dirty="0" err="1">
                <a:solidFill>
                  <a:schemeClr val="bg1"/>
                </a:solidFill>
              </a:rPr>
              <a:t>тұрады</a:t>
            </a:r>
            <a:r>
              <a:rPr lang="ru-KZ" sz="2400" dirty="0">
                <a:solidFill>
                  <a:schemeClr val="bg1"/>
                </a:solidFill>
              </a:rPr>
              <a:t>?</a:t>
            </a:r>
          </a:p>
          <a:p>
            <a:r>
              <a:rPr lang="ru-KZ" sz="2400" dirty="0">
                <a:solidFill>
                  <a:schemeClr val="bg1"/>
                </a:solidFill>
              </a:rPr>
              <a:t>3. </a:t>
            </a:r>
            <a:r>
              <a:rPr lang="ru-KZ" sz="2400" dirty="0" err="1">
                <a:solidFill>
                  <a:schemeClr val="bg1"/>
                </a:solidFill>
              </a:rPr>
              <a:t>Құжат</a:t>
            </a:r>
            <a:r>
              <a:rPr lang="ru-KZ" sz="2400" dirty="0">
                <a:solidFill>
                  <a:schemeClr val="bg1"/>
                </a:solidFill>
              </a:rPr>
              <a:t> </a:t>
            </a:r>
            <a:r>
              <a:rPr lang="ru-KZ" sz="2400" dirty="0" err="1">
                <a:solidFill>
                  <a:schemeClr val="bg1"/>
                </a:solidFill>
              </a:rPr>
              <a:t>барлық</a:t>
            </a:r>
            <a:r>
              <a:rPr lang="ru-KZ" sz="2400" dirty="0">
                <a:solidFill>
                  <a:schemeClr val="bg1"/>
                </a:solidFill>
              </a:rPr>
              <a:t> Интернет </a:t>
            </a:r>
            <a:r>
              <a:rPr lang="ru-KZ" sz="2400" dirty="0" err="1">
                <a:solidFill>
                  <a:schemeClr val="bg1"/>
                </a:solidFill>
              </a:rPr>
              <a:t>қолданушыларға</a:t>
            </a:r>
            <a:r>
              <a:rPr lang="ru-KZ" sz="2400" dirty="0">
                <a:solidFill>
                  <a:schemeClr val="bg1"/>
                </a:solidFill>
              </a:rPr>
              <a:t> </a:t>
            </a:r>
            <a:r>
              <a:rPr lang="ru-KZ" sz="2400" dirty="0" err="1">
                <a:solidFill>
                  <a:schemeClr val="bg1"/>
                </a:solidFill>
              </a:rPr>
              <a:t>қолжетімді</a:t>
            </a:r>
            <a:r>
              <a:rPr lang="ru-KZ" sz="2400" dirty="0">
                <a:solidFill>
                  <a:schemeClr val="bg1"/>
                </a:solidFill>
              </a:rPr>
              <a:t> болу </a:t>
            </a:r>
            <a:r>
              <a:rPr lang="ru-KZ" sz="2400" dirty="0" err="1">
                <a:solidFill>
                  <a:schemeClr val="bg1"/>
                </a:solidFill>
              </a:rPr>
              <a:t>үшін</a:t>
            </a:r>
            <a:r>
              <a:rPr lang="ru-KZ" sz="2400" dirty="0">
                <a:solidFill>
                  <a:schemeClr val="bg1"/>
                </a:solidFill>
              </a:rPr>
              <a:t> </a:t>
            </a:r>
            <a:r>
              <a:rPr lang="ru-KZ" sz="2400" dirty="0" err="1">
                <a:solidFill>
                  <a:schemeClr val="bg1"/>
                </a:solidFill>
              </a:rPr>
              <a:t>қандай</a:t>
            </a:r>
            <a:r>
              <a:rPr lang="ru-KZ" sz="2400" dirty="0">
                <a:solidFill>
                  <a:schemeClr val="bg1"/>
                </a:solidFill>
              </a:rPr>
              <a:t> </a:t>
            </a:r>
            <a:r>
              <a:rPr lang="ru-KZ" sz="2400" dirty="0" err="1">
                <a:solidFill>
                  <a:schemeClr val="bg1"/>
                </a:solidFill>
              </a:rPr>
              <a:t>командаларды</a:t>
            </a:r>
            <a:r>
              <a:rPr lang="ru-KZ" sz="2400" dirty="0">
                <a:solidFill>
                  <a:schemeClr val="bg1"/>
                </a:solidFill>
              </a:rPr>
              <a:t> </a:t>
            </a:r>
            <a:r>
              <a:rPr lang="ru-KZ" sz="2400" dirty="0" err="1">
                <a:solidFill>
                  <a:schemeClr val="bg1"/>
                </a:solidFill>
              </a:rPr>
              <a:t>орындау</a:t>
            </a:r>
            <a:r>
              <a:rPr lang="ru-KZ" sz="2400" dirty="0">
                <a:solidFill>
                  <a:schemeClr val="bg1"/>
                </a:solidFill>
              </a:rPr>
              <a:t> керек?</a:t>
            </a:r>
          </a:p>
          <a:p>
            <a:endParaRPr lang="kk-KZ" sz="2400" dirty="0"/>
          </a:p>
          <a:p>
            <a:endParaRPr lang="kk-KZ" sz="2400" dirty="0"/>
          </a:p>
          <a:p>
            <a:r>
              <a:rPr lang="ru-KZ" sz="2400" u="sng" dirty="0">
                <a:solidFill>
                  <a:srgbClr val="FF0000"/>
                </a:solidFill>
              </a:rPr>
              <a:t>Дескриптор:</a:t>
            </a:r>
          </a:p>
          <a:p>
            <a:r>
              <a:rPr lang="ru-KZ" sz="2400" u="sng" dirty="0">
                <a:solidFill>
                  <a:srgbClr val="FF0000"/>
                </a:solidFill>
              </a:rPr>
              <a:t>-</a:t>
            </a:r>
            <a:r>
              <a:rPr lang="ru-KZ" sz="2400" u="sng" dirty="0" err="1">
                <a:solidFill>
                  <a:srgbClr val="FF0000"/>
                </a:solidFill>
              </a:rPr>
              <a:t>сұрақтарға</a:t>
            </a:r>
            <a:r>
              <a:rPr lang="ru-KZ" sz="2400" u="sng" dirty="0">
                <a:solidFill>
                  <a:srgbClr val="FF0000"/>
                </a:solidFill>
              </a:rPr>
              <a:t> </a:t>
            </a:r>
            <a:r>
              <a:rPr lang="ru-KZ" sz="2400" u="sng" dirty="0" err="1">
                <a:solidFill>
                  <a:srgbClr val="FF0000"/>
                </a:solidFill>
              </a:rPr>
              <a:t>жауап</a:t>
            </a:r>
            <a:r>
              <a:rPr lang="ru-KZ" sz="2400" u="sng" dirty="0">
                <a:solidFill>
                  <a:srgbClr val="FF0000"/>
                </a:solidFill>
              </a:rPr>
              <a:t> </a:t>
            </a:r>
            <a:r>
              <a:rPr lang="ru-KZ" sz="2400" u="sng" dirty="0" err="1">
                <a:solidFill>
                  <a:srgbClr val="FF0000"/>
                </a:solidFill>
              </a:rPr>
              <a:t>береді</a:t>
            </a:r>
            <a:endParaRPr lang="ru-KZ" sz="2400" u="sng" dirty="0">
              <a:solidFill>
                <a:srgbClr val="FF0000"/>
              </a:solidFill>
            </a:endParaRPr>
          </a:p>
          <a:p>
            <a:endParaRPr lang="ru-KZ" sz="2400" dirty="0"/>
          </a:p>
        </p:txBody>
      </p:sp>
    </p:spTree>
    <p:extLst>
      <p:ext uri="{BB962C8B-B14F-4D97-AF65-F5344CB8AC3E}">
        <p14:creationId xmlns:p14="http://schemas.microsoft.com/office/powerpoint/2010/main" val="2001831352"/>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7DC3F0-64C5-7C07-7B74-10CEEA46149E}"/>
              </a:ext>
            </a:extLst>
          </p:cNvPr>
          <p:cNvSpPr txBox="1"/>
          <p:nvPr/>
        </p:nvSpPr>
        <p:spPr>
          <a:xfrm>
            <a:off x="827584" y="836712"/>
            <a:ext cx="7488832" cy="1938992"/>
          </a:xfrm>
          <a:prstGeom prst="rect">
            <a:avLst/>
          </a:prstGeom>
          <a:noFill/>
        </p:spPr>
        <p:txBody>
          <a:bodyPr wrap="square">
            <a:spAutoFit/>
          </a:bodyPr>
          <a:lstStyle/>
          <a:p>
            <a:pPr>
              <a:buNone/>
            </a:pPr>
            <a:r>
              <a:rPr lang="kk-KZ" sz="2400" dirty="0">
                <a:solidFill>
                  <a:schemeClr val="bg1"/>
                </a:solidFill>
                <a:effectLst/>
                <a:latin typeface="Times New Roman" panose="02020603050405020304" pitchFamily="18" charset="0"/>
                <a:ea typeface="Times New Roman" panose="02020603050405020304" pitchFamily="18" charset="0"/>
              </a:rPr>
              <a:t>5)Сұрақтарға жауап беріңдер</a:t>
            </a:r>
          </a:p>
          <a:p>
            <a:pPr>
              <a:buNone/>
            </a:pPr>
            <a:r>
              <a:rPr lang="kk-KZ" sz="2400" dirty="0">
                <a:solidFill>
                  <a:schemeClr val="bg1"/>
                </a:solidFill>
                <a:effectLst/>
                <a:latin typeface="Times New Roman" panose="02020603050405020304" pitchFamily="18" charset="0"/>
                <a:ea typeface="Times New Roman" panose="02020603050405020304" pitchFamily="18" charset="0"/>
              </a:rPr>
              <a:t> </a:t>
            </a:r>
            <a:r>
              <a:rPr lang="en-US" sz="2400" dirty="0">
                <a:solidFill>
                  <a:schemeClr val="bg1"/>
                </a:solidFill>
                <a:effectLst/>
                <a:latin typeface="Times New Roman" panose="02020603050405020304" pitchFamily="18" charset="0"/>
                <a:ea typeface="Times New Roman" panose="02020603050405020304" pitchFamily="18" charset="0"/>
                <a:hlinkClick r:id="rId2"/>
              </a:rPr>
              <a:t>https://wordwall.net/resource/68966115</a:t>
            </a:r>
            <a:endParaRPr lang="kk-KZ" sz="2400" dirty="0">
              <a:solidFill>
                <a:schemeClr val="bg1"/>
              </a:solidFill>
              <a:effectLst/>
              <a:latin typeface="Times New Roman" panose="02020603050405020304" pitchFamily="18" charset="0"/>
              <a:ea typeface="Times New Roman" panose="02020603050405020304" pitchFamily="18" charset="0"/>
            </a:endParaRPr>
          </a:p>
          <a:p>
            <a:pPr>
              <a:buNone/>
            </a:pPr>
            <a:endParaRPr lang="en-US" sz="2400" dirty="0">
              <a:solidFill>
                <a:schemeClr val="bg1"/>
              </a:solidFill>
              <a:effectLst/>
              <a:latin typeface="Times New Roman" panose="02020603050405020304" pitchFamily="18" charset="0"/>
              <a:ea typeface="Times New Roman" panose="02020603050405020304" pitchFamily="18" charset="0"/>
            </a:endParaRPr>
          </a:p>
          <a:p>
            <a:pPr>
              <a:buNone/>
            </a:pPr>
            <a:endParaRPr lang="en-US" sz="2400" dirty="0">
              <a:solidFill>
                <a:schemeClr val="bg1"/>
              </a:solidFill>
              <a:effectLst/>
              <a:latin typeface="Times New Roman" panose="02020603050405020304" pitchFamily="18" charset="0"/>
              <a:ea typeface="Times New Roman" panose="02020603050405020304" pitchFamily="18" charset="0"/>
            </a:endParaRPr>
          </a:p>
          <a:p>
            <a:pPr>
              <a:buNone/>
            </a:pPr>
            <a:endParaRPr lang="ru-KZ" sz="2400" b="1" i="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472E56E-B742-6D71-D8D0-9A916A775331}"/>
              </a:ext>
            </a:extLst>
          </p:cNvPr>
          <p:cNvSpPr txBox="1"/>
          <p:nvPr/>
        </p:nvSpPr>
        <p:spPr>
          <a:xfrm>
            <a:off x="719572" y="4941168"/>
            <a:ext cx="7704856" cy="1261884"/>
          </a:xfrm>
          <a:prstGeom prst="rect">
            <a:avLst/>
          </a:prstGeom>
          <a:noFill/>
        </p:spPr>
        <p:txBody>
          <a:bodyPr wrap="square">
            <a:spAutoFit/>
          </a:bodyPr>
          <a:lstStyle/>
          <a:p>
            <a:pPr>
              <a:buNone/>
            </a:pPr>
            <a:r>
              <a:rPr lang="ru-RU" sz="1800" b="1" i="1" dirty="0">
                <a:solidFill>
                  <a:srgbClr val="FF0000"/>
                </a:solidFill>
                <a:effectLst/>
                <a:latin typeface="Times New Roman" panose="02020603050405020304" pitchFamily="18" charset="0"/>
                <a:ea typeface="Times New Roman" panose="02020603050405020304" pitchFamily="18" charset="0"/>
              </a:rPr>
              <a:t>Дескриптор:</a:t>
            </a:r>
          </a:p>
          <a:p>
            <a:pPr>
              <a:buNone/>
            </a:pPr>
            <a:r>
              <a:rPr lang="ru-RU" sz="1800" b="1" i="1" dirty="0">
                <a:solidFill>
                  <a:srgbClr val="FF0000"/>
                </a:solidFill>
                <a:effectLst/>
                <a:latin typeface="Times New Roman" panose="02020603050405020304" pitchFamily="18" charset="0"/>
                <a:ea typeface="Times New Roman" panose="02020603050405020304" pitchFamily="18" charset="0"/>
              </a:rPr>
              <a:t>-</a:t>
            </a:r>
            <a:r>
              <a:rPr lang="ru-RU" sz="1800" b="1" i="1" dirty="0" err="1">
                <a:solidFill>
                  <a:srgbClr val="FF0000"/>
                </a:solidFill>
                <a:effectLst/>
                <a:latin typeface="Times New Roman" panose="02020603050405020304" pitchFamily="18" charset="0"/>
                <a:ea typeface="Times New Roman" panose="02020603050405020304" pitchFamily="18" charset="0"/>
              </a:rPr>
              <a:t>интерактивті</a:t>
            </a:r>
            <a:r>
              <a:rPr lang="ru-RU" sz="1800" b="1" i="1" dirty="0">
                <a:solidFill>
                  <a:srgbClr val="FF0000"/>
                </a:solidFill>
                <a:effectLst/>
                <a:latin typeface="Times New Roman" panose="02020603050405020304" pitchFamily="18" charset="0"/>
                <a:ea typeface="Times New Roman" panose="02020603050405020304" pitchFamily="18" charset="0"/>
              </a:rPr>
              <a:t> </a:t>
            </a:r>
            <a:r>
              <a:rPr lang="ru-RU" sz="1800" b="1" i="1" dirty="0" err="1">
                <a:solidFill>
                  <a:srgbClr val="FF0000"/>
                </a:solidFill>
                <a:effectLst/>
                <a:latin typeface="Times New Roman" panose="02020603050405020304" pitchFamily="18" charset="0"/>
                <a:ea typeface="Times New Roman" panose="02020603050405020304" pitchFamily="18" charset="0"/>
              </a:rPr>
              <a:t>тапсырманы</a:t>
            </a:r>
            <a:r>
              <a:rPr lang="ru-RU" sz="1800" b="1" i="1" dirty="0">
                <a:solidFill>
                  <a:srgbClr val="FF0000"/>
                </a:solidFill>
                <a:effectLst/>
                <a:latin typeface="Times New Roman" panose="02020603050405020304" pitchFamily="18" charset="0"/>
                <a:ea typeface="Times New Roman" panose="02020603050405020304" pitchFamily="18" charset="0"/>
              </a:rPr>
              <a:t> </a:t>
            </a:r>
            <a:r>
              <a:rPr lang="ru-RU" sz="1800" b="1" i="1" dirty="0" err="1">
                <a:solidFill>
                  <a:srgbClr val="FF0000"/>
                </a:solidFill>
                <a:effectLst/>
                <a:latin typeface="Times New Roman" panose="02020603050405020304" pitchFamily="18" charset="0"/>
                <a:ea typeface="Times New Roman" panose="02020603050405020304" pitchFamily="18" charset="0"/>
              </a:rPr>
              <a:t>орындайды</a:t>
            </a:r>
            <a:r>
              <a:rPr lang="ru-RU" sz="1800" b="1" i="1" dirty="0">
                <a:solidFill>
                  <a:srgbClr val="FF0000"/>
                </a:solidFill>
                <a:effectLst/>
                <a:latin typeface="Times New Roman" panose="02020603050405020304" pitchFamily="18" charset="0"/>
                <a:ea typeface="Times New Roman" panose="02020603050405020304" pitchFamily="18" charset="0"/>
              </a:rPr>
              <a:t> 1 балл;</a:t>
            </a:r>
          </a:p>
          <a:p>
            <a:pPr>
              <a:buNone/>
            </a:pPr>
            <a:r>
              <a:rPr lang="kk-KZ" sz="2000" dirty="0">
                <a:solidFill>
                  <a:srgbClr val="FF0000"/>
                </a:solidFill>
                <a:effectLst/>
                <a:latin typeface="Times New Roman" panose="02020603050405020304" pitchFamily="18" charset="0"/>
                <a:ea typeface="Calibri" panose="020F0502020204030204" pitchFamily="34" charset="0"/>
              </a:rPr>
              <a:t> </a:t>
            </a:r>
            <a:endParaRPr lang="ru-KZ" sz="1800" dirty="0">
              <a:solidFill>
                <a:srgbClr val="FF0000"/>
              </a:solidFill>
              <a:effectLst/>
              <a:latin typeface="Times New Roman" panose="02020603050405020304" pitchFamily="18" charset="0"/>
              <a:ea typeface="Times New Roman" panose="02020603050405020304" pitchFamily="18" charset="0"/>
            </a:endParaRPr>
          </a:p>
          <a:p>
            <a:pPr>
              <a:buNone/>
            </a:pPr>
            <a:r>
              <a:rPr lang="kk-KZ" sz="2000" dirty="0">
                <a:effectLst/>
                <a:latin typeface="Times New Roman" panose="02020603050405020304" pitchFamily="18" charset="0"/>
                <a:ea typeface="Calibri" panose="020F0502020204030204" pitchFamily="34" charset="0"/>
              </a:rPr>
              <a:t> </a:t>
            </a:r>
            <a:endParaRPr lang="ru-KZ" sz="1800" dirty="0">
              <a:effectLst/>
              <a:latin typeface="Times New Roman" panose="02020603050405020304" pitchFamily="18" charset="0"/>
              <a:ea typeface="Times New Roman" panose="02020603050405020304" pitchFamily="18" charset="0"/>
            </a:endParaRPr>
          </a:p>
        </p:txBody>
      </p:sp>
      <p:pic>
        <p:nvPicPr>
          <p:cNvPr id="3" name="Рисунок 2">
            <a:extLst>
              <a:ext uri="{FF2B5EF4-FFF2-40B4-BE49-F238E27FC236}">
                <a16:creationId xmlns:a16="http://schemas.microsoft.com/office/drawing/2014/main" id="{1FD2095E-03C1-D611-ACF6-7A9191FF5527}"/>
              </a:ext>
            </a:extLst>
          </p:cNvPr>
          <p:cNvPicPr>
            <a:picLocks noChangeAspect="1"/>
          </p:cNvPicPr>
          <p:nvPr/>
        </p:nvPicPr>
        <p:blipFill>
          <a:blip r:embed="rId3"/>
          <a:stretch>
            <a:fillRect/>
          </a:stretch>
        </p:blipFill>
        <p:spPr>
          <a:xfrm>
            <a:off x="667819" y="2060848"/>
            <a:ext cx="7293367" cy="2448272"/>
          </a:xfrm>
          <a:prstGeom prst="rect">
            <a:avLst/>
          </a:prstGeom>
        </p:spPr>
      </p:pic>
    </p:spTree>
    <p:extLst>
      <p:ext uri="{BB962C8B-B14F-4D97-AF65-F5344CB8AC3E}">
        <p14:creationId xmlns:p14="http://schemas.microsoft.com/office/powerpoint/2010/main" val="3968870936"/>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96887-2C62-0D58-AEB0-819C571F711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EC3C6C-BB4C-ADD4-CB49-DE3C103A1B55}"/>
              </a:ext>
            </a:extLst>
          </p:cNvPr>
          <p:cNvSpPr>
            <a:spLocks noGrp="1"/>
          </p:cNvSpPr>
          <p:nvPr>
            <p:ph type="title"/>
          </p:nvPr>
        </p:nvSpPr>
        <p:spPr>
          <a:xfrm>
            <a:off x="539552" y="1052736"/>
            <a:ext cx="7776864" cy="753046"/>
          </a:xfrm>
        </p:spPr>
        <p:txBody>
          <a:bodyPr>
            <a:noAutofit/>
          </a:bodyPr>
          <a:lstStyle/>
          <a:p>
            <a:pPr>
              <a:buNone/>
            </a:pPr>
            <a:r>
              <a:rPr lang="kk-KZ" sz="2800" dirty="0">
                <a:solidFill>
                  <a:srgbClr val="FFFF00"/>
                </a:solidFill>
              </a:rPr>
              <a:t>Қорытынды сұрақтар:  </a:t>
            </a:r>
            <a:br>
              <a:rPr lang="kk-KZ" sz="2800" dirty="0">
                <a:solidFill>
                  <a:schemeClr val="bg1"/>
                </a:solidFill>
              </a:rPr>
            </a:br>
            <a:r>
              <a:rPr lang="kk-KZ" sz="2800" dirty="0">
                <a:solidFill>
                  <a:schemeClr val="bg1"/>
                </a:solidFill>
              </a:rPr>
              <a:t>1. «Ақпараттық қауіпсіздік» дегеніміз не?</a:t>
            </a:r>
            <a:br>
              <a:rPr lang="kk-KZ" sz="2800" dirty="0">
                <a:solidFill>
                  <a:schemeClr val="bg1"/>
                </a:solidFill>
              </a:rPr>
            </a:br>
            <a:r>
              <a:rPr lang="kk-KZ" sz="2800" dirty="0">
                <a:solidFill>
                  <a:schemeClr val="bg1"/>
                </a:solidFill>
              </a:rPr>
              <a:t>2. «Ақпаратты қорғау» дегеніміз не?</a:t>
            </a:r>
            <a:br>
              <a:rPr lang="kk-KZ" sz="2800" dirty="0">
                <a:solidFill>
                  <a:schemeClr val="bg1"/>
                </a:solidFill>
              </a:rPr>
            </a:br>
            <a:r>
              <a:rPr lang="kk-KZ" sz="2800" dirty="0">
                <a:solidFill>
                  <a:schemeClr val="bg1"/>
                </a:solidFill>
              </a:rPr>
              <a:t>3. Елімізде қандай ақпарат құпия ақпаратқа жатқызылады?</a:t>
            </a:r>
            <a:br>
              <a:rPr lang="kk-KZ" sz="2800" dirty="0">
                <a:solidFill>
                  <a:schemeClr val="bg1"/>
                </a:solidFill>
              </a:rPr>
            </a:br>
            <a:r>
              <a:rPr lang="kk-KZ" sz="2800" dirty="0">
                <a:solidFill>
                  <a:schemeClr val="bg1"/>
                </a:solidFill>
              </a:rPr>
              <a:t>4. Ақпаратты қорғаудың қандай маңызды бөліктері бар?</a:t>
            </a:r>
            <a:br>
              <a:rPr lang="kk-KZ" sz="2800" dirty="0">
                <a:solidFill>
                  <a:schemeClr val="bg1"/>
                </a:solidFill>
              </a:rPr>
            </a:br>
            <a:r>
              <a:rPr lang="kk-KZ" sz="2800" dirty="0">
                <a:solidFill>
                  <a:schemeClr val="bg1"/>
                </a:solidFill>
              </a:rPr>
              <a:t>5. «Компьютерлік жүйенің қауіпсіздігі» дегеніміз не?</a:t>
            </a:r>
            <a:br>
              <a:rPr lang="kk-KZ" sz="2800" dirty="0">
                <a:solidFill>
                  <a:schemeClr val="bg1"/>
                </a:solidFill>
              </a:rPr>
            </a:br>
            <a:r>
              <a:rPr lang="kk-KZ" sz="2800" dirty="0">
                <a:solidFill>
                  <a:schemeClr val="bg1"/>
                </a:solidFill>
              </a:rPr>
              <a:t>6. «Қауіпсіздік саясаты» дегеніміз не?</a:t>
            </a:r>
          </a:p>
        </p:txBody>
      </p:sp>
    </p:spTree>
    <p:extLst>
      <p:ext uri="{BB962C8B-B14F-4D97-AF65-F5344CB8AC3E}">
        <p14:creationId xmlns:p14="http://schemas.microsoft.com/office/powerpoint/2010/main" val="2717153637"/>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A5DD6-45B0-26CB-E043-6ACCADE1F66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9565C3-07DA-46EF-3D77-2AD1B51951C5}"/>
              </a:ext>
            </a:extLst>
          </p:cNvPr>
          <p:cNvSpPr>
            <a:spLocks noGrp="1"/>
          </p:cNvSpPr>
          <p:nvPr>
            <p:ph type="title"/>
          </p:nvPr>
        </p:nvSpPr>
        <p:spPr>
          <a:xfrm>
            <a:off x="539552" y="1052736"/>
            <a:ext cx="7776864" cy="753046"/>
          </a:xfrm>
        </p:spPr>
        <p:txBody>
          <a:bodyPr>
            <a:normAutofit fontScale="90000"/>
          </a:bodyPr>
          <a:lstStyle/>
          <a:p>
            <a:pPr algn="ctr">
              <a:buNone/>
            </a:pPr>
            <a:r>
              <a:rPr lang="kk-KZ" sz="4400" dirty="0">
                <a:solidFill>
                  <a:srgbClr val="FFFF00"/>
                </a:solidFill>
              </a:rPr>
              <a:t>Үйге тапсырма: </a:t>
            </a:r>
            <a:br>
              <a:rPr lang="kk-KZ" sz="2700" dirty="0">
                <a:solidFill>
                  <a:schemeClr val="bg1"/>
                </a:solidFill>
              </a:rPr>
            </a:br>
            <a:br>
              <a:rPr lang="kk-KZ" sz="2700" dirty="0">
                <a:solidFill>
                  <a:schemeClr val="bg1"/>
                </a:solidFill>
              </a:rPr>
            </a:br>
            <a:r>
              <a:rPr lang="ru-RU" sz="4400" dirty="0">
                <a:solidFill>
                  <a:schemeClr val="bg1"/>
                </a:solidFill>
              </a:rPr>
              <a:t>«</a:t>
            </a:r>
            <a:r>
              <a:rPr lang="ru-RU" sz="4400" dirty="0" err="1">
                <a:solidFill>
                  <a:schemeClr val="bg1"/>
                </a:solidFill>
              </a:rPr>
              <a:t>Желіде</a:t>
            </a:r>
            <a:r>
              <a:rPr lang="ru-RU" sz="4400" dirty="0">
                <a:solidFill>
                  <a:schemeClr val="bg1"/>
                </a:solidFill>
              </a:rPr>
              <a:t> </a:t>
            </a:r>
            <a:r>
              <a:rPr lang="ru-RU" sz="4400" dirty="0" err="1">
                <a:solidFill>
                  <a:schemeClr val="bg1"/>
                </a:solidFill>
              </a:rPr>
              <a:t>тиімді</a:t>
            </a:r>
            <a:r>
              <a:rPr lang="ru-RU" sz="4400" dirty="0">
                <a:solidFill>
                  <a:schemeClr val="bg1"/>
                </a:solidFill>
              </a:rPr>
              <a:t> </a:t>
            </a:r>
            <a:r>
              <a:rPr lang="ru-RU" sz="4400" dirty="0" err="1">
                <a:solidFill>
                  <a:schemeClr val="bg1"/>
                </a:solidFill>
              </a:rPr>
              <a:t>жұмыс</a:t>
            </a:r>
            <a:r>
              <a:rPr lang="ru-RU" sz="4400" dirty="0">
                <a:solidFill>
                  <a:schemeClr val="bg1"/>
                </a:solidFill>
              </a:rPr>
              <a:t> </a:t>
            </a:r>
            <a:r>
              <a:rPr lang="ru-RU" sz="4400" dirty="0" err="1">
                <a:solidFill>
                  <a:schemeClr val="bg1"/>
                </a:solidFill>
              </a:rPr>
              <a:t>бойынша</a:t>
            </a:r>
            <a:r>
              <a:rPr lang="ru-RU" sz="4400" dirty="0">
                <a:solidFill>
                  <a:schemeClr val="bg1"/>
                </a:solidFill>
              </a:rPr>
              <a:t> 5 </a:t>
            </a:r>
            <a:r>
              <a:rPr lang="ru-RU" sz="4400" dirty="0" err="1">
                <a:solidFill>
                  <a:schemeClr val="bg1"/>
                </a:solidFill>
              </a:rPr>
              <a:t>кеңес</a:t>
            </a:r>
            <a:r>
              <a:rPr lang="ru-RU" sz="4400" dirty="0">
                <a:solidFill>
                  <a:schemeClr val="bg1"/>
                </a:solidFill>
              </a:rPr>
              <a:t>» </a:t>
            </a:r>
            <a:r>
              <a:rPr lang="ru-RU" sz="4400" dirty="0" err="1">
                <a:solidFill>
                  <a:schemeClr val="bg1"/>
                </a:solidFill>
              </a:rPr>
              <a:t>тақырыбында</a:t>
            </a:r>
            <a:r>
              <a:rPr lang="ru-RU" sz="4400" dirty="0">
                <a:solidFill>
                  <a:schemeClr val="bg1"/>
                </a:solidFill>
              </a:rPr>
              <a:t> </a:t>
            </a:r>
            <a:r>
              <a:rPr lang="ru-RU" sz="4400" dirty="0" err="1">
                <a:solidFill>
                  <a:schemeClr val="bg1"/>
                </a:solidFill>
              </a:rPr>
              <a:t>шағын</a:t>
            </a:r>
            <a:r>
              <a:rPr lang="ru-RU" sz="4400" dirty="0">
                <a:solidFill>
                  <a:schemeClr val="bg1"/>
                </a:solidFill>
              </a:rPr>
              <a:t> эссе </a:t>
            </a:r>
            <a:r>
              <a:rPr lang="ru-RU" sz="4400" dirty="0" err="1">
                <a:solidFill>
                  <a:schemeClr val="bg1"/>
                </a:solidFill>
              </a:rPr>
              <a:t>жазу</a:t>
            </a:r>
            <a:endParaRPr lang="ru-KZ" dirty="0"/>
          </a:p>
        </p:txBody>
      </p:sp>
    </p:spTree>
    <p:extLst>
      <p:ext uri="{BB962C8B-B14F-4D97-AF65-F5344CB8AC3E}">
        <p14:creationId xmlns:p14="http://schemas.microsoft.com/office/powerpoint/2010/main" val="1072498267"/>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240030" y="4402836"/>
            <a:ext cx="2516791" cy="133814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kk-KZ" dirty="0">
                <a:solidFill>
                  <a:prstClr val="white"/>
                </a:solidFill>
                <a:effectLst>
                  <a:glow rad="101600">
                    <a:prstClr val="black">
                      <a:alpha val="60000"/>
                    </a:prstClr>
                  </a:glow>
                </a:effectLst>
                <a:latin typeface="KZ Cooper" panose="02000503000000020004" pitchFamily="2" charset="0"/>
              </a:rPr>
              <a:t>Барлығы түсінікті болды!</a:t>
            </a:r>
            <a:endParaRPr lang="ru-RU" dirty="0">
              <a:solidFill>
                <a:prstClr val="white"/>
              </a:solidFill>
              <a:effectLst>
                <a:glow rad="101600">
                  <a:prstClr val="black">
                    <a:alpha val="60000"/>
                  </a:prstClr>
                </a:glow>
              </a:effectLst>
              <a:latin typeface="KZ Cooper" panose="02000503000000020004" pitchFamily="2" charset="0"/>
            </a:endParaRPr>
          </a:p>
        </p:txBody>
      </p:sp>
      <p:pic>
        <p:nvPicPr>
          <p:cNvPr id="1028" name="Picture 4" descr="Picture background"/>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0000" l="3667" r="90000"/>
                    </a14:imgEffect>
                  </a14:imgLayer>
                </a14:imgProps>
              </a:ext>
              <a:ext uri="{28A0092B-C50C-407E-A947-70E740481C1C}">
                <a14:useLocalDpi xmlns:a14="http://schemas.microsoft.com/office/drawing/2010/main" val="0"/>
              </a:ext>
            </a:extLst>
          </a:blip>
          <a:srcRect/>
          <a:stretch>
            <a:fillRect/>
          </a:stretch>
        </p:blipFill>
        <p:spPr bwMode="auto">
          <a:xfrm>
            <a:off x="572154" y="3707893"/>
            <a:ext cx="1042415" cy="6949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89" l="0" r="98348"/>
                    </a14:imgEffect>
                  </a14:imgLayer>
                </a14:imgProps>
              </a:ext>
              <a:ext uri="{28A0092B-C50C-407E-A947-70E740481C1C}">
                <a14:useLocalDpi xmlns:a14="http://schemas.microsoft.com/office/drawing/2010/main" val="0"/>
              </a:ext>
            </a:extLst>
          </a:blip>
          <a:srcRect/>
          <a:stretch>
            <a:fillRect/>
          </a:stretch>
        </p:blipFill>
        <p:spPr bwMode="auto">
          <a:xfrm>
            <a:off x="3131989" y="3684853"/>
            <a:ext cx="1063264" cy="7088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icture background"/>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8441" l="2300" r="100000"/>
                    </a14:imgEffect>
                  </a14:imgLayer>
                </a14:imgProps>
              </a:ext>
              <a:ext uri="{28A0092B-C50C-407E-A947-70E740481C1C}">
                <a14:useLocalDpi xmlns:a14="http://schemas.microsoft.com/office/drawing/2010/main" val="0"/>
              </a:ext>
            </a:extLst>
          </a:blip>
          <a:srcRect b="9474"/>
          <a:stretch/>
        </p:blipFill>
        <p:spPr bwMode="auto">
          <a:xfrm>
            <a:off x="6253772" y="3783751"/>
            <a:ext cx="639219" cy="519635"/>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9"/>
          <a:stretch>
            <a:fillRect/>
          </a:stretch>
        </p:blipFill>
        <p:spPr>
          <a:xfrm>
            <a:off x="1303953" y="3648565"/>
            <a:ext cx="1042506" cy="695004"/>
          </a:xfrm>
          <a:prstGeom prst="rect">
            <a:avLst/>
          </a:prstGeom>
        </p:spPr>
      </p:pic>
      <p:pic>
        <p:nvPicPr>
          <p:cNvPr id="6" name="Рисунок 5"/>
          <p:cNvPicPr>
            <a:picLocks noChangeAspect="1"/>
          </p:cNvPicPr>
          <p:nvPr/>
        </p:nvPicPr>
        <p:blipFill>
          <a:blip r:embed="rId9"/>
          <a:stretch>
            <a:fillRect/>
          </a:stretch>
        </p:blipFill>
        <p:spPr>
          <a:xfrm>
            <a:off x="-17590" y="3137546"/>
            <a:ext cx="1042506" cy="695004"/>
          </a:xfrm>
          <a:prstGeom prst="rect">
            <a:avLst/>
          </a:prstGeom>
        </p:spPr>
      </p:pic>
      <p:pic>
        <p:nvPicPr>
          <p:cNvPr id="7" name="Рисунок 6"/>
          <p:cNvPicPr>
            <a:picLocks noChangeAspect="1"/>
          </p:cNvPicPr>
          <p:nvPr/>
        </p:nvPicPr>
        <p:blipFill>
          <a:blip r:embed="rId9"/>
          <a:stretch>
            <a:fillRect/>
          </a:stretch>
        </p:blipFill>
        <p:spPr>
          <a:xfrm>
            <a:off x="782700" y="2991818"/>
            <a:ext cx="1042506" cy="695004"/>
          </a:xfrm>
          <a:prstGeom prst="rect">
            <a:avLst/>
          </a:prstGeom>
        </p:spPr>
      </p:pic>
      <p:pic>
        <p:nvPicPr>
          <p:cNvPr id="8" name="Рисунок 7"/>
          <p:cNvPicPr>
            <a:picLocks noChangeAspect="1"/>
          </p:cNvPicPr>
          <p:nvPr/>
        </p:nvPicPr>
        <p:blipFill>
          <a:blip r:embed="rId9"/>
          <a:stretch>
            <a:fillRect/>
          </a:stretch>
        </p:blipFill>
        <p:spPr>
          <a:xfrm>
            <a:off x="1582412" y="2838683"/>
            <a:ext cx="1042506" cy="695004"/>
          </a:xfrm>
          <a:prstGeom prst="rect">
            <a:avLst/>
          </a:prstGeom>
        </p:spPr>
      </p:pic>
      <p:pic>
        <p:nvPicPr>
          <p:cNvPr id="9" name="Рисунок 8"/>
          <p:cNvPicPr>
            <a:picLocks noChangeAspect="1"/>
          </p:cNvPicPr>
          <p:nvPr/>
        </p:nvPicPr>
        <p:blipFill>
          <a:blip r:embed="rId9"/>
          <a:stretch>
            <a:fillRect/>
          </a:stretch>
        </p:blipFill>
        <p:spPr>
          <a:xfrm>
            <a:off x="195390" y="2400858"/>
            <a:ext cx="1042506" cy="695004"/>
          </a:xfrm>
          <a:prstGeom prst="rect">
            <a:avLst/>
          </a:prstGeom>
        </p:spPr>
      </p:pic>
      <p:pic>
        <p:nvPicPr>
          <p:cNvPr id="12" name="Рисунок 11"/>
          <p:cNvPicPr>
            <a:picLocks noChangeAspect="1"/>
          </p:cNvPicPr>
          <p:nvPr/>
        </p:nvPicPr>
        <p:blipFill>
          <a:blip r:embed="rId9"/>
          <a:stretch>
            <a:fillRect/>
          </a:stretch>
        </p:blipFill>
        <p:spPr>
          <a:xfrm>
            <a:off x="977172" y="2338499"/>
            <a:ext cx="1042506" cy="695004"/>
          </a:xfrm>
          <a:prstGeom prst="rect">
            <a:avLst/>
          </a:prstGeom>
        </p:spPr>
      </p:pic>
      <p:pic>
        <p:nvPicPr>
          <p:cNvPr id="13" name="Рисунок 12"/>
          <p:cNvPicPr>
            <a:picLocks noChangeAspect="1"/>
          </p:cNvPicPr>
          <p:nvPr/>
        </p:nvPicPr>
        <p:blipFill>
          <a:blip r:embed="rId9"/>
          <a:stretch>
            <a:fillRect/>
          </a:stretch>
        </p:blipFill>
        <p:spPr>
          <a:xfrm>
            <a:off x="2091721" y="3259832"/>
            <a:ext cx="1042506" cy="695004"/>
          </a:xfrm>
          <a:prstGeom prst="rect">
            <a:avLst/>
          </a:prstGeom>
        </p:spPr>
      </p:pic>
      <p:pic>
        <p:nvPicPr>
          <p:cNvPr id="19" name="Рисунок 18"/>
          <p:cNvPicPr>
            <a:picLocks noChangeAspect="1"/>
          </p:cNvPicPr>
          <p:nvPr/>
        </p:nvPicPr>
        <p:blipFill>
          <a:blip r:embed="rId9"/>
          <a:stretch>
            <a:fillRect/>
          </a:stretch>
        </p:blipFill>
        <p:spPr>
          <a:xfrm>
            <a:off x="844670" y="1258720"/>
            <a:ext cx="1042506" cy="695004"/>
          </a:xfrm>
          <a:prstGeom prst="rect">
            <a:avLst/>
          </a:prstGeom>
        </p:spPr>
      </p:pic>
      <p:pic>
        <p:nvPicPr>
          <p:cNvPr id="20" name="Рисунок 19"/>
          <p:cNvPicPr>
            <a:picLocks noChangeAspect="1"/>
          </p:cNvPicPr>
          <p:nvPr/>
        </p:nvPicPr>
        <p:blipFill>
          <a:blip r:embed="rId9"/>
          <a:stretch>
            <a:fillRect/>
          </a:stretch>
        </p:blipFill>
        <p:spPr>
          <a:xfrm>
            <a:off x="1768982" y="2222267"/>
            <a:ext cx="1042506" cy="695004"/>
          </a:xfrm>
          <a:prstGeom prst="rect">
            <a:avLst/>
          </a:prstGeom>
        </p:spPr>
      </p:pic>
      <p:pic>
        <p:nvPicPr>
          <p:cNvPr id="21" name="Рисунок 20"/>
          <p:cNvPicPr>
            <a:picLocks noChangeAspect="1"/>
          </p:cNvPicPr>
          <p:nvPr/>
        </p:nvPicPr>
        <p:blipFill>
          <a:blip r:embed="rId9"/>
          <a:stretch>
            <a:fillRect/>
          </a:stretch>
        </p:blipFill>
        <p:spPr>
          <a:xfrm>
            <a:off x="358683" y="1750574"/>
            <a:ext cx="1042506" cy="695004"/>
          </a:xfrm>
          <a:prstGeom prst="rect">
            <a:avLst/>
          </a:prstGeom>
        </p:spPr>
      </p:pic>
      <p:pic>
        <p:nvPicPr>
          <p:cNvPr id="22" name="Рисунок 21"/>
          <p:cNvPicPr>
            <a:picLocks noChangeAspect="1"/>
          </p:cNvPicPr>
          <p:nvPr/>
        </p:nvPicPr>
        <p:blipFill>
          <a:blip r:embed="rId9"/>
          <a:stretch>
            <a:fillRect/>
          </a:stretch>
        </p:blipFill>
        <p:spPr>
          <a:xfrm>
            <a:off x="1201619" y="1730204"/>
            <a:ext cx="1042506" cy="695004"/>
          </a:xfrm>
          <a:prstGeom prst="rect">
            <a:avLst/>
          </a:prstGeom>
        </p:spPr>
      </p:pic>
      <p:pic>
        <p:nvPicPr>
          <p:cNvPr id="23" name="Рисунок 22"/>
          <p:cNvPicPr>
            <a:picLocks noChangeAspect="1"/>
          </p:cNvPicPr>
          <p:nvPr/>
        </p:nvPicPr>
        <p:blipFill>
          <a:blip r:embed="rId9"/>
          <a:stretch>
            <a:fillRect/>
          </a:stretch>
        </p:blipFill>
        <p:spPr>
          <a:xfrm>
            <a:off x="-166858" y="1469534"/>
            <a:ext cx="1042506" cy="695004"/>
          </a:xfrm>
          <a:prstGeom prst="rect">
            <a:avLst/>
          </a:prstGeom>
        </p:spPr>
      </p:pic>
      <p:pic>
        <p:nvPicPr>
          <p:cNvPr id="24" name="Рисунок 23"/>
          <p:cNvPicPr>
            <a:picLocks noChangeAspect="1"/>
          </p:cNvPicPr>
          <p:nvPr/>
        </p:nvPicPr>
        <p:blipFill>
          <a:blip r:embed="rId9"/>
          <a:stretch>
            <a:fillRect/>
          </a:stretch>
        </p:blipFill>
        <p:spPr>
          <a:xfrm>
            <a:off x="1794958" y="1440782"/>
            <a:ext cx="1042506" cy="695004"/>
          </a:xfrm>
          <a:prstGeom prst="rect">
            <a:avLst/>
          </a:prstGeom>
        </p:spPr>
      </p:pic>
      <p:sp>
        <p:nvSpPr>
          <p:cNvPr id="25" name="Скругленный прямоугольник 24"/>
          <p:cNvSpPr/>
          <p:nvPr/>
        </p:nvSpPr>
        <p:spPr>
          <a:xfrm>
            <a:off x="3088944" y="4402836"/>
            <a:ext cx="2516791" cy="133814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kk-KZ" dirty="0">
                <a:solidFill>
                  <a:prstClr val="white"/>
                </a:solidFill>
                <a:effectLst>
                  <a:glow rad="101600">
                    <a:prstClr val="black">
                      <a:alpha val="60000"/>
                    </a:prstClr>
                  </a:glow>
                </a:effectLst>
                <a:latin typeface="KZ Cooper" panose="02000503000000020004" pitchFamily="2" charset="0"/>
              </a:rPr>
              <a:t>Менің бірнеше сұрағым бар...</a:t>
            </a:r>
            <a:endParaRPr lang="ru-RU" dirty="0">
              <a:solidFill>
                <a:prstClr val="white"/>
              </a:solidFill>
              <a:effectLst>
                <a:glow rad="101600">
                  <a:prstClr val="black">
                    <a:alpha val="60000"/>
                  </a:prstClr>
                </a:glow>
              </a:effectLst>
              <a:latin typeface="KZ Cooper" panose="02000503000000020004" pitchFamily="2" charset="0"/>
            </a:endParaRPr>
          </a:p>
        </p:txBody>
      </p:sp>
      <p:pic>
        <p:nvPicPr>
          <p:cNvPr id="26" name="Picture 8" descr="Pictur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89" l="0" r="98348"/>
                    </a14:imgEffect>
                  </a14:imgLayer>
                </a14:imgProps>
              </a:ext>
              <a:ext uri="{28A0092B-C50C-407E-A947-70E740481C1C}">
                <a14:useLocalDpi xmlns:a14="http://schemas.microsoft.com/office/drawing/2010/main" val="0"/>
              </a:ext>
            </a:extLst>
          </a:blip>
          <a:srcRect/>
          <a:stretch>
            <a:fillRect/>
          </a:stretch>
        </p:blipFill>
        <p:spPr bwMode="auto">
          <a:xfrm>
            <a:off x="3815707" y="3684853"/>
            <a:ext cx="1063264" cy="70884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Pictur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89" l="0" r="98348"/>
                    </a14:imgEffect>
                  </a14:imgLayer>
                </a14:imgProps>
              </a:ext>
              <a:ext uri="{28A0092B-C50C-407E-A947-70E740481C1C}">
                <a14:useLocalDpi xmlns:a14="http://schemas.microsoft.com/office/drawing/2010/main" val="0"/>
              </a:ext>
            </a:extLst>
          </a:blip>
          <a:srcRect/>
          <a:stretch>
            <a:fillRect/>
          </a:stretch>
        </p:blipFill>
        <p:spPr bwMode="auto">
          <a:xfrm>
            <a:off x="4543644" y="3600417"/>
            <a:ext cx="1063264" cy="70884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Pictur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89" l="0" r="98348"/>
                    </a14:imgEffect>
                  </a14:imgLayer>
                </a14:imgProps>
              </a:ext>
              <a:ext uri="{28A0092B-C50C-407E-A947-70E740481C1C}">
                <a14:useLocalDpi xmlns:a14="http://schemas.microsoft.com/office/drawing/2010/main" val="0"/>
              </a:ext>
            </a:extLst>
          </a:blip>
          <a:srcRect/>
          <a:stretch>
            <a:fillRect/>
          </a:stretch>
        </p:blipFill>
        <p:spPr bwMode="auto">
          <a:xfrm>
            <a:off x="3537099" y="3033504"/>
            <a:ext cx="1063264" cy="70884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Pictur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89" l="0" r="98348"/>
                    </a14:imgEffect>
                  </a14:imgLayer>
                </a14:imgProps>
              </a:ext>
              <a:ext uri="{28A0092B-C50C-407E-A947-70E740481C1C}">
                <a14:useLocalDpi xmlns:a14="http://schemas.microsoft.com/office/drawing/2010/main" val="0"/>
              </a:ext>
            </a:extLst>
          </a:blip>
          <a:srcRect/>
          <a:stretch>
            <a:fillRect/>
          </a:stretch>
        </p:blipFill>
        <p:spPr bwMode="auto">
          <a:xfrm>
            <a:off x="3844653" y="2320839"/>
            <a:ext cx="1063264" cy="70884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Pictur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89" l="0" r="98348"/>
                    </a14:imgEffect>
                  </a14:imgLayer>
                </a14:imgProps>
              </a:ext>
              <a:ext uri="{28A0092B-C50C-407E-A947-70E740481C1C}">
                <a14:useLocalDpi xmlns:a14="http://schemas.microsoft.com/office/drawing/2010/main" val="0"/>
              </a:ext>
            </a:extLst>
          </a:blip>
          <a:srcRect/>
          <a:stretch>
            <a:fillRect/>
          </a:stretch>
        </p:blipFill>
        <p:spPr bwMode="auto">
          <a:xfrm>
            <a:off x="3088944" y="2603710"/>
            <a:ext cx="1063264" cy="70884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Pictur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89" l="0" r="98348"/>
                    </a14:imgEffect>
                  </a14:imgLayer>
                </a14:imgProps>
              </a:ext>
              <a:ext uri="{28A0092B-C50C-407E-A947-70E740481C1C}">
                <a14:useLocalDpi xmlns:a14="http://schemas.microsoft.com/office/drawing/2010/main" val="0"/>
              </a:ext>
            </a:extLst>
          </a:blip>
          <a:srcRect/>
          <a:stretch>
            <a:fillRect/>
          </a:stretch>
        </p:blipFill>
        <p:spPr bwMode="auto">
          <a:xfrm>
            <a:off x="4195253" y="3061907"/>
            <a:ext cx="1063264" cy="70884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Pictur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89" l="0" r="98348"/>
                    </a14:imgEffect>
                  </a14:imgLayer>
                </a14:imgProps>
              </a:ext>
              <a:ext uri="{28A0092B-C50C-407E-A947-70E740481C1C}">
                <a14:useLocalDpi xmlns:a14="http://schemas.microsoft.com/office/drawing/2010/main" val="0"/>
              </a:ext>
            </a:extLst>
          </a:blip>
          <a:srcRect/>
          <a:stretch>
            <a:fillRect/>
          </a:stretch>
        </p:blipFill>
        <p:spPr bwMode="auto">
          <a:xfrm>
            <a:off x="3916739" y="1644566"/>
            <a:ext cx="1063264" cy="70884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Pictur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89" l="0" r="98348"/>
                    </a14:imgEffect>
                  </a14:imgLayer>
                </a14:imgProps>
              </a:ext>
              <a:ext uri="{28A0092B-C50C-407E-A947-70E740481C1C}">
                <a14:useLocalDpi xmlns:a14="http://schemas.microsoft.com/office/drawing/2010/main" val="0"/>
              </a:ext>
            </a:extLst>
          </a:blip>
          <a:srcRect/>
          <a:stretch>
            <a:fillRect/>
          </a:stretch>
        </p:blipFill>
        <p:spPr bwMode="auto">
          <a:xfrm>
            <a:off x="3264797" y="1837717"/>
            <a:ext cx="1063264" cy="70884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Pictur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89" l="0" r="98348"/>
                    </a14:imgEffect>
                  </a14:imgLayer>
                </a14:imgProps>
              </a:ext>
              <a:ext uri="{28A0092B-C50C-407E-A947-70E740481C1C}">
                <a14:useLocalDpi xmlns:a14="http://schemas.microsoft.com/office/drawing/2010/main" val="0"/>
              </a:ext>
            </a:extLst>
          </a:blip>
          <a:srcRect/>
          <a:stretch>
            <a:fillRect/>
          </a:stretch>
        </p:blipFill>
        <p:spPr bwMode="auto">
          <a:xfrm>
            <a:off x="4656667" y="2381812"/>
            <a:ext cx="1063264" cy="70884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Pictur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89" l="0" r="98348"/>
                    </a14:imgEffect>
                  </a14:imgLayer>
                </a14:imgProps>
              </a:ext>
              <a:ext uri="{28A0092B-C50C-407E-A947-70E740481C1C}">
                <a14:useLocalDpi xmlns:a14="http://schemas.microsoft.com/office/drawing/2010/main" val="0"/>
              </a:ext>
            </a:extLst>
          </a:blip>
          <a:srcRect/>
          <a:stretch>
            <a:fillRect/>
          </a:stretch>
        </p:blipFill>
        <p:spPr bwMode="auto">
          <a:xfrm>
            <a:off x="4948754" y="3018959"/>
            <a:ext cx="1063264" cy="70884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Pictur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89" l="0" r="98348"/>
                    </a14:imgEffect>
                  </a14:imgLayer>
                </a14:imgProps>
              </a:ext>
              <a:ext uri="{28A0092B-C50C-407E-A947-70E740481C1C}">
                <a14:useLocalDpi xmlns:a14="http://schemas.microsoft.com/office/drawing/2010/main" val="0"/>
              </a:ext>
            </a:extLst>
          </a:blip>
          <a:srcRect/>
          <a:stretch>
            <a:fillRect/>
          </a:stretch>
        </p:blipFill>
        <p:spPr bwMode="auto">
          <a:xfrm>
            <a:off x="4625244" y="1579392"/>
            <a:ext cx="1063264" cy="708842"/>
          </a:xfrm>
          <a:prstGeom prst="rect">
            <a:avLst/>
          </a:prstGeom>
          <a:noFill/>
          <a:extLst>
            <a:ext uri="{909E8E84-426E-40DD-AFC4-6F175D3DCCD1}">
              <a14:hiddenFill xmlns:a14="http://schemas.microsoft.com/office/drawing/2010/main">
                <a:solidFill>
                  <a:srgbClr val="FFFFFF"/>
                </a:solidFill>
              </a14:hiddenFill>
            </a:ext>
          </a:extLst>
        </p:spPr>
      </p:pic>
      <p:sp>
        <p:nvSpPr>
          <p:cNvPr id="37" name="Скругленный прямоугольник 36"/>
          <p:cNvSpPr/>
          <p:nvPr/>
        </p:nvSpPr>
        <p:spPr>
          <a:xfrm>
            <a:off x="6079406" y="4402836"/>
            <a:ext cx="2516791" cy="133814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kk-KZ" dirty="0">
                <a:solidFill>
                  <a:prstClr val="white"/>
                </a:solidFill>
                <a:effectLst>
                  <a:glow rad="101600">
                    <a:prstClr val="black">
                      <a:alpha val="60000"/>
                    </a:prstClr>
                  </a:glow>
                </a:effectLst>
                <a:latin typeface="KZ Cooper" panose="02000503000000020004" pitchFamily="2" charset="0"/>
              </a:rPr>
              <a:t>Маған сабақ қиын болды!</a:t>
            </a:r>
            <a:endParaRPr lang="ru-RU" dirty="0">
              <a:solidFill>
                <a:prstClr val="white"/>
              </a:solidFill>
              <a:effectLst>
                <a:glow rad="101600">
                  <a:prstClr val="black">
                    <a:alpha val="60000"/>
                  </a:prstClr>
                </a:glow>
              </a:effectLst>
              <a:latin typeface="KZ Cooper" panose="02000503000000020004" pitchFamily="2" charset="0"/>
            </a:endParaRPr>
          </a:p>
        </p:txBody>
      </p:sp>
      <p:pic>
        <p:nvPicPr>
          <p:cNvPr id="38" name="Picture 10" descr="Picture background"/>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8441" l="2300" r="100000"/>
                    </a14:imgEffect>
                  </a14:imgLayer>
                </a14:imgProps>
              </a:ext>
              <a:ext uri="{28A0092B-C50C-407E-A947-70E740481C1C}">
                <a14:useLocalDpi xmlns:a14="http://schemas.microsoft.com/office/drawing/2010/main" val="0"/>
              </a:ext>
            </a:extLst>
          </a:blip>
          <a:srcRect b="9474"/>
          <a:stretch/>
        </p:blipFill>
        <p:spPr bwMode="auto">
          <a:xfrm>
            <a:off x="6822938" y="3248695"/>
            <a:ext cx="639219" cy="51963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Picture background"/>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8441" l="2300" r="100000"/>
                    </a14:imgEffect>
                  </a14:imgLayer>
                </a14:imgProps>
              </a:ext>
              <a:ext uri="{28A0092B-C50C-407E-A947-70E740481C1C}">
                <a14:useLocalDpi xmlns:a14="http://schemas.microsoft.com/office/drawing/2010/main" val="0"/>
              </a:ext>
            </a:extLst>
          </a:blip>
          <a:srcRect b="9474"/>
          <a:stretch/>
        </p:blipFill>
        <p:spPr bwMode="auto">
          <a:xfrm>
            <a:off x="7337801" y="3695020"/>
            <a:ext cx="639219" cy="51963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Picture background"/>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8441" l="2300" r="100000"/>
                    </a14:imgEffect>
                  </a14:imgLayer>
                </a14:imgProps>
              </a:ext>
              <a:ext uri="{28A0092B-C50C-407E-A947-70E740481C1C}">
                <a14:useLocalDpi xmlns:a14="http://schemas.microsoft.com/office/drawing/2010/main" val="0"/>
              </a:ext>
            </a:extLst>
          </a:blip>
          <a:srcRect b="9474"/>
          <a:stretch/>
        </p:blipFill>
        <p:spPr bwMode="auto">
          <a:xfrm>
            <a:off x="6265017" y="2713639"/>
            <a:ext cx="639219" cy="51963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Picture background"/>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8441" l="2300" r="100000"/>
                    </a14:imgEffect>
                  </a14:imgLayer>
                </a14:imgProps>
              </a:ext>
              <a:ext uri="{28A0092B-C50C-407E-A947-70E740481C1C}">
                <a14:useLocalDpi xmlns:a14="http://schemas.microsoft.com/office/drawing/2010/main" val="0"/>
              </a:ext>
            </a:extLst>
          </a:blip>
          <a:srcRect b="9474"/>
          <a:stretch/>
        </p:blipFill>
        <p:spPr bwMode="auto">
          <a:xfrm>
            <a:off x="7977020" y="2532457"/>
            <a:ext cx="639219" cy="51963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Picture background"/>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8441" l="2300" r="100000"/>
                    </a14:imgEffect>
                  </a14:imgLayer>
                </a14:imgProps>
              </a:ext>
              <a:ext uri="{28A0092B-C50C-407E-A947-70E740481C1C}">
                <a14:useLocalDpi xmlns:a14="http://schemas.microsoft.com/office/drawing/2010/main" val="0"/>
              </a:ext>
            </a:extLst>
          </a:blip>
          <a:srcRect b="9474"/>
          <a:stretch/>
        </p:blipFill>
        <p:spPr bwMode="auto">
          <a:xfrm>
            <a:off x="7562390" y="3086176"/>
            <a:ext cx="639219" cy="51963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Picture background"/>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8441" l="2300" r="100000"/>
                    </a14:imgEffect>
                  </a14:imgLayer>
                </a14:imgProps>
              </a:ext>
              <a:ext uri="{28A0092B-C50C-407E-A947-70E740481C1C}">
                <a14:useLocalDpi xmlns:a14="http://schemas.microsoft.com/office/drawing/2010/main" val="0"/>
              </a:ext>
            </a:extLst>
          </a:blip>
          <a:srcRect b="9474"/>
          <a:stretch/>
        </p:blipFill>
        <p:spPr bwMode="auto">
          <a:xfrm>
            <a:off x="7657410" y="1933813"/>
            <a:ext cx="639219" cy="51963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Picture background"/>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8441" l="2300" r="100000"/>
                    </a14:imgEffect>
                  </a14:imgLayer>
                </a14:imgProps>
              </a:ext>
              <a:ext uri="{28A0092B-C50C-407E-A947-70E740481C1C}">
                <a14:useLocalDpi xmlns:a14="http://schemas.microsoft.com/office/drawing/2010/main" val="0"/>
              </a:ext>
            </a:extLst>
          </a:blip>
          <a:srcRect b="9474"/>
          <a:stretch/>
        </p:blipFill>
        <p:spPr bwMode="auto">
          <a:xfrm>
            <a:off x="6887927" y="2246080"/>
            <a:ext cx="639219" cy="51963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Picture background"/>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8441" l="2300" r="100000"/>
                    </a14:imgEffect>
                  </a14:imgLayer>
                </a14:imgProps>
              </a:ext>
              <a:ext uri="{28A0092B-C50C-407E-A947-70E740481C1C}">
                <a14:useLocalDpi xmlns:a14="http://schemas.microsoft.com/office/drawing/2010/main" val="0"/>
              </a:ext>
            </a:extLst>
          </a:blip>
          <a:srcRect b="9474"/>
          <a:stretch/>
        </p:blipFill>
        <p:spPr bwMode="auto">
          <a:xfrm>
            <a:off x="6904620" y="1469535"/>
            <a:ext cx="639219" cy="51963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descr="Picture background"/>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8441" l="2300" r="100000"/>
                    </a14:imgEffect>
                  </a14:imgLayer>
                </a14:imgProps>
              </a:ext>
              <a:ext uri="{28A0092B-C50C-407E-A947-70E740481C1C}">
                <a14:useLocalDpi xmlns:a14="http://schemas.microsoft.com/office/drawing/2010/main" val="0"/>
              </a:ext>
            </a:extLst>
          </a:blip>
          <a:srcRect b="9474"/>
          <a:stretch/>
        </p:blipFill>
        <p:spPr bwMode="auto">
          <a:xfrm>
            <a:off x="6237600" y="1837717"/>
            <a:ext cx="639219" cy="519635"/>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2921669" y="829744"/>
            <a:ext cx="3341942" cy="692497"/>
          </a:xfrm>
          <a:prstGeom prst="rect">
            <a:avLst/>
          </a:prstGeom>
          <a:noFill/>
        </p:spPr>
        <p:txBody>
          <a:bodyPr wrap="none" lIns="68580" tIns="34290" rIns="68580" bIns="34290">
            <a:spAutoFit/>
          </a:bodyPr>
          <a:lstStyle/>
          <a:p>
            <a:pPr algn="ctr" defTabSz="685800"/>
            <a:r>
              <a:rPr lang="ru-RU" sz="4050" dirty="0" err="1">
                <a:ln w="0">
                  <a:solidFill>
                    <a:sysClr val="windowText" lastClr="000000"/>
                  </a:solidFill>
                </a:ln>
                <a:solidFill>
                  <a:srgbClr val="FF0000"/>
                </a:solidFill>
                <a:effectLst>
                  <a:outerShdw blurRad="38100" dist="19050" dir="2700000" algn="tl" rotWithShape="0">
                    <a:prstClr val="black">
                      <a:alpha val="40000"/>
                    </a:prstClr>
                  </a:outerShdw>
                </a:effectLst>
                <a:latin typeface="KZ Cooper" panose="02000503000000020004" pitchFamily="2" charset="0"/>
              </a:rPr>
              <a:t>Кері</a:t>
            </a:r>
            <a:r>
              <a:rPr lang="ru-RU" sz="4050" dirty="0">
                <a:ln w="0">
                  <a:solidFill>
                    <a:sysClr val="windowText" lastClr="000000"/>
                  </a:solidFill>
                </a:ln>
                <a:solidFill>
                  <a:srgbClr val="FF0000"/>
                </a:solidFill>
                <a:effectLst>
                  <a:outerShdw blurRad="38100" dist="19050" dir="2700000" algn="tl" rotWithShape="0">
                    <a:prstClr val="black">
                      <a:alpha val="40000"/>
                    </a:prstClr>
                  </a:outerShdw>
                </a:effectLst>
                <a:latin typeface="KZ Cooper" panose="02000503000000020004" pitchFamily="2" charset="0"/>
              </a:rPr>
              <a:t> </a:t>
            </a:r>
            <a:r>
              <a:rPr lang="ru-RU" sz="4050" dirty="0" err="1">
                <a:ln w="0">
                  <a:solidFill>
                    <a:sysClr val="windowText" lastClr="000000"/>
                  </a:solidFill>
                </a:ln>
                <a:solidFill>
                  <a:srgbClr val="FF0000"/>
                </a:solidFill>
                <a:effectLst>
                  <a:outerShdw blurRad="38100" dist="19050" dir="2700000" algn="tl" rotWithShape="0">
                    <a:prstClr val="black">
                      <a:alpha val="40000"/>
                    </a:prstClr>
                  </a:outerShdw>
                </a:effectLst>
                <a:latin typeface="KZ Cooper" panose="02000503000000020004" pitchFamily="2" charset="0"/>
              </a:rPr>
              <a:t>байланыс</a:t>
            </a:r>
            <a:endParaRPr lang="ru-RU" sz="4050" dirty="0">
              <a:ln w="0">
                <a:solidFill>
                  <a:sysClr val="windowText" lastClr="000000"/>
                </a:solidFill>
              </a:ln>
              <a:solidFill>
                <a:srgbClr val="FF0000"/>
              </a:solidFill>
              <a:effectLst>
                <a:outerShdw blurRad="38100" dist="19050" dir="2700000" algn="tl" rotWithShape="0">
                  <a:prstClr val="black">
                    <a:alpha val="40000"/>
                  </a:prstClr>
                </a:outerShdw>
              </a:effectLst>
              <a:latin typeface="KZ Cooper" panose="02000503000000020004" pitchFamily="2" charset="0"/>
            </a:endParaRPr>
          </a:p>
        </p:txBody>
      </p:sp>
      <p:pic>
        <p:nvPicPr>
          <p:cNvPr id="48" name="Рисунок 47"/>
          <p:cNvPicPr>
            <a:picLocks noChangeAspect="1"/>
          </p:cNvPicPr>
          <p:nvPr/>
        </p:nvPicPr>
        <p:blipFill>
          <a:blip r:embed="rId9"/>
          <a:stretch>
            <a:fillRect/>
          </a:stretch>
        </p:blipFill>
        <p:spPr>
          <a:xfrm>
            <a:off x="-189559" y="2028271"/>
            <a:ext cx="1042506" cy="695004"/>
          </a:xfrm>
          <a:prstGeom prst="rect">
            <a:avLst/>
          </a:prstGeom>
        </p:spPr>
      </p:pic>
      <p:pic>
        <p:nvPicPr>
          <p:cNvPr id="49" name="Рисунок 48"/>
          <p:cNvPicPr>
            <a:picLocks noChangeAspect="1"/>
          </p:cNvPicPr>
          <p:nvPr/>
        </p:nvPicPr>
        <p:blipFill>
          <a:blip r:embed="rId9"/>
          <a:stretch>
            <a:fillRect/>
          </a:stretch>
        </p:blipFill>
        <p:spPr>
          <a:xfrm>
            <a:off x="261447" y="1005370"/>
            <a:ext cx="1042506" cy="695004"/>
          </a:xfrm>
          <a:prstGeom prst="rect">
            <a:avLst/>
          </a:prstGeom>
        </p:spPr>
      </p:pic>
      <p:pic>
        <p:nvPicPr>
          <p:cNvPr id="50" name="Рисунок 49"/>
          <p:cNvPicPr>
            <a:picLocks noChangeAspect="1"/>
          </p:cNvPicPr>
          <p:nvPr/>
        </p:nvPicPr>
        <p:blipFill>
          <a:blip r:embed="rId9"/>
          <a:stretch>
            <a:fillRect/>
          </a:stretch>
        </p:blipFill>
        <p:spPr>
          <a:xfrm>
            <a:off x="1928516" y="3785169"/>
            <a:ext cx="1042506" cy="695004"/>
          </a:xfrm>
          <a:prstGeom prst="rect">
            <a:avLst/>
          </a:prstGeom>
        </p:spPr>
      </p:pic>
      <p:pic>
        <p:nvPicPr>
          <p:cNvPr id="51" name="Рисунок 50"/>
          <p:cNvPicPr>
            <a:picLocks noChangeAspect="1"/>
          </p:cNvPicPr>
          <p:nvPr/>
        </p:nvPicPr>
        <p:blipFill>
          <a:blip r:embed="rId9"/>
          <a:stretch>
            <a:fillRect/>
          </a:stretch>
        </p:blipFill>
        <p:spPr>
          <a:xfrm>
            <a:off x="-82746" y="3806618"/>
            <a:ext cx="1042506" cy="695004"/>
          </a:xfrm>
          <a:prstGeom prst="rect">
            <a:avLst/>
          </a:prstGeom>
        </p:spPr>
      </p:pic>
      <p:pic>
        <p:nvPicPr>
          <p:cNvPr id="52" name="Рисунок 51"/>
          <p:cNvPicPr>
            <a:picLocks noChangeAspect="1"/>
          </p:cNvPicPr>
          <p:nvPr/>
        </p:nvPicPr>
        <p:blipFill>
          <a:blip r:embed="rId9"/>
          <a:stretch>
            <a:fillRect/>
          </a:stretch>
        </p:blipFill>
        <p:spPr>
          <a:xfrm>
            <a:off x="2210714" y="2714405"/>
            <a:ext cx="1042506" cy="695004"/>
          </a:xfrm>
          <a:prstGeom prst="rect">
            <a:avLst/>
          </a:prstGeom>
        </p:spPr>
      </p:pic>
      <p:pic>
        <p:nvPicPr>
          <p:cNvPr id="53" name="Рисунок 52"/>
          <p:cNvPicPr>
            <a:picLocks noChangeAspect="1"/>
          </p:cNvPicPr>
          <p:nvPr/>
        </p:nvPicPr>
        <p:blipFill>
          <a:blip r:embed="rId9"/>
          <a:stretch>
            <a:fillRect/>
          </a:stretch>
        </p:blipFill>
        <p:spPr>
          <a:xfrm>
            <a:off x="1370941" y="1080355"/>
            <a:ext cx="1042506" cy="695004"/>
          </a:xfrm>
          <a:prstGeom prst="rect">
            <a:avLst/>
          </a:prstGeom>
        </p:spPr>
      </p:pic>
    </p:spTree>
    <p:extLst>
      <p:ext uri="{BB962C8B-B14F-4D97-AF65-F5344CB8AC3E}">
        <p14:creationId xmlns:p14="http://schemas.microsoft.com/office/powerpoint/2010/main" val="11973957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500"/>
                                        <p:tgtEl>
                                          <p:spTgt spid="4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500"/>
                                        <p:tgtEl>
                                          <p:spTgt spid="4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fade">
                                      <p:cBhvr>
                                        <p:cTn id="87" dur="500"/>
                                        <p:tgtEl>
                                          <p:spTgt spid="5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fade">
                                      <p:cBhvr>
                                        <p:cTn id="92" dur="500"/>
                                        <p:tgtEl>
                                          <p:spTgt spid="5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fade">
                                      <p:cBhvr>
                                        <p:cTn id="97" dur="500"/>
                                        <p:tgtEl>
                                          <p:spTgt spid="5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52"/>
                                        </p:tgtEl>
                                        <p:attrNameLst>
                                          <p:attrName>style.visibility</p:attrName>
                                        </p:attrNameLst>
                                      </p:cBhvr>
                                      <p:to>
                                        <p:strVal val="visible"/>
                                      </p:to>
                                    </p:set>
                                    <p:animEffect transition="in" filter="fade">
                                      <p:cBhvr>
                                        <p:cTn id="102" dur="500"/>
                                        <p:tgtEl>
                                          <p:spTgt spid="52"/>
                                        </p:tgtEl>
                                      </p:cBhvr>
                                    </p:animEffect>
                                  </p:childTnLst>
                                </p:cTn>
                              </p:par>
                            </p:childTnLst>
                          </p:cTn>
                        </p:par>
                      </p:childTnLst>
                    </p:cTn>
                  </p:par>
                </p:childTnLst>
              </p:cTn>
              <p:nextCondLst>
                <p:cond evt="onClick" delay="0">
                  <p:tgtEl>
                    <p:spTgt spid="4"/>
                  </p:tgtEl>
                </p:cond>
              </p:nextCondLst>
            </p:seq>
            <p:seq concurrent="1" nextAc="seek">
              <p:cTn id="103" restart="whenNotActive" fill="hold" evtFilter="cancelBubble" nodeType="interactiveSeq">
                <p:stCondLst>
                  <p:cond evt="onClick" delay="0">
                    <p:tgtEl>
                      <p:spTgt spid="25"/>
                    </p:tgtEl>
                  </p:cond>
                </p:stCondLst>
                <p:endSync evt="end" delay="0">
                  <p:rtn val="all"/>
                </p:endSync>
                <p:childTnLst>
                  <p:par>
                    <p:cTn id="104" fill="hold">
                      <p:stCondLst>
                        <p:cond delay="0"/>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1032"/>
                                        </p:tgtEl>
                                        <p:attrNameLst>
                                          <p:attrName>style.visibility</p:attrName>
                                        </p:attrNameLst>
                                      </p:cBhvr>
                                      <p:to>
                                        <p:strVal val="visible"/>
                                      </p:to>
                                    </p:set>
                                    <p:animEffect transition="in" filter="fade">
                                      <p:cBhvr>
                                        <p:cTn id="108" dur="500"/>
                                        <p:tgtEl>
                                          <p:spTgt spid="1032"/>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26"/>
                                        </p:tgtEl>
                                        <p:attrNameLst>
                                          <p:attrName>style.visibility</p:attrName>
                                        </p:attrNameLst>
                                      </p:cBhvr>
                                      <p:to>
                                        <p:strVal val="visible"/>
                                      </p:to>
                                    </p:set>
                                    <p:animEffect transition="in" filter="fade">
                                      <p:cBhvr>
                                        <p:cTn id="113" dur="500"/>
                                        <p:tgtEl>
                                          <p:spTgt spid="26"/>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27"/>
                                        </p:tgtEl>
                                        <p:attrNameLst>
                                          <p:attrName>style.visibility</p:attrName>
                                        </p:attrNameLst>
                                      </p:cBhvr>
                                      <p:to>
                                        <p:strVal val="visible"/>
                                      </p:to>
                                    </p:set>
                                    <p:animEffect transition="in" filter="fade">
                                      <p:cBhvr>
                                        <p:cTn id="118" dur="500"/>
                                        <p:tgtEl>
                                          <p:spTgt spid="27"/>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fade">
                                      <p:cBhvr>
                                        <p:cTn id="123" dur="500"/>
                                        <p:tgtEl>
                                          <p:spTgt spid="28"/>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31"/>
                                        </p:tgtEl>
                                        <p:attrNameLst>
                                          <p:attrName>style.visibility</p:attrName>
                                        </p:attrNameLst>
                                      </p:cBhvr>
                                      <p:to>
                                        <p:strVal val="visible"/>
                                      </p:to>
                                    </p:set>
                                    <p:animEffect transition="in" filter="fade">
                                      <p:cBhvr>
                                        <p:cTn id="128" dur="500"/>
                                        <p:tgtEl>
                                          <p:spTgt spid="31"/>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fade">
                                      <p:cBhvr>
                                        <p:cTn id="133" dur="500"/>
                                        <p:tgtEl>
                                          <p:spTgt spid="30"/>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29"/>
                                        </p:tgtEl>
                                        <p:attrNameLst>
                                          <p:attrName>style.visibility</p:attrName>
                                        </p:attrNameLst>
                                      </p:cBhvr>
                                      <p:to>
                                        <p:strVal val="visible"/>
                                      </p:to>
                                    </p:set>
                                    <p:animEffect transition="in" filter="fade">
                                      <p:cBhvr>
                                        <p:cTn id="138" dur="500"/>
                                        <p:tgtEl>
                                          <p:spTgt spid="29"/>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34"/>
                                        </p:tgtEl>
                                        <p:attrNameLst>
                                          <p:attrName>style.visibility</p:attrName>
                                        </p:attrNameLst>
                                      </p:cBhvr>
                                      <p:to>
                                        <p:strVal val="visible"/>
                                      </p:to>
                                    </p:set>
                                    <p:animEffect transition="in" filter="fade">
                                      <p:cBhvr>
                                        <p:cTn id="143" dur="500"/>
                                        <p:tgtEl>
                                          <p:spTgt spid="34"/>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nodeType="clickEffect">
                                  <p:stCondLst>
                                    <p:cond delay="0"/>
                                  </p:stCondLst>
                                  <p:childTnLst>
                                    <p:set>
                                      <p:cBhvr>
                                        <p:cTn id="147" dur="1" fill="hold">
                                          <p:stCondLst>
                                            <p:cond delay="0"/>
                                          </p:stCondLst>
                                        </p:cTn>
                                        <p:tgtEl>
                                          <p:spTgt spid="32"/>
                                        </p:tgtEl>
                                        <p:attrNameLst>
                                          <p:attrName>style.visibility</p:attrName>
                                        </p:attrNameLst>
                                      </p:cBhvr>
                                      <p:to>
                                        <p:strVal val="visible"/>
                                      </p:to>
                                    </p:set>
                                    <p:animEffect transition="in" filter="fade">
                                      <p:cBhvr>
                                        <p:cTn id="148" dur="500"/>
                                        <p:tgtEl>
                                          <p:spTgt spid="32"/>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33"/>
                                        </p:tgtEl>
                                        <p:attrNameLst>
                                          <p:attrName>style.visibility</p:attrName>
                                        </p:attrNameLst>
                                      </p:cBhvr>
                                      <p:to>
                                        <p:strVal val="visible"/>
                                      </p:to>
                                    </p:set>
                                    <p:animEffect transition="in" filter="fade">
                                      <p:cBhvr>
                                        <p:cTn id="153" dur="500"/>
                                        <p:tgtEl>
                                          <p:spTgt spid="33"/>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36"/>
                                        </p:tgtEl>
                                        <p:attrNameLst>
                                          <p:attrName>style.visibility</p:attrName>
                                        </p:attrNameLst>
                                      </p:cBhvr>
                                      <p:to>
                                        <p:strVal val="visible"/>
                                      </p:to>
                                    </p:set>
                                    <p:animEffect transition="in" filter="fade">
                                      <p:cBhvr>
                                        <p:cTn id="158" dur="500"/>
                                        <p:tgtEl>
                                          <p:spTgt spid="36"/>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nodeType="clickEffect">
                                  <p:stCondLst>
                                    <p:cond delay="0"/>
                                  </p:stCondLst>
                                  <p:childTnLst>
                                    <p:set>
                                      <p:cBhvr>
                                        <p:cTn id="162" dur="1" fill="hold">
                                          <p:stCondLst>
                                            <p:cond delay="0"/>
                                          </p:stCondLst>
                                        </p:cTn>
                                        <p:tgtEl>
                                          <p:spTgt spid="35"/>
                                        </p:tgtEl>
                                        <p:attrNameLst>
                                          <p:attrName>style.visibility</p:attrName>
                                        </p:attrNameLst>
                                      </p:cBhvr>
                                      <p:to>
                                        <p:strVal val="visible"/>
                                      </p:to>
                                    </p:set>
                                    <p:animEffect transition="in" filter="fade">
                                      <p:cBhvr>
                                        <p:cTn id="163" dur="500"/>
                                        <p:tgtEl>
                                          <p:spTgt spid="35"/>
                                        </p:tgtEl>
                                      </p:cBhvr>
                                    </p:animEffect>
                                  </p:childTnLst>
                                </p:cTn>
                              </p:par>
                            </p:childTnLst>
                          </p:cTn>
                        </p:par>
                      </p:childTnLst>
                    </p:cTn>
                  </p:par>
                </p:childTnLst>
              </p:cTn>
              <p:nextCondLst>
                <p:cond evt="onClick" delay="0">
                  <p:tgtEl>
                    <p:spTgt spid="25"/>
                  </p:tgtEl>
                </p:cond>
              </p:nextCondLst>
            </p:seq>
            <p:seq concurrent="1" nextAc="seek">
              <p:cTn id="164" restart="whenNotActive" fill="hold" evtFilter="cancelBubble" nodeType="interactiveSeq">
                <p:stCondLst>
                  <p:cond evt="onClick" delay="0">
                    <p:tgtEl>
                      <p:spTgt spid="37"/>
                    </p:tgtEl>
                  </p:cond>
                </p:stCondLst>
                <p:endSync evt="end" delay="0">
                  <p:rtn val="all"/>
                </p:endSync>
                <p:childTnLst>
                  <p:par>
                    <p:cTn id="165" fill="hold">
                      <p:stCondLst>
                        <p:cond delay="0"/>
                      </p:stCondLst>
                      <p:childTnLst>
                        <p:par>
                          <p:cTn id="166" fill="hold">
                            <p:stCondLst>
                              <p:cond delay="0"/>
                            </p:stCondLst>
                            <p:childTnLst>
                              <p:par>
                                <p:cTn id="167" presetID="10" presetClass="entr" presetSubtype="0" fill="hold" nodeType="click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fade">
                                      <p:cBhvr>
                                        <p:cTn id="169" dur="500"/>
                                        <p:tgtEl>
                                          <p:spTgt spid="1034"/>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nodeType="clickEffect">
                                  <p:stCondLst>
                                    <p:cond delay="0"/>
                                  </p:stCondLst>
                                  <p:childTnLst>
                                    <p:set>
                                      <p:cBhvr>
                                        <p:cTn id="173" dur="1" fill="hold">
                                          <p:stCondLst>
                                            <p:cond delay="0"/>
                                          </p:stCondLst>
                                        </p:cTn>
                                        <p:tgtEl>
                                          <p:spTgt spid="39"/>
                                        </p:tgtEl>
                                        <p:attrNameLst>
                                          <p:attrName>style.visibility</p:attrName>
                                        </p:attrNameLst>
                                      </p:cBhvr>
                                      <p:to>
                                        <p:strVal val="visible"/>
                                      </p:to>
                                    </p:set>
                                    <p:animEffect transition="in" filter="fade">
                                      <p:cBhvr>
                                        <p:cTn id="174" dur="500"/>
                                        <p:tgtEl>
                                          <p:spTgt spid="39"/>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nodeType="clickEffect">
                                  <p:stCondLst>
                                    <p:cond delay="0"/>
                                  </p:stCondLst>
                                  <p:childTnLst>
                                    <p:set>
                                      <p:cBhvr>
                                        <p:cTn id="178" dur="1" fill="hold">
                                          <p:stCondLst>
                                            <p:cond delay="0"/>
                                          </p:stCondLst>
                                        </p:cTn>
                                        <p:tgtEl>
                                          <p:spTgt spid="38"/>
                                        </p:tgtEl>
                                        <p:attrNameLst>
                                          <p:attrName>style.visibility</p:attrName>
                                        </p:attrNameLst>
                                      </p:cBhvr>
                                      <p:to>
                                        <p:strVal val="visible"/>
                                      </p:to>
                                    </p:set>
                                    <p:animEffect transition="in" filter="fade">
                                      <p:cBhvr>
                                        <p:cTn id="179" dur="500"/>
                                        <p:tgtEl>
                                          <p:spTgt spid="38"/>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40"/>
                                        </p:tgtEl>
                                        <p:attrNameLst>
                                          <p:attrName>style.visibility</p:attrName>
                                        </p:attrNameLst>
                                      </p:cBhvr>
                                      <p:to>
                                        <p:strVal val="visible"/>
                                      </p:to>
                                    </p:set>
                                    <p:animEffect transition="in" filter="fade">
                                      <p:cBhvr>
                                        <p:cTn id="184" dur="500"/>
                                        <p:tgtEl>
                                          <p:spTgt spid="40"/>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nodeType="clickEffect">
                                  <p:stCondLst>
                                    <p:cond delay="0"/>
                                  </p:stCondLst>
                                  <p:childTnLst>
                                    <p:set>
                                      <p:cBhvr>
                                        <p:cTn id="188" dur="1" fill="hold">
                                          <p:stCondLst>
                                            <p:cond delay="0"/>
                                          </p:stCondLst>
                                        </p:cTn>
                                        <p:tgtEl>
                                          <p:spTgt spid="42"/>
                                        </p:tgtEl>
                                        <p:attrNameLst>
                                          <p:attrName>style.visibility</p:attrName>
                                        </p:attrNameLst>
                                      </p:cBhvr>
                                      <p:to>
                                        <p:strVal val="visible"/>
                                      </p:to>
                                    </p:set>
                                    <p:animEffect transition="in" filter="fade">
                                      <p:cBhvr>
                                        <p:cTn id="189" dur="500"/>
                                        <p:tgtEl>
                                          <p:spTgt spid="42"/>
                                        </p:tgtEl>
                                      </p:cBhvr>
                                    </p:animEffect>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nodeType="clickEffect">
                                  <p:stCondLst>
                                    <p:cond delay="0"/>
                                  </p:stCondLst>
                                  <p:childTnLst>
                                    <p:set>
                                      <p:cBhvr>
                                        <p:cTn id="193" dur="1" fill="hold">
                                          <p:stCondLst>
                                            <p:cond delay="0"/>
                                          </p:stCondLst>
                                        </p:cTn>
                                        <p:tgtEl>
                                          <p:spTgt spid="41"/>
                                        </p:tgtEl>
                                        <p:attrNameLst>
                                          <p:attrName>style.visibility</p:attrName>
                                        </p:attrNameLst>
                                      </p:cBhvr>
                                      <p:to>
                                        <p:strVal val="visible"/>
                                      </p:to>
                                    </p:set>
                                    <p:animEffect transition="in" filter="fade">
                                      <p:cBhvr>
                                        <p:cTn id="194" dur="500"/>
                                        <p:tgtEl>
                                          <p:spTgt spid="41"/>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nodeType="clickEffect">
                                  <p:stCondLst>
                                    <p:cond delay="0"/>
                                  </p:stCondLst>
                                  <p:childTnLst>
                                    <p:set>
                                      <p:cBhvr>
                                        <p:cTn id="198" dur="1" fill="hold">
                                          <p:stCondLst>
                                            <p:cond delay="0"/>
                                          </p:stCondLst>
                                        </p:cTn>
                                        <p:tgtEl>
                                          <p:spTgt spid="43"/>
                                        </p:tgtEl>
                                        <p:attrNameLst>
                                          <p:attrName>style.visibility</p:attrName>
                                        </p:attrNameLst>
                                      </p:cBhvr>
                                      <p:to>
                                        <p:strVal val="visible"/>
                                      </p:to>
                                    </p:set>
                                    <p:animEffect transition="in" filter="fade">
                                      <p:cBhvr>
                                        <p:cTn id="199" dur="500"/>
                                        <p:tgtEl>
                                          <p:spTgt spid="43"/>
                                        </p:tgtEl>
                                      </p:cBhvr>
                                    </p:animEffect>
                                  </p:childTnLst>
                                </p:cTn>
                              </p:par>
                            </p:childTnLst>
                          </p:cTn>
                        </p:par>
                      </p:childTnLst>
                    </p:cTn>
                  </p:par>
                  <p:par>
                    <p:cTn id="200" fill="hold">
                      <p:stCondLst>
                        <p:cond delay="indefinite"/>
                      </p:stCondLst>
                      <p:childTnLst>
                        <p:par>
                          <p:cTn id="201" fill="hold">
                            <p:stCondLst>
                              <p:cond delay="0"/>
                            </p:stCondLst>
                            <p:childTnLst>
                              <p:par>
                                <p:cTn id="202" presetID="10" presetClass="entr" presetSubtype="0" fill="hold" nodeType="clickEffect">
                                  <p:stCondLst>
                                    <p:cond delay="0"/>
                                  </p:stCondLst>
                                  <p:childTnLst>
                                    <p:set>
                                      <p:cBhvr>
                                        <p:cTn id="203" dur="1" fill="hold">
                                          <p:stCondLst>
                                            <p:cond delay="0"/>
                                          </p:stCondLst>
                                        </p:cTn>
                                        <p:tgtEl>
                                          <p:spTgt spid="44"/>
                                        </p:tgtEl>
                                        <p:attrNameLst>
                                          <p:attrName>style.visibility</p:attrName>
                                        </p:attrNameLst>
                                      </p:cBhvr>
                                      <p:to>
                                        <p:strVal val="visible"/>
                                      </p:to>
                                    </p:set>
                                    <p:animEffect transition="in" filter="fade">
                                      <p:cBhvr>
                                        <p:cTn id="204" dur="500"/>
                                        <p:tgtEl>
                                          <p:spTgt spid="44"/>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nodeType="clickEffect">
                                  <p:stCondLst>
                                    <p:cond delay="0"/>
                                  </p:stCondLst>
                                  <p:childTnLst>
                                    <p:set>
                                      <p:cBhvr>
                                        <p:cTn id="208" dur="1" fill="hold">
                                          <p:stCondLst>
                                            <p:cond delay="0"/>
                                          </p:stCondLst>
                                        </p:cTn>
                                        <p:tgtEl>
                                          <p:spTgt spid="45"/>
                                        </p:tgtEl>
                                        <p:attrNameLst>
                                          <p:attrName>style.visibility</p:attrName>
                                        </p:attrNameLst>
                                      </p:cBhvr>
                                      <p:to>
                                        <p:strVal val="visible"/>
                                      </p:to>
                                    </p:set>
                                    <p:animEffect transition="in" filter="fade">
                                      <p:cBhvr>
                                        <p:cTn id="209" dur="500"/>
                                        <p:tgtEl>
                                          <p:spTgt spid="45"/>
                                        </p:tgtEl>
                                      </p:cBhvr>
                                    </p:animEffect>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nodeType="clickEffect">
                                  <p:stCondLst>
                                    <p:cond delay="0"/>
                                  </p:stCondLst>
                                  <p:childTnLst>
                                    <p:set>
                                      <p:cBhvr>
                                        <p:cTn id="213" dur="1" fill="hold">
                                          <p:stCondLst>
                                            <p:cond delay="0"/>
                                          </p:stCondLst>
                                        </p:cTn>
                                        <p:tgtEl>
                                          <p:spTgt spid="46"/>
                                        </p:tgtEl>
                                        <p:attrNameLst>
                                          <p:attrName>style.visibility</p:attrName>
                                        </p:attrNameLst>
                                      </p:cBhvr>
                                      <p:to>
                                        <p:strVal val="visible"/>
                                      </p:to>
                                    </p:set>
                                    <p:animEffect transition="in" filter="fade">
                                      <p:cBhvr>
                                        <p:cTn id="214" dur="500"/>
                                        <p:tgtEl>
                                          <p:spTgt spid="46"/>
                                        </p:tgtEl>
                                      </p:cBhvr>
                                    </p:animEffect>
                                  </p:childTnLst>
                                </p:cTn>
                              </p:par>
                            </p:childTnLst>
                          </p:cTn>
                        </p:par>
                      </p:childTnLst>
                    </p:cTn>
                  </p:par>
                </p:childTnLst>
              </p:cTn>
              <p:nextCondLst>
                <p:cond evt="onClick" delay="0">
                  <p:tgtEl>
                    <p:spTgt spid="37"/>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2F2A76-F41B-F9E8-31A5-40FE43B30DC4}"/>
              </a:ext>
            </a:extLst>
          </p:cNvPr>
          <p:cNvSpPr>
            <a:spLocks noGrp="1"/>
          </p:cNvSpPr>
          <p:nvPr>
            <p:ph type="ctrTitle"/>
          </p:nvPr>
        </p:nvSpPr>
        <p:spPr>
          <a:xfrm>
            <a:off x="596280" y="1700808"/>
            <a:ext cx="7772400" cy="1470025"/>
          </a:xfrm>
        </p:spPr>
        <p:txBody>
          <a:bodyPr>
            <a:normAutofit fontScale="90000"/>
          </a:bodyPr>
          <a:lstStyle/>
          <a:p>
            <a:r>
              <a:rPr lang="kk-KZ" sz="2700" b="1" i="1" dirty="0">
                <a:solidFill>
                  <a:schemeClr val="bg1"/>
                </a:solidFill>
                <a:latin typeface="Times New Roman" panose="02020603050405020304" pitchFamily="18" charset="0"/>
                <a:cs typeface="Times New Roman" panose="02020603050405020304" pitchFamily="18" charset="0"/>
              </a:rPr>
              <a:t>Сабақтың тақырыбы:    </a:t>
            </a:r>
            <a:br>
              <a:rPr lang="kk-KZ" b="1" i="1" dirty="0">
                <a:solidFill>
                  <a:schemeClr val="bg1"/>
                </a:solidFill>
                <a:latin typeface="Times New Roman" panose="02020603050405020304" pitchFamily="18" charset="0"/>
                <a:cs typeface="Times New Roman" panose="02020603050405020304" pitchFamily="18" charset="0"/>
              </a:rPr>
            </a:br>
            <a:r>
              <a:rPr lang="kk-KZ" b="1" i="1" dirty="0">
                <a:solidFill>
                  <a:schemeClr val="bg1"/>
                </a:solidFill>
                <a:latin typeface="Times New Roman" panose="02020603050405020304" pitchFamily="18" charset="0"/>
                <a:cs typeface="Times New Roman" panose="02020603050405020304" pitchFamily="18" charset="0"/>
              </a:rPr>
              <a:t>Желіде жұмыс істеу кезіндегі қауіпсіздік шаралары </a:t>
            </a:r>
            <a:endParaRPr lang="ru-KZ" b="1" i="1" dirty="0">
              <a:solidFill>
                <a:schemeClr val="bg1"/>
              </a:solidFill>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B5A682F0-E187-677B-517E-A786BAA1D826}"/>
              </a:ext>
            </a:extLst>
          </p:cNvPr>
          <p:cNvSpPr>
            <a:spLocks noGrp="1"/>
          </p:cNvSpPr>
          <p:nvPr>
            <p:ph type="subTitle" idx="1"/>
          </p:nvPr>
        </p:nvSpPr>
        <p:spPr>
          <a:xfrm>
            <a:off x="273155" y="3789040"/>
            <a:ext cx="8064896" cy="1638448"/>
          </a:xfrm>
        </p:spPr>
        <p:txBody>
          <a:bodyPr>
            <a:normAutofit/>
          </a:bodyPr>
          <a:lstStyle/>
          <a:p>
            <a:r>
              <a:rPr lang="ru-RU" sz="2400" dirty="0" err="1">
                <a:solidFill>
                  <a:schemeClr val="bg1"/>
                </a:solidFill>
                <a:latin typeface="Times New Roman" panose="02020603050405020304" pitchFamily="18" charset="0"/>
                <a:cs typeface="Times New Roman" panose="02020603050405020304" pitchFamily="18" charset="0"/>
              </a:rPr>
              <a:t>Сабақтың</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мақсаты</a:t>
            </a:r>
            <a:r>
              <a:rPr lang="ru-RU" sz="2400" dirty="0">
                <a:solidFill>
                  <a:schemeClr val="bg1"/>
                </a:solidFill>
                <a:latin typeface="Times New Roman" panose="02020603050405020304" pitchFamily="18" charset="0"/>
                <a:cs typeface="Times New Roman" panose="02020603050405020304" pitchFamily="18" charset="0"/>
              </a:rPr>
              <a:t>: </a:t>
            </a:r>
          </a:p>
          <a:p>
            <a:r>
              <a:rPr lang="ru-RU" sz="2400" dirty="0">
                <a:solidFill>
                  <a:schemeClr val="bg1"/>
                </a:solidFill>
                <a:latin typeface="Times New Roman" panose="02020603050405020304" pitchFamily="18" charset="0"/>
                <a:cs typeface="Times New Roman" panose="02020603050405020304" pitchFamily="18" charset="0"/>
              </a:rPr>
              <a:t>«</a:t>
            </a:r>
            <a:r>
              <a:rPr lang="ru-RU" sz="2400" dirty="0" err="1">
                <a:solidFill>
                  <a:schemeClr val="bg1"/>
                </a:solidFill>
                <a:latin typeface="Times New Roman" panose="02020603050405020304" pitchFamily="18" charset="0"/>
                <a:cs typeface="Times New Roman" panose="02020603050405020304" pitchFamily="18" charset="0"/>
              </a:rPr>
              <a:t>Ақпараттық</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қауіпсіздік</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құпиялық</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тұтастық</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қолжетімділік</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ұғымдарының</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маңызын</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түсінеді</a:t>
            </a:r>
            <a:endParaRPr lang="ru-RU"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272440"/>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4551A-F64C-0214-76C3-9491A4241BC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2894BB-01E8-B656-A3C6-4DCEF99867F6}"/>
              </a:ext>
            </a:extLst>
          </p:cNvPr>
          <p:cNvSpPr>
            <a:spLocks noGrp="1"/>
          </p:cNvSpPr>
          <p:nvPr>
            <p:ph type="title"/>
          </p:nvPr>
        </p:nvSpPr>
        <p:spPr>
          <a:xfrm>
            <a:off x="827584" y="980728"/>
            <a:ext cx="7198568" cy="1362075"/>
          </a:xfrm>
        </p:spPr>
        <p:txBody>
          <a:bodyPr>
            <a:normAutofit fontScale="90000"/>
          </a:bodyPr>
          <a:lstStyle/>
          <a:p>
            <a:pPr>
              <a:buNone/>
            </a:pPr>
            <a:r>
              <a:rPr lang="kk-KZ" sz="3200" b="1" dirty="0">
                <a:solidFill>
                  <a:srgbClr val="FFFF00"/>
                </a:solidFill>
                <a:effectLst/>
                <a:latin typeface="Times New Roman" panose="02020603050405020304" pitchFamily="18" charset="0"/>
                <a:ea typeface="Times New Roman" panose="02020603050405020304" pitchFamily="18" charset="0"/>
              </a:rPr>
              <a:t>Өткенді қайталау: </a:t>
            </a:r>
            <a:br>
              <a:rPr lang="ru-KZ" sz="2800" dirty="0">
                <a:solidFill>
                  <a:srgbClr val="FFFF00"/>
                </a:solidFill>
                <a:effectLst/>
                <a:latin typeface="Times New Roman" panose="02020603050405020304" pitchFamily="18" charset="0"/>
                <a:ea typeface="Times New Roman" panose="02020603050405020304" pitchFamily="18" charset="0"/>
              </a:rPr>
            </a:br>
            <a:r>
              <a:rPr lang="en-US" sz="2700" dirty="0">
                <a:solidFill>
                  <a:srgbClr val="FFFF00"/>
                </a:solidFill>
                <a:effectLst/>
                <a:latin typeface="Times New Roman" panose="02020603050405020304" pitchFamily="18" charset="0"/>
                <a:ea typeface="Times New Roman" panose="02020603050405020304" pitchFamily="18" charset="0"/>
                <a:hlinkClick r:id="rId2"/>
              </a:rPr>
              <a:t>https://wordwall.net/resource/60569127</a:t>
            </a:r>
            <a:br>
              <a:rPr lang="kk-KZ" sz="2800" dirty="0">
                <a:solidFill>
                  <a:srgbClr val="FFFF00"/>
                </a:solidFill>
                <a:effectLst/>
                <a:latin typeface="Times New Roman" panose="02020603050405020304" pitchFamily="18" charset="0"/>
                <a:ea typeface="Times New Roman" panose="02020603050405020304" pitchFamily="18" charset="0"/>
              </a:rPr>
            </a:br>
            <a:br>
              <a:rPr lang="kk-KZ" sz="2800" dirty="0">
                <a:solidFill>
                  <a:srgbClr val="FFFF00"/>
                </a:solidFill>
                <a:effectLst/>
                <a:latin typeface="Times New Roman" panose="02020603050405020304" pitchFamily="18" charset="0"/>
                <a:ea typeface="Times New Roman" panose="02020603050405020304" pitchFamily="18" charset="0"/>
              </a:rPr>
            </a:br>
            <a:br>
              <a:rPr lang="ru-KZ" sz="3600" dirty="0">
                <a:effectLst/>
                <a:latin typeface="Times New Roman" panose="02020603050405020304" pitchFamily="18" charset="0"/>
                <a:ea typeface="Times New Roman" panose="02020603050405020304" pitchFamily="18" charset="0"/>
              </a:rPr>
            </a:br>
            <a:endParaRPr lang="ru-KZ" dirty="0"/>
          </a:p>
        </p:txBody>
      </p:sp>
      <p:pic>
        <p:nvPicPr>
          <p:cNvPr id="4" name="Рисунок 3">
            <a:extLst>
              <a:ext uri="{FF2B5EF4-FFF2-40B4-BE49-F238E27FC236}">
                <a16:creationId xmlns:a16="http://schemas.microsoft.com/office/drawing/2014/main" id="{00C0857D-9237-EEE0-0E33-F02BFDB53DEB}"/>
              </a:ext>
            </a:extLst>
          </p:cNvPr>
          <p:cNvPicPr>
            <a:picLocks noChangeAspect="1"/>
          </p:cNvPicPr>
          <p:nvPr/>
        </p:nvPicPr>
        <p:blipFill>
          <a:blip r:embed="rId3"/>
          <a:stretch>
            <a:fillRect/>
          </a:stretch>
        </p:blipFill>
        <p:spPr>
          <a:xfrm>
            <a:off x="1043608" y="2204864"/>
            <a:ext cx="6840760" cy="2285582"/>
          </a:xfrm>
          <a:prstGeom prst="rect">
            <a:avLst/>
          </a:prstGeom>
        </p:spPr>
      </p:pic>
    </p:spTree>
    <p:extLst>
      <p:ext uri="{BB962C8B-B14F-4D97-AF65-F5344CB8AC3E}">
        <p14:creationId xmlns:p14="http://schemas.microsoft.com/office/powerpoint/2010/main" val="1952857963"/>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3F9B5-34BD-CC48-3359-69F2F2E1F99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E3F247-8F45-1C7C-4A19-A866377611AE}"/>
              </a:ext>
            </a:extLst>
          </p:cNvPr>
          <p:cNvSpPr>
            <a:spLocks noGrp="1"/>
          </p:cNvSpPr>
          <p:nvPr>
            <p:ph type="title"/>
          </p:nvPr>
        </p:nvSpPr>
        <p:spPr>
          <a:xfrm>
            <a:off x="194828" y="620688"/>
            <a:ext cx="8229600" cy="1143000"/>
          </a:xfrm>
        </p:spPr>
        <p:txBody>
          <a:bodyPr>
            <a:normAutofit fontScale="90000"/>
          </a:bodyPr>
          <a:lstStyle/>
          <a:p>
            <a:pPr algn="l"/>
            <a:br>
              <a:rPr lang="kk-KZ" dirty="0">
                <a:solidFill>
                  <a:schemeClr val="bg1"/>
                </a:solidFill>
                <a:latin typeface="Times New Roman" panose="02020603050405020304" pitchFamily="18" charset="0"/>
                <a:cs typeface="Times New Roman" panose="02020603050405020304" pitchFamily="18" charset="0"/>
              </a:rPr>
            </a:br>
            <a:r>
              <a:rPr lang="kk-KZ" dirty="0">
                <a:solidFill>
                  <a:schemeClr val="bg1"/>
                </a:solidFill>
                <a:latin typeface="Times New Roman" panose="02020603050405020304" pitchFamily="18" charset="0"/>
                <a:cs typeface="Times New Roman" panose="02020603050405020304" pitchFamily="18" charset="0"/>
              </a:rPr>
              <a:t>                    Ой қозғау</a:t>
            </a:r>
            <a:br>
              <a:rPr lang="kk-KZ" dirty="0">
                <a:solidFill>
                  <a:schemeClr val="bg1"/>
                </a:solidFill>
                <a:latin typeface="Times New Roman" panose="02020603050405020304" pitchFamily="18" charset="0"/>
                <a:cs typeface="Times New Roman" panose="02020603050405020304" pitchFamily="18" charset="0"/>
              </a:rPr>
            </a:br>
            <a:endParaRPr lang="ru-KZ" dirty="0">
              <a:solidFill>
                <a:schemeClr val="bg1"/>
              </a:solidFill>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8490F7FB-B756-6405-0646-1C4262B4EA5E}"/>
              </a:ext>
            </a:extLst>
          </p:cNvPr>
          <p:cNvSpPr>
            <a:spLocks noGrp="1"/>
          </p:cNvSpPr>
          <p:nvPr>
            <p:ph idx="1"/>
          </p:nvPr>
        </p:nvSpPr>
        <p:spPr>
          <a:xfrm>
            <a:off x="693405" y="1556792"/>
            <a:ext cx="7704856" cy="4525963"/>
          </a:xfrm>
        </p:spPr>
        <p:txBody>
          <a:bodyPr/>
          <a:lstStyle/>
          <a:p>
            <a:pPr>
              <a:buNone/>
            </a:pPr>
            <a:endParaRPr lang="kk-KZ" sz="2800" dirty="0">
              <a:solidFill>
                <a:schemeClr val="bg1"/>
              </a:solidFill>
              <a:effectLst/>
              <a:latin typeface="Times New Roman" panose="02020603050405020304" pitchFamily="18" charset="0"/>
              <a:ea typeface="Times New Roman" panose="02020603050405020304" pitchFamily="18" charset="0"/>
            </a:endParaRPr>
          </a:p>
          <a:p>
            <a:pPr>
              <a:buNone/>
            </a:pPr>
            <a:r>
              <a:rPr lang="ru-KZ" sz="2800" dirty="0">
                <a:solidFill>
                  <a:schemeClr val="bg1"/>
                </a:solidFill>
                <a:effectLst/>
                <a:latin typeface="Times New Roman" panose="02020603050405020304" pitchFamily="18" charset="0"/>
                <a:ea typeface="Times New Roman" panose="02020603050405020304" pitchFamily="18" charset="0"/>
              </a:rPr>
              <a:t>1.Желіде </a:t>
            </a:r>
            <a:r>
              <a:rPr lang="ru-KZ" sz="2800" dirty="0" err="1">
                <a:solidFill>
                  <a:schemeClr val="bg1"/>
                </a:solidFill>
                <a:effectLst/>
                <a:latin typeface="Times New Roman" panose="02020603050405020304" pitchFamily="18" charset="0"/>
                <a:ea typeface="Times New Roman" panose="02020603050405020304" pitchFamily="18" charset="0"/>
              </a:rPr>
              <a:t>жұмыс</a:t>
            </a:r>
            <a:r>
              <a:rPr lang="ru-KZ" sz="2800" dirty="0">
                <a:solidFill>
                  <a:schemeClr val="bg1"/>
                </a:solidFill>
                <a:effectLst/>
                <a:latin typeface="Times New Roman" panose="02020603050405020304" pitchFamily="18" charset="0"/>
                <a:ea typeface="Times New Roman" panose="02020603050405020304" pitchFamily="18" charset="0"/>
              </a:rPr>
              <a:t> </a:t>
            </a:r>
            <a:r>
              <a:rPr lang="ru-KZ" sz="2800" dirty="0" err="1">
                <a:solidFill>
                  <a:schemeClr val="bg1"/>
                </a:solidFill>
                <a:effectLst/>
                <a:latin typeface="Times New Roman" panose="02020603050405020304" pitchFamily="18" charset="0"/>
                <a:ea typeface="Times New Roman" panose="02020603050405020304" pitchFamily="18" charset="0"/>
              </a:rPr>
              <a:t>істеуде</a:t>
            </a:r>
            <a:r>
              <a:rPr lang="ru-KZ" sz="2800" dirty="0">
                <a:solidFill>
                  <a:schemeClr val="bg1"/>
                </a:solidFill>
                <a:effectLst/>
                <a:latin typeface="Times New Roman" panose="02020603050405020304" pitchFamily="18" charset="0"/>
                <a:ea typeface="Times New Roman" panose="02020603050405020304" pitchFamily="18" charset="0"/>
              </a:rPr>
              <a:t> </a:t>
            </a:r>
            <a:r>
              <a:rPr lang="ru-KZ" sz="2800" dirty="0" err="1">
                <a:solidFill>
                  <a:schemeClr val="bg1"/>
                </a:solidFill>
                <a:effectLst/>
                <a:latin typeface="Times New Roman" panose="02020603050405020304" pitchFamily="18" charset="0"/>
                <a:ea typeface="Times New Roman" panose="02020603050405020304" pitchFamily="18" charset="0"/>
              </a:rPr>
              <a:t>қандай</a:t>
            </a:r>
            <a:r>
              <a:rPr lang="ru-KZ" sz="2800" dirty="0">
                <a:solidFill>
                  <a:schemeClr val="bg1"/>
                </a:solidFill>
                <a:effectLst/>
                <a:latin typeface="Times New Roman" panose="02020603050405020304" pitchFamily="18" charset="0"/>
                <a:ea typeface="Times New Roman" panose="02020603050405020304" pitchFamily="18" charset="0"/>
              </a:rPr>
              <a:t> </a:t>
            </a:r>
            <a:r>
              <a:rPr lang="ru-KZ" sz="2800" dirty="0" err="1">
                <a:solidFill>
                  <a:schemeClr val="bg1"/>
                </a:solidFill>
                <a:effectLst/>
                <a:latin typeface="Times New Roman" panose="02020603050405020304" pitchFamily="18" charset="0"/>
                <a:ea typeface="Times New Roman" panose="02020603050405020304" pitchFamily="18" charset="0"/>
              </a:rPr>
              <a:t>қауіп-қатерлер</a:t>
            </a:r>
            <a:r>
              <a:rPr lang="ru-KZ" sz="2800" dirty="0">
                <a:solidFill>
                  <a:schemeClr val="bg1"/>
                </a:solidFill>
                <a:effectLst/>
                <a:latin typeface="Times New Roman" panose="02020603050405020304" pitchFamily="18" charset="0"/>
                <a:ea typeface="Times New Roman" panose="02020603050405020304" pitchFamily="18" charset="0"/>
              </a:rPr>
              <a:t> </a:t>
            </a:r>
            <a:r>
              <a:rPr lang="ru-KZ" sz="2800" dirty="0" err="1">
                <a:solidFill>
                  <a:schemeClr val="bg1"/>
                </a:solidFill>
                <a:effectLst/>
                <a:latin typeface="Times New Roman" panose="02020603050405020304" pitchFamily="18" charset="0"/>
                <a:ea typeface="Times New Roman" panose="02020603050405020304" pitchFamily="18" charset="0"/>
              </a:rPr>
              <a:t>болуы</a:t>
            </a:r>
            <a:r>
              <a:rPr lang="ru-KZ" sz="2800" dirty="0">
                <a:solidFill>
                  <a:schemeClr val="bg1"/>
                </a:solidFill>
                <a:effectLst/>
                <a:latin typeface="Times New Roman" panose="02020603050405020304" pitchFamily="18" charset="0"/>
                <a:ea typeface="Times New Roman" panose="02020603050405020304" pitchFamily="18" charset="0"/>
              </a:rPr>
              <a:t> </a:t>
            </a:r>
            <a:r>
              <a:rPr lang="ru-KZ" sz="2800" dirty="0" err="1">
                <a:solidFill>
                  <a:schemeClr val="bg1"/>
                </a:solidFill>
                <a:effectLst/>
                <a:latin typeface="Times New Roman" panose="02020603050405020304" pitchFamily="18" charset="0"/>
                <a:ea typeface="Times New Roman" panose="02020603050405020304" pitchFamily="18" charset="0"/>
              </a:rPr>
              <a:t>мүмкін</a:t>
            </a:r>
            <a:r>
              <a:rPr lang="ru-KZ" sz="2800" dirty="0">
                <a:solidFill>
                  <a:schemeClr val="bg1"/>
                </a:solidFill>
                <a:effectLst/>
                <a:latin typeface="Times New Roman" panose="02020603050405020304" pitchFamily="18" charset="0"/>
                <a:ea typeface="Times New Roman" panose="02020603050405020304" pitchFamily="18" charset="0"/>
              </a:rPr>
              <a:t>?</a:t>
            </a:r>
          </a:p>
          <a:p>
            <a:pPr>
              <a:buNone/>
            </a:pPr>
            <a:r>
              <a:rPr lang="ru-KZ" sz="2800" dirty="0">
                <a:solidFill>
                  <a:schemeClr val="bg1"/>
                </a:solidFill>
                <a:effectLst/>
                <a:latin typeface="Times New Roman" panose="02020603050405020304" pitchFamily="18" charset="0"/>
                <a:ea typeface="Times New Roman" panose="02020603050405020304" pitchFamily="18" charset="0"/>
              </a:rPr>
              <a:t>2.Интернетте </a:t>
            </a:r>
            <a:r>
              <a:rPr lang="ru-KZ" sz="2800" dirty="0" err="1">
                <a:solidFill>
                  <a:schemeClr val="bg1"/>
                </a:solidFill>
                <a:effectLst/>
                <a:latin typeface="Times New Roman" panose="02020603050405020304" pitchFamily="18" charset="0"/>
                <a:ea typeface="Times New Roman" panose="02020603050405020304" pitchFamily="18" charset="0"/>
              </a:rPr>
              <a:t>қандай</a:t>
            </a:r>
            <a:r>
              <a:rPr lang="ru-KZ" sz="2800" dirty="0">
                <a:solidFill>
                  <a:schemeClr val="bg1"/>
                </a:solidFill>
                <a:effectLst/>
                <a:latin typeface="Times New Roman" panose="02020603050405020304" pitchFamily="18" charset="0"/>
                <a:ea typeface="Times New Roman" panose="02020603050405020304" pitchFamily="18" charset="0"/>
              </a:rPr>
              <a:t> </a:t>
            </a:r>
            <a:r>
              <a:rPr lang="ru-KZ" sz="2800" dirty="0" err="1">
                <a:solidFill>
                  <a:schemeClr val="bg1"/>
                </a:solidFill>
                <a:effectLst/>
                <a:latin typeface="Times New Roman" panose="02020603050405020304" pitchFamily="18" charset="0"/>
                <a:ea typeface="Times New Roman" panose="02020603050405020304" pitchFamily="18" charset="0"/>
              </a:rPr>
              <a:t>ақпаратты</a:t>
            </a:r>
            <a:r>
              <a:rPr lang="ru-KZ" sz="2800" dirty="0">
                <a:solidFill>
                  <a:schemeClr val="bg1"/>
                </a:solidFill>
                <a:effectLst/>
                <a:latin typeface="Times New Roman" panose="02020603050405020304" pitchFamily="18" charset="0"/>
                <a:ea typeface="Times New Roman" panose="02020603050405020304" pitchFamily="18" charset="0"/>
              </a:rPr>
              <a:t> </a:t>
            </a:r>
            <a:r>
              <a:rPr lang="ru-KZ" sz="2800" dirty="0" err="1">
                <a:solidFill>
                  <a:schemeClr val="bg1"/>
                </a:solidFill>
                <a:effectLst/>
                <a:latin typeface="Times New Roman" panose="02020603050405020304" pitchFamily="18" charset="0"/>
                <a:ea typeface="Times New Roman" panose="02020603050405020304" pitchFamily="18" charset="0"/>
              </a:rPr>
              <a:t>жариялауға</a:t>
            </a:r>
            <a:r>
              <a:rPr lang="ru-KZ" sz="2800" dirty="0">
                <a:solidFill>
                  <a:schemeClr val="bg1"/>
                </a:solidFill>
                <a:effectLst/>
                <a:latin typeface="Times New Roman" panose="02020603050405020304" pitchFamily="18" charset="0"/>
                <a:ea typeface="Times New Roman" panose="02020603050405020304" pitchFamily="18" charset="0"/>
              </a:rPr>
              <a:t> </a:t>
            </a:r>
            <a:r>
              <a:rPr lang="ru-KZ" sz="2800" dirty="0" err="1">
                <a:solidFill>
                  <a:schemeClr val="bg1"/>
                </a:solidFill>
                <a:effectLst/>
                <a:latin typeface="Times New Roman" panose="02020603050405020304" pitchFamily="18" charset="0"/>
                <a:ea typeface="Times New Roman" panose="02020603050405020304" pitchFamily="18" charset="0"/>
              </a:rPr>
              <a:t>болмайды</a:t>
            </a:r>
            <a:r>
              <a:rPr lang="ru-KZ" sz="2800" dirty="0">
                <a:solidFill>
                  <a:schemeClr val="bg1"/>
                </a:solidFill>
                <a:effectLst/>
                <a:latin typeface="Times New Roman" panose="02020603050405020304" pitchFamily="18" charset="0"/>
                <a:ea typeface="Times New Roman" panose="02020603050405020304" pitchFamily="18" charset="0"/>
              </a:rPr>
              <a:t>?</a:t>
            </a:r>
          </a:p>
          <a:p>
            <a:pPr>
              <a:buNone/>
            </a:pPr>
            <a:r>
              <a:rPr lang="ru-KZ" sz="2800" dirty="0">
                <a:solidFill>
                  <a:schemeClr val="bg1"/>
                </a:solidFill>
                <a:effectLst/>
                <a:latin typeface="Times New Roman" panose="02020603050405020304" pitchFamily="18" charset="0"/>
                <a:ea typeface="Times New Roman" panose="02020603050405020304" pitchFamily="18" charset="0"/>
              </a:rPr>
              <a:t>3.Әлеуметтік </a:t>
            </a:r>
            <a:r>
              <a:rPr lang="ru-KZ" sz="2800" dirty="0" err="1">
                <a:solidFill>
                  <a:schemeClr val="bg1"/>
                </a:solidFill>
                <a:effectLst/>
                <a:latin typeface="Times New Roman" panose="02020603050405020304" pitchFamily="18" charset="0"/>
                <a:ea typeface="Times New Roman" panose="02020603050405020304" pitchFamily="18" charset="0"/>
              </a:rPr>
              <a:t>желілерді</a:t>
            </a:r>
            <a:r>
              <a:rPr lang="ru-KZ" sz="2800" dirty="0">
                <a:solidFill>
                  <a:schemeClr val="bg1"/>
                </a:solidFill>
                <a:effectLst/>
                <a:latin typeface="Times New Roman" panose="02020603050405020304" pitchFamily="18" charset="0"/>
                <a:ea typeface="Times New Roman" panose="02020603050405020304" pitchFamily="18" charset="0"/>
              </a:rPr>
              <a:t> </a:t>
            </a:r>
            <a:r>
              <a:rPr lang="ru-KZ" sz="2800" dirty="0" err="1">
                <a:solidFill>
                  <a:schemeClr val="bg1"/>
                </a:solidFill>
                <a:effectLst/>
                <a:latin typeface="Times New Roman" panose="02020603050405020304" pitchFamily="18" charset="0"/>
                <a:ea typeface="Times New Roman" panose="02020603050405020304" pitchFamily="18" charset="0"/>
              </a:rPr>
              <a:t>пайдалануда</a:t>
            </a:r>
            <a:r>
              <a:rPr lang="ru-KZ" sz="2800" dirty="0">
                <a:solidFill>
                  <a:schemeClr val="bg1"/>
                </a:solidFill>
                <a:effectLst/>
                <a:latin typeface="Times New Roman" panose="02020603050405020304" pitchFamily="18" charset="0"/>
                <a:ea typeface="Times New Roman" panose="02020603050405020304" pitchFamily="18" charset="0"/>
              </a:rPr>
              <a:t> </a:t>
            </a:r>
            <a:r>
              <a:rPr lang="ru-KZ" sz="2800" dirty="0" err="1">
                <a:solidFill>
                  <a:schemeClr val="bg1"/>
                </a:solidFill>
                <a:effectLst/>
                <a:latin typeface="Times New Roman" panose="02020603050405020304" pitchFamily="18" charset="0"/>
                <a:ea typeface="Times New Roman" panose="02020603050405020304" pitchFamily="18" charset="0"/>
              </a:rPr>
              <a:t>қандай</a:t>
            </a:r>
            <a:r>
              <a:rPr lang="ru-KZ" sz="2800" dirty="0">
                <a:solidFill>
                  <a:schemeClr val="bg1"/>
                </a:solidFill>
                <a:effectLst/>
                <a:latin typeface="Times New Roman" panose="02020603050405020304" pitchFamily="18" charset="0"/>
                <a:ea typeface="Times New Roman" panose="02020603050405020304" pitchFamily="18" charset="0"/>
              </a:rPr>
              <a:t> </a:t>
            </a:r>
            <a:r>
              <a:rPr lang="ru-KZ" sz="2800" dirty="0" err="1">
                <a:solidFill>
                  <a:schemeClr val="bg1"/>
                </a:solidFill>
                <a:effectLst/>
                <a:latin typeface="Times New Roman" panose="02020603050405020304" pitchFamily="18" charset="0"/>
                <a:ea typeface="Times New Roman" panose="02020603050405020304" pitchFamily="18" charset="0"/>
              </a:rPr>
              <a:t>қауіп-қатерлер</a:t>
            </a:r>
            <a:r>
              <a:rPr lang="ru-KZ" sz="2800" dirty="0">
                <a:solidFill>
                  <a:schemeClr val="bg1"/>
                </a:solidFill>
                <a:effectLst/>
                <a:latin typeface="Times New Roman" panose="02020603050405020304" pitchFamily="18" charset="0"/>
                <a:ea typeface="Times New Roman" panose="02020603050405020304" pitchFamily="18" charset="0"/>
              </a:rPr>
              <a:t> </a:t>
            </a:r>
            <a:r>
              <a:rPr lang="ru-KZ" sz="2800" dirty="0" err="1">
                <a:solidFill>
                  <a:schemeClr val="bg1"/>
                </a:solidFill>
                <a:effectLst/>
                <a:latin typeface="Times New Roman" panose="02020603050405020304" pitchFamily="18" charset="0"/>
                <a:ea typeface="Times New Roman" panose="02020603050405020304" pitchFamily="18" charset="0"/>
              </a:rPr>
              <a:t>болуы</a:t>
            </a:r>
            <a:r>
              <a:rPr lang="ru-KZ" sz="2800" dirty="0">
                <a:solidFill>
                  <a:schemeClr val="bg1"/>
                </a:solidFill>
                <a:effectLst/>
                <a:latin typeface="Times New Roman" panose="02020603050405020304" pitchFamily="18" charset="0"/>
                <a:ea typeface="Times New Roman" panose="02020603050405020304" pitchFamily="18" charset="0"/>
              </a:rPr>
              <a:t> </a:t>
            </a:r>
            <a:r>
              <a:rPr lang="ru-KZ" sz="2800" dirty="0" err="1">
                <a:solidFill>
                  <a:schemeClr val="bg1"/>
                </a:solidFill>
                <a:effectLst/>
                <a:latin typeface="Times New Roman" panose="02020603050405020304" pitchFamily="18" charset="0"/>
                <a:ea typeface="Times New Roman" panose="02020603050405020304" pitchFamily="18" charset="0"/>
              </a:rPr>
              <a:t>мүмкін</a:t>
            </a:r>
            <a:r>
              <a:rPr lang="ru-KZ" sz="2800" dirty="0">
                <a:solidFill>
                  <a:schemeClr val="bg1"/>
                </a:solidFill>
                <a:effectLst/>
                <a:latin typeface="Times New Roman" panose="02020603050405020304" pitchFamily="18" charset="0"/>
                <a:ea typeface="Times New Roman" panose="02020603050405020304" pitchFamily="18" charset="0"/>
              </a:rPr>
              <a:t>?</a:t>
            </a:r>
          </a:p>
          <a:p>
            <a:pPr>
              <a:buNone/>
            </a:pPr>
            <a:endParaRPr lang="ru-KZ" sz="2800" dirty="0">
              <a:solidFill>
                <a:schemeClr val="bg1"/>
              </a:solidFill>
              <a:effectLst/>
              <a:latin typeface="Times New Roman" panose="02020603050405020304" pitchFamily="18" charset="0"/>
              <a:ea typeface="Times New Roman" panose="02020603050405020304" pitchFamily="18" charset="0"/>
            </a:endParaRPr>
          </a:p>
          <a:p>
            <a:endParaRPr lang="ru-KZ" dirty="0"/>
          </a:p>
        </p:txBody>
      </p:sp>
    </p:spTree>
    <p:extLst>
      <p:ext uri="{BB962C8B-B14F-4D97-AF65-F5344CB8AC3E}">
        <p14:creationId xmlns:p14="http://schemas.microsoft.com/office/powerpoint/2010/main" val="2189509607"/>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6443DB-3DBD-E856-80F4-9E2249BF0B5C}"/>
              </a:ext>
            </a:extLst>
          </p:cNvPr>
          <p:cNvSpPr>
            <a:spLocks noGrp="1"/>
          </p:cNvSpPr>
          <p:nvPr>
            <p:ph type="title"/>
          </p:nvPr>
        </p:nvSpPr>
        <p:spPr>
          <a:xfrm>
            <a:off x="582757" y="2564904"/>
            <a:ext cx="7390557" cy="1143000"/>
          </a:xfrm>
        </p:spPr>
        <p:txBody>
          <a:bodyPr>
            <a:normAutofit fontScale="90000"/>
          </a:bodyPr>
          <a:lstStyle/>
          <a:p>
            <a:pPr algn="l"/>
            <a:br>
              <a:rPr lang="kk-KZ" dirty="0">
                <a:solidFill>
                  <a:schemeClr val="bg1"/>
                </a:solidFill>
                <a:latin typeface="Times New Roman" panose="02020603050405020304" pitchFamily="18" charset="0"/>
                <a:cs typeface="Times New Roman" panose="02020603050405020304" pitchFamily="18" charset="0"/>
              </a:rPr>
            </a:br>
            <a:r>
              <a:rPr lang="kk-KZ" dirty="0">
                <a:solidFill>
                  <a:schemeClr val="bg1"/>
                </a:solidFill>
                <a:latin typeface="Times New Roman" panose="02020603050405020304" pitchFamily="18" charset="0"/>
                <a:cs typeface="Times New Roman" panose="02020603050405020304" pitchFamily="18" charset="0"/>
              </a:rPr>
              <a:t>Жаңа сабақты меңгеру</a:t>
            </a:r>
            <a:br>
              <a:rPr lang="kk-KZ" dirty="0">
                <a:solidFill>
                  <a:schemeClr val="bg1"/>
                </a:solidFill>
                <a:latin typeface="Times New Roman" panose="02020603050405020304" pitchFamily="18" charset="0"/>
                <a:cs typeface="Times New Roman" panose="02020603050405020304" pitchFamily="18" charset="0"/>
              </a:rPr>
            </a:br>
            <a:r>
              <a:rPr lang="en-US" sz="2700" dirty="0">
                <a:solidFill>
                  <a:srgbClr val="FFFF00"/>
                </a:solidFill>
                <a:latin typeface="Times New Roman" panose="02020603050405020304" pitchFamily="18" charset="0"/>
                <a:cs typeface="Times New Roman" panose="02020603050405020304" pitchFamily="18" charset="0"/>
                <a:hlinkClick r:id="rId2"/>
              </a:rPr>
              <a:t>https</a:t>
            </a:r>
            <a:r>
              <a:rPr lang="en-US" sz="2700" dirty="0">
                <a:solidFill>
                  <a:srgbClr val="FFFF00"/>
                </a:solidFill>
                <a:latin typeface="Times New Roman" panose="02020603050405020304" pitchFamily="18" charset="0"/>
                <a:cs typeface="Times New Roman" panose="02020603050405020304" pitchFamily="18" charset="0"/>
                <a:hlinkClick r:id="rId2"/>
              </a:rPr>
              <a:t>://youtu.be/3Eszbj1nIRg</a:t>
            </a:r>
            <a:br>
              <a:rPr lang="kk-KZ" sz="2700" dirty="0">
                <a:solidFill>
                  <a:srgbClr val="FFFF00"/>
                </a:solidFill>
                <a:latin typeface="Times New Roman" panose="02020603050405020304" pitchFamily="18" charset="0"/>
                <a:cs typeface="Times New Roman" panose="02020603050405020304" pitchFamily="18" charset="0"/>
              </a:rPr>
            </a:br>
            <a:r>
              <a:rPr lang="kk-KZ" dirty="0">
                <a:solidFill>
                  <a:schemeClr val="bg1"/>
                </a:solidFill>
                <a:latin typeface="Times New Roman" panose="02020603050405020304" pitchFamily="18" charset="0"/>
                <a:cs typeface="Times New Roman" panose="02020603050405020304" pitchFamily="18" charset="0"/>
              </a:rPr>
              <a:t>Төрт негізгі қағида:</a:t>
            </a:r>
            <a:br>
              <a:rPr lang="kk-KZ" dirty="0">
                <a:solidFill>
                  <a:schemeClr val="bg1"/>
                </a:solidFill>
                <a:latin typeface="Times New Roman" panose="02020603050405020304" pitchFamily="18" charset="0"/>
                <a:cs typeface="Times New Roman" panose="02020603050405020304" pitchFamily="18" charset="0"/>
              </a:rPr>
            </a:br>
            <a:r>
              <a:rPr lang="kk-KZ" sz="2700" dirty="0">
                <a:solidFill>
                  <a:schemeClr val="bg1"/>
                </a:solidFill>
                <a:latin typeface="Times New Roman" panose="02020603050405020304" pitchFamily="18" charset="0"/>
                <a:cs typeface="Times New Roman" panose="02020603050405020304" pitchFamily="18" charset="0"/>
              </a:rPr>
              <a:t>1.Ақпараттық қауіпсіздік – ақпаратты қорғау ережелері.</a:t>
            </a:r>
            <a:br>
              <a:rPr lang="kk-KZ" sz="2700" dirty="0">
                <a:solidFill>
                  <a:schemeClr val="bg1"/>
                </a:solidFill>
                <a:latin typeface="Times New Roman" panose="02020603050405020304" pitchFamily="18" charset="0"/>
                <a:cs typeface="Times New Roman" panose="02020603050405020304" pitchFamily="18" charset="0"/>
              </a:rPr>
            </a:br>
            <a:r>
              <a:rPr lang="kk-KZ" sz="2700" dirty="0">
                <a:solidFill>
                  <a:schemeClr val="bg1"/>
                </a:solidFill>
                <a:latin typeface="Times New Roman" panose="02020603050405020304" pitchFamily="18" charset="0"/>
                <a:cs typeface="Times New Roman" panose="02020603050405020304" pitchFamily="18" charset="0"/>
              </a:rPr>
              <a:t>2.Құпиялық (құпиялық (құпиялық) – ақпарат тек бақылауға ғана бақылау.</a:t>
            </a:r>
            <a:br>
              <a:rPr lang="kk-KZ" sz="2700" dirty="0">
                <a:solidFill>
                  <a:schemeClr val="bg1"/>
                </a:solidFill>
                <a:latin typeface="Times New Roman" panose="02020603050405020304" pitchFamily="18" charset="0"/>
                <a:cs typeface="Times New Roman" panose="02020603050405020304" pitchFamily="18" charset="0"/>
              </a:rPr>
            </a:br>
            <a:r>
              <a:rPr lang="kk-KZ" sz="2700" dirty="0">
                <a:solidFill>
                  <a:schemeClr val="bg1"/>
                </a:solidFill>
                <a:latin typeface="Times New Roman" panose="02020603050405020304" pitchFamily="18" charset="0"/>
                <a:cs typeface="Times New Roman" panose="02020603050405020304" pitchFamily="18" charset="0"/>
              </a:rPr>
              <a:t>3.Тұтастық (</a:t>
            </a:r>
            <a:r>
              <a:rPr lang="en-US" sz="2700" dirty="0">
                <a:solidFill>
                  <a:schemeClr val="bg1"/>
                </a:solidFill>
                <a:latin typeface="Times New Roman" panose="02020603050405020304" pitchFamily="18" charset="0"/>
                <a:cs typeface="Times New Roman" panose="02020603050405020304" pitchFamily="18" charset="0"/>
              </a:rPr>
              <a:t>Integrity) – </a:t>
            </a:r>
            <a:r>
              <a:rPr lang="kk-KZ" sz="2700" dirty="0">
                <a:solidFill>
                  <a:schemeClr val="bg1"/>
                </a:solidFill>
                <a:latin typeface="Times New Roman" panose="02020603050405020304" pitchFamily="18" charset="0"/>
                <a:cs typeface="Times New Roman" panose="02020603050405020304" pitchFamily="18" charset="0"/>
              </a:rPr>
              <a:t>ақпараттың өзгермей, </a:t>
            </a:r>
            <a:r>
              <a:rPr lang="kk-KZ" sz="2700" dirty="0" err="1">
                <a:solidFill>
                  <a:schemeClr val="bg1"/>
                </a:solidFill>
                <a:latin typeface="Times New Roman" panose="02020603050405020304" pitchFamily="18" charset="0"/>
                <a:cs typeface="Times New Roman" panose="02020603050405020304" pitchFamily="18" charset="0"/>
              </a:rPr>
              <a:t>жылдаммай</a:t>
            </a:r>
            <a:r>
              <a:rPr lang="kk-KZ" sz="2700" dirty="0">
                <a:solidFill>
                  <a:schemeClr val="bg1"/>
                </a:solidFill>
                <a:latin typeface="Times New Roman" panose="02020603050405020304" pitchFamily="18" charset="0"/>
                <a:cs typeface="Times New Roman" panose="02020603050405020304" pitchFamily="18" charset="0"/>
              </a:rPr>
              <a:t> сақтау.</a:t>
            </a:r>
            <a:br>
              <a:rPr lang="kk-KZ" sz="2700" dirty="0">
                <a:solidFill>
                  <a:schemeClr val="bg1"/>
                </a:solidFill>
                <a:latin typeface="Times New Roman" panose="02020603050405020304" pitchFamily="18" charset="0"/>
                <a:cs typeface="Times New Roman" panose="02020603050405020304" pitchFamily="18" charset="0"/>
              </a:rPr>
            </a:br>
            <a:r>
              <a:rPr lang="kk-KZ" sz="2700" dirty="0">
                <a:solidFill>
                  <a:schemeClr val="bg1"/>
                </a:solidFill>
                <a:latin typeface="Times New Roman" panose="02020603050405020304" pitchFamily="18" charset="0"/>
                <a:cs typeface="Times New Roman" panose="02020603050405020304" pitchFamily="18" charset="0"/>
              </a:rPr>
              <a:t>4.Қолжетімділік (Қолжетімділік) – ақпарат қажет кезде болуы.</a:t>
            </a:r>
            <a:br>
              <a:rPr lang="kk-KZ" sz="2700" dirty="0">
                <a:solidFill>
                  <a:schemeClr val="bg1"/>
                </a:solidFill>
                <a:latin typeface="Times New Roman" panose="02020603050405020304" pitchFamily="18" charset="0"/>
                <a:cs typeface="Times New Roman" panose="02020603050405020304" pitchFamily="18" charset="0"/>
              </a:rPr>
            </a:br>
            <a:endParaRPr lang="ru-KZ" dirty="0">
              <a:solidFill>
                <a:schemeClr val="bg1"/>
              </a:solidFill>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75088C71-3310-01AA-0DFF-7A1B33FA8E47}"/>
              </a:ext>
            </a:extLst>
          </p:cNvPr>
          <p:cNvSpPr>
            <a:spLocks noGrp="1"/>
          </p:cNvSpPr>
          <p:nvPr>
            <p:ph idx="1"/>
          </p:nvPr>
        </p:nvSpPr>
        <p:spPr>
          <a:xfrm>
            <a:off x="611560" y="2924944"/>
            <a:ext cx="7704856" cy="4525963"/>
          </a:xfrm>
        </p:spPr>
        <p:txBody>
          <a:bodyPr/>
          <a:lstStyle/>
          <a:p>
            <a:pPr>
              <a:buNone/>
            </a:pPr>
            <a:endParaRPr lang="ru-KZ" sz="2800" dirty="0">
              <a:solidFill>
                <a:schemeClr val="bg1"/>
              </a:solidFill>
              <a:effectLst/>
              <a:latin typeface="Times New Roman" panose="02020603050405020304" pitchFamily="18" charset="0"/>
              <a:ea typeface="Times New Roman" panose="02020603050405020304" pitchFamily="18" charset="0"/>
            </a:endParaRPr>
          </a:p>
          <a:p>
            <a:endParaRPr lang="ru-KZ" dirty="0"/>
          </a:p>
        </p:txBody>
      </p:sp>
    </p:spTree>
    <p:extLst>
      <p:ext uri="{BB962C8B-B14F-4D97-AF65-F5344CB8AC3E}">
        <p14:creationId xmlns:p14="http://schemas.microsoft.com/office/powerpoint/2010/main" val="1267773530"/>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F1BB43-1E2E-E346-5A7F-DABFC908BE5B}"/>
              </a:ext>
            </a:extLst>
          </p:cNvPr>
          <p:cNvSpPr>
            <a:spLocks noGrp="1"/>
          </p:cNvSpPr>
          <p:nvPr>
            <p:ph type="title"/>
          </p:nvPr>
        </p:nvSpPr>
        <p:spPr>
          <a:xfrm>
            <a:off x="107504" y="332656"/>
            <a:ext cx="8229600" cy="1143000"/>
          </a:xfrm>
        </p:spPr>
        <p:txBody>
          <a:bodyPr>
            <a:normAutofit/>
          </a:bodyPr>
          <a:lstStyle/>
          <a:p>
            <a:r>
              <a:rPr lang="kk-KZ" sz="4000" dirty="0">
                <a:solidFill>
                  <a:schemeClr val="bg1"/>
                </a:solidFill>
                <a:latin typeface="Times New Roman" panose="02020603050405020304" pitchFamily="18" charset="0"/>
                <a:cs typeface="Times New Roman" panose="02020603050405020304" pitchFamily="18" charset="0"/>
              </a:rPr>
              <a:t>Топтық жұмыс </a:t>
            </a:r>
            <a:endParaRPr lang="ru-KZ" sz="4000" dirty="0">
              <a:solidFill>
                <a:schemeClr val="bg1"/>
              </a:solidFill>
              <a:latin typeface="Times New Roman" panose="02020603050405020304" pitchFamily="18" charset="0"/>
              <a:cs typeface="Times New Roman" panose="02020603050405020304" pitchFamily="18" charset="0"/>
            </a:endParaRPr>
          </a:p>
        </p:txBody>
      </p:sp>
      <p:sp>
        <p:nvSpPr>
          <p:cNvPr id="4" name="Объект 3">
            <a:extLst>
              <a:ext uri="{FF2B5EF4-FFF2-40B4-BE49-F238E27FC236}">
                <a16:creationId xmlns:a16="http://schemas.microsoft.com/office/drawing/2014/main" id="{69054438-B4D4-02B3-5274-633B85106848}"/>
              </a:ext>
            </a:extLst>
          </p:cNvPr>
          <p:cNvSpPr>
            <a:spLocks noGrp="1"/>
          </p:cNvSpPr>
          <p:nvPr>
            <p:ph idx="1"/>
          </p:nvPr>
        </p:nvSpPr>
        <p:spPr>
          <a:xfrm>
            <a:off x="539552" y="1412776"/>
            <a:ext cx="7653536" cy="4525963"/>
          </a:xfrm>
        </p:spPr>
        <p:txBody>
          <a:bodyPr>
            <a:normAutofit fontScale="92500" lnSpcReduction="20000"/>
          </a:bodyPr>
          <a:lstStyle/>
          <a:p>
            <a:r>
              <a:rPr lang="ru-KZ" i="1" dirty="0">
                <a:solidFill>
                  <a:srgbClr val="FFFF00"/>
                </a:solidFill>
              </a:rPr>
              <a:t>1 топ: </a:t>
            </a:r>
            <a:r>
              <a:rPr lang="ru-KZ" i="1" dirty="0" err="1">
                <a:solidFill>
                  <a:srgbClr val="FFFF00"/>
                </a:solidFill>
              </a:rPr>
              <a:t>Ақпаратты</a:t>
            </a:r>
            <a:r>
              <a:rPr lang="ru-KZ" i="1" dirty="0">
                <a:solidFill>
                  <a:srgbClr val="FFFF00"/>
                </a:solidFill>
              </a:rPr>
              <a:t> </a:t>
            </a:r>
            <a:r>
              <a:rPr lang="ru-KZ" i="1" dirty="0" err="1">
                <a:solidFill>
                  <a:srgbClr val="FFFF00"/>
                </a:solidFill>
              </a:rPr>
              <a:t>қорғау</a:t>
            </a:r>
            <a:endParaRPr lang="ru-KZ" i="1" dirty="0">
              <a:solidFill>
                <a:srgbClr val="FFFF00"/>
              </a:solidFill>
            </a:endParaRPr>
          </a:p>
          <a:p>
            <a:r>
              <a:rPr lang="ru-KZ" i="1" dirty="0">
                <a:solidFill>
                  <a:schemeClr val="bg1"/>
                </a:solidFill>
              </a:rPr>
              <a:t>2 </a:t>
            </a:r>
            <a:r>
              <a:rPr lang="ru-KZ" i="1" dirty="0" err="1">
                <a:solidFill>
                  <a:schemeClr val="bg1"/>
                </a:solidFill>
              </a:rPr>
              <a:t>топ:Ақпараттық</a:t>
            </a:r>
            <a:r>
              <a:rPr lang="ru-KZ" i="1" dirty="0">
                <a:solidFill>
                  <a:schemeClr val="bg1"/>
                </a:solidFill>
              </a:rPr>
              <a:t> </a:t>
            </a:r>
            <a:r>
              <a:rPr lang="ru-KZ" i="1" dirty="0" err="1">
                <a:solidFill>
                  <a:schemeClr val="bg1"/>
                </a:solidFill>
              </a:rPr>
              <a:t>қауіпсіздіктің</a:t>
            </a:r>
            <a:r>
              <a:rPr lang="ru-KZ" i="1" dirty="0">
                <a:solidFill>
                  <a:schemeClr val="bg1"/>
                </a:solidFill>
              </a:rPr>
              <a:t> </a:t>
            </a:r>
            <a:r>
              <a:rPr lang="ru-KZ" i="1" dirty="0" err="1">
                <a:solidFill>
                  <a:schemeClr val="bg1"/>
                </a:solidFill>
              </a:rPr>
              <a:t>қауіптері</a:t>
            </a:r>
            <a:endParaRPr lang="ru-KZ" i="1" dirty="0">
              <a:solidFill>
                <a:schemeClr val="bg1"/>
              </a:solidFill>
            </a:endParaRPr>
          </a:p>
          <a:p>
            <a:r>
              <a:rPr lang="ru-KZ" i="1" dirty="0" err="1">
                <a:solidFill>
                  <a:srgbClr val="FF0000"/>
                </a:solidFill>
              </a:rPr>
              <a:t>Тапсырма</a:t>
            </a:r>
            <a:r>
              <a:rPr lang="ru-KZ" i="1" dirty="0">
                <a:solidFill>
                  <a:srgbClr val="FF0000"/>
                </a:solidFill>
              </a:rPr>
              <a:t>: </a:t>
            </a:r>
          </a:p>
          <a:p>
            <a:r>
              <a:rPr lang="ru-KZ" i="1" dirty="0">
                <a:solidFill>
                  <a:srgbClr val="FFFF00"/>
                </a:solidFill>
              </a:rPr>
              <a:t>-</a:t>
            </a:r>
            <a:r>
              <a:rPr lang="ru-KZ" i="1" dirty="0" err="1">
                <a:solidFill>
                  <a:srgbClr val="FFFF00"/>
                </a:solidFill>
              </a:rPr>
              <a:t>Бұл</a:t>
            </a:r>
            <a:r>
              <a:rPr lang="ru-KZ" i="1" dirty="0">
                <a:solidFill>
                  <a:srgbClr val="FFFF00"/>
                </a:solidFill>
              </a:rPr>
              <a:t> </a:t>
            </a:r>
            <a:r>
              <a:rPr lang="ru-KZ" i="1" dirty="0" err="1">
                <a:solidFill>
                  <a:srgbClr val="FFFF00"/>
                </a:solidFill>
              </a:rPr>
              <a:t>ұғымды</a:t>
            </a:r>
            <a:r>
              <a:rPr lang="ru-KZ" i="1" dirty="0">
                <a:solidFill>
                  <a:srgbClr val="FFFF00"/>
                </a:solidFill>
              </a:rPr>
              <a:t> </a:t>
            </a:r>
            <a:r>
              <a:rPr lang="ru-KZ" i="1" dirty="0" err="1">
                <a:solidFill>
                  <a:srgbClr val="FFFF00"/>
                </a:solidFill>
              </a:rPr>
              <a:t>қалай</a:t>
            </a:r>
            <a:r>
              <a:rPr lang="ru-KZ" i="1" dirty="0">
                <a:solidFill>
                  <a:srgbClr val="FFFF00"/>
                </a:solidFill>
              </a:rPr>
              <a:t> </a:t>
            </a:r>
            <a:r>
              <a:rPr lang="ru-KZ" i="1" dirty="0" err="1">
                <a:solidFill>
                  <a:srgbClr val="FFFF00"/>
                </a:solidFill>
              </a:rPr>
              <a:t>түсінесіңдер</a:t>
            </a:r>
            <a:r>
              <a:rPr lang="ru-KZ" i="1" dirty="0">
                <a:solidFill>
                  <a:srgbClr val="FFFF00"/>
                </a:solidFill>
              </a:rPr>
              <a:t>?</a:t>
            </a:r>
          </a:p>
          <a:p>
            <a:r>
              <a:rPr lang="ru-KZ" i="1" dirty="0">
                <a:solidFill>
                  <a:srgbClr val="FFFF00"/>
                </a:solidFill>
              </a:rPr>
              <a:t>- </a:t>
            </a:r>
            <a:r>
              <a:rPr lang="ru-KZ" i="1" dirty="0" err="1">
                <a:solidFill>
                  <a:srgbClr val="FFFF00"/>
                </a:solidFill>
              </a:rPr>
              <a:t>Мысал</a:t>
            </a:r>
            <a:r>
              <a:rPr lang="ru-KZ" i="1" dirty="0">
                <a:solidFill>
                  <a:srgbClr val="FFFF00"/>
                </a:solidFill>
              </a:rPr>
              <a:t> </a:t>
            </a:r>
            <a:r>
              <a:rPr lang="ru-KZ" i="1" dirty="0" err="1">
                <a:solidFill>
                  <a:srgbClr val="FFFF00"/>
                </a:solidFill>
              </a:rPr>
              <a:t>келтіріңдер</a:t>
            </a:r>
            <a:r>
              <a:rPr lang="ru-KZ" i="1" dirty="0">
                <a:solidFill>
                  <a:srgbClr val="FFFF00"/>
                </a:solidFill>
              </a:rPr>
              <a:t> (</a:t>
            </a:r>
            <a:r>
              <a:rPr lang="ru-KZ" i="1" dirty="0" err="1">
                <a:solidFill>
                  <a:srgbClr val="FFFF00"/>
                </a:solidFill>
              </a:rPr>
              <a:t>нақты</a:t>
            </a:r>
            <a:r>
              <a:rPr lang="ru-KZ" i="1" dirty="0">
                <a:solidFill>
                  <a:srgbClr val="FFFF00"/>
                </a:solidFill>
              </a:rPr>
              <a:t> </a:t>
            </a:r>
            <a:r>
              <a:rPr lang="ru-KZ" i="1" dirty="0" err="1">
                <a:solidFill>
                  <a:srgbClr val="FFFF00"/>
                </a:solidFill>
              </a:rPr>
              <a:t>өмірден</a:t>
            </a:r>
            <a:r>
              <a:rPr lang="ru-KZ" i="1" dirty="0">
                <a:solidFill>
                  <a:srgbClr val="FFFF00"/>
                </a:solidFill>
              </a:rPr>
              <a:t> </a:t>
            </a:r>
            <a:r>
              <a:rPr lang="ru-KZ" i="1" dirty="0" err="1">
                <a:solidFill>
                  <a:srgbClr val="FFFF00"/>
                </a:solidFill>
              </a:rPr>
              <a:t>немесе</a:t>
            </a:r>
            <a:r>
              <a:rPr lang="ru-KZ" i="1" dirty="0">
                <a:solidFill>
                  <a:srgbClr val="FFFF00"/>
                </a:solidFill>
              </a:rPr>
              <a:t> </a:t>
            </a:r>
            <a:r>
              <a:rPr lang="ru-KZ" i="1" dirty="0" err="1">
                <a:solidFill>
                  <a:srgbClr val="FFFF00"/>
                </a:solidFill>
              </a:rPr>
              <a:t>интернеттен</a:t>
            </a:r>
            <a:r>
              <a:rPr lang="ru-KZ" i="1" dirty="0">
                <a:solidFill>
                  <a:srgbClr val="FFFF00"/>
                </a:solidFill>
              </a:rPr>
              <a:t>).</a:t>
            </a:r>
          </a:p>
          <a:p>
            <a:r>
              <a:rPr lang="ru-KZ" i="1" dirty="0" err="1">
                <a:solidFill>
                  <a:schemeClr val="bg1"/>
                </a:solidFill>
              </a:rPr>
              <a:t>Кюарды</a:t>
            </a:r>
            <a:r>
              <a:rPr lang="ru-KZ" i="1" dirty="0">
                <a:solidFill>
                  <a:schemeClr val="bg1"/>
                </a:solidFill>
              </a:rPr>
              <a:t> </a:t>
            </a:r>
            <a:r>
              <a:rPr lang="ru-KZ" i="1" dirty="0" err="1">
                <a:solidFill>
                  <a:schemeClr val="bg1"/>
                </a:solidFill>
              </a:rPr>
              <a:t>сканерлеу</a:t>
            </a:r>
            <a:r>
              <a:rPr lang="ru-KZ" i="1" dirty="0">
                <a:solidFill>
                  <a:schemeClr val="bg1"/>
                </a:solidFill>
              </a:rPr>
              <a:t> </a:t>
            </a:r>
            <a:r>
              <a:rPr lang="ru-KZ" i="1" dirty="0" err="1">
                <a:solidFill>
                  <a:schemeClr val="bg1"/>
                </a:solidFill>
              </a:rPr>
              <a:t>арқылы</a:t>
            </a:r>
            <a:r>
              <a:rPr lang="ru-KZ" i="1" dirty="0">
                <a:solidFill>
                  <a:schemeClr val="bg1"/>
                </a:solidFill>
              </a:rPr>
              <a:t> </a:t>
            </a:r>
          </a:p>
          <a:p>
            <a:r>
              <a:rPr lang="ru-KZ" i="1" dirty="0" err="1">
                <a:solidFill>
                  <a:schemeClr val="bg1"/>
                </a:solidFill>
              </a:rPr>
              <a:t>қосымша</a:t>
            </a:r>
            <a:r>
              <a:rPr lang="ru-KZ" i="1" dirty="0">
                <a:solidFill>
                  <a:schemeClr val="bg1"/>
                </a:solidFill>
              </a:rPr>
              <a:t> </a:t>
            </a:r>
            <a:r>
              <a:rPr lang="ru-KZ" i="1" dirty="0" err="1">
                <a:solidFill>
                  <a:schemeClr val="bg1"/>
                </a:solidFill>
              </a:rPr>
              <a:t>дереккөзінен</a:t>
            </a:r>
            <a:r>
              <a:rPr lang="ru-KZ" i="1" dirty="0">
                <a:solidFill>
                  <a:schemeClr val="bg1"/>
                </a:solidFill>
              </a:rPr>
              <a:t> </a:t>
            </a:r>
          </a:p>
          <a:p>
            <a:r>
              <a:rPr lang="ru-KZ" i="1" dirty="0" err="1">
                <a:solidFill>
                  <a:schemeClr val="bg1"/>
                </a:solidFill>
              </a:rPr>
              <a:t>ақпарат</a:t>
            </a:r>
            <a:r>
              <a:rPr lang="ru-KZ" i="1" dirty="0">
                <a:solidFill>
                  <a:schemeClr val="bg1"/>
                </a:solidFill>
              </a:rPr>
              <a:t> </a:t>
            </a:r>
            <a:r>
              <a:rPr lang="ru-KZ" i="1" dirty="0" err="1">
                <a:solidFill>
                  <a:schemeClr val="bg1"/>
                </a:solidFill>
              </a:rPr>
              <a:t>аламыз</a:t>
            </a:r>
            <a:endParaRPr lang="ru-KZ" i="1" dirty="0">
              <a:solidFill>
                <a:schemeClr val="bg1"/>
              </a:solidFill>
            </a:endParaRPr>
          </a:p>
          <a:p>
            <a:endParaRPr lang="ru-KZ" dirty="0"/>
          </a:p>
        </p:txBody>
      </p:sp>
      <p:pic>
        <p:nvPicPr>
          <p:cNvPr id="3" name="Рисунок 2">
            <a:extLst>
              <a:ext uri="{FF2B5EF4-FFF2-40B4-BE49-F238E27FC236}">
                <a16:creationId xmlns:a16="http://schemas.microsoft.com/office/drawing/2014/main" id="{77EBF236-157C-0F74-3094-22129FD22F7C}"/>
              </a:ext>
            </a:extLst>
          </p:cNvPr>
          <p:cNvPicPr>
            <a:picLocks noChangeAspect="1"/>
          </p:cNvPicPr>
          <p:nvPr/>
        </p:nvPicPr>
        <p:blipFill>
          <a:blip r:embed="rId2"/>
          <a:stretch>
            <a:fillRect/>
          </a:stretch>
        </p:blipFill>
        <p:spPr>
          <a:xfrm>
            <a:off x="5868144" y="4337283"/>
            <a:ext cx="1533909" cy="1514245"/>
          </a:xfrm>
          <a:prstGeom prst="rect">
            <a:avLst/>
          </a:prstGeom>
        </p:spPr>
      </p:pic>
    </p:spTree>
    <p:extLst>
      <p:ext uri="{BB962C8B-B14F-4D97-AF65-F5344CB8AC3E}">
        <p14:creationId xmlns:p14="http://schemas.microsoft.com/office/powerpoint/2010/main" val="815497792"/>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user\AppData\Local\Microsoft\Windows\INetCache\Content.MSO\BEA26559.tmp">
            <a:extLst>
              <a:ext uri="{FF2B5EF4-FFF2-40B4-BE49-F238E27FC236}">
                <a16:creationId xmlns:a16="http://schemas.microsoft.com/office/drawing/2014/main" id="{8C824B79-86F4-128F-4ADA-1CE3C2F753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11158"/>
            <a:ext cx="7478098" cy="4466113"/>
          </a:xfrm>
          <a:prstGeom prst="rect">
            <a:avLst/>
          </a:prstGeom>
          <a:noFill/>
          <a:ln>
            <a:noFill/>
          </a:ln>
        </p:spPr>
      </p:pic>
      <p:sp>
        <p:nvSpPr>
          <p:cNvPr id="5" name="Прямоугольник 4">
            <a:extLst>
              <a:ext uri="{FF2B5EF4-FFF2-40B4-BE49-F238E27FC236}">
                <a16:creationId xmlns:a16="http://schemas.microsoft.com/office/drawing/2014/main" id="{8DF557CE-6CFC-10FE-C63F-85ACBACBA791}"/>
              </a:ext>
            </a:extLst>
          </p:cNvPr>
          <p:cNvSpPr/>
          <p:nvPr/>
        </p:nvSpPr>
        <p:spPr>
          <a:xfrm>
            <a:off x="2117189" y="476672"/>
            <a:ext cx="3619902" cy="923330"/>
          </a:xfrm>
          <a:prstGeom prst="rect">
            <a:avLst/>
          </a:prstGeom>
          <a:noFill/>
        </p:spPr>
        <p:txBody>
          <a:bodyPr wrap="none" lIns="91440" tIns="45720" rIns="91440" bIns="45720">
            <a:spAutoFit/>
          </a:bodyPr>
          <a:lstStyle/>
          <a:p>
            <a:pPr algn="ctr"/>
            <a:r>
              <a:rPr lang="ru-RU" sz="5400" b="0" cap="none" spc="0" dirty="0" err="1">
                <a:ln w="0"/>
                <a:solidFill>
                  <a:schemeClr val="bg1"/>
                </a:solidFill>
                <a:effectLst>
                  <a:outerShdw blurRad="38100" dist="19050" dir="2700000" algn="tl" rotWithShape="0">
                    <a:schemeClr val="dk1">
                      <a:alpha val="40000"/>
                    </a:schemeClr>
                  </a:outerShdw>
                </a:effectLst>
              </a:rPr>
              <a:t>Сергіту</a:t>
            </a:r>
            <a:r>
              <a:rPr lang="ru-RU" sz="5400" b="0" cap="none" spc="0" dirty="0">
                <a:ln w="0"/>
                <a:solidFill>
                  <a:schemeClr val="bg1"/>
                </a:solidFill>
                <a:effectLst>
                  <a:outerShdw blurRad="38100" dist="19050" dir="2700000" algn="tl" rotWithShape="0">
                    <a:schemeClr val="dk1">
                      <a:alpha val="40000"/>
                    </a:schemeClr>
                  </a:outerShdw>
                </a:effectLst>
              </a:rPr>
              <a:t>  </a:t>
            </a:r>
            <a:r>
              <a:rPr lang="ru-RU" sz="5400" b="0" cap="none" spc="0" dirty="0" err="1">
                <a:ln w="0"/>
                <a:solidFill>
                  <a:schemeClr val="bg1"/>
                </a:solidFill>
                <a:effectLst>
                  <a:outerShdw blurRad="38100" dist="19050" dir="2700000" algn="tl" rotWithShape="0">
                    <a:schemeClr val="dk1">
                      <a:alpha val="40000"/>
                    </a:schemeClr>
                  </a:outerShdw>
                </a:effectLst>
              </a:rPr>
              <a:t>сәті</a:t>
            </a:r>
            <a:endParaRPr lang="ru-RU" sz="54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45503605"/>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F9E1F-64E5-48C1-3705-6A74F0021B4E}"/>
            </a:ext>
          </a:extLst>
        </p:cNvPr>
        <p:cNvGrpSpPr/>
        <p:nvPr/>
      </p:nvGrpSpPr>
      <p:grpSpPr>
        <a:xfrm>
          <a:off x="0" y="0"/>
          <a:ext cx="0" cy="0"/>
          <a:chOff x="0" y="0"/>
          <a:chExt cx="0" cy="0"/>
        </a:xfrm>
      </p:grpSpPr>
      <p:pic>
        <p:nvPicPr>
          <p:cNvPr id="4" name="Рисунок 3">
            <a:extLst>
              <a:ext uri="{FF2B5EF4-FFF2-40B4-BE49-F238E27FC236}">
                <a16:creationId xmlns:a16="http://schemas.microsoft.com/office/drawing/2014/main" id="{6BE5B832-E9C8-1351-95C4-9F79BD1E2BD6}"/>
              </a:ext>
            </a:extLst>
          </p:cNvPr>
          <p:cNvPicPr>
            <a:picLocks noChangeAspect="1"/>
          </p:cNvPicPr>
          <p:nvPr/>
        </p:nvPicPr>
        <p:blipFill>
          <a:blip r:embed="rId2"/>
          <a:stretch>
            <a:fillRect/>
          </a:stretch>
        </p:blipFill>
        <p:spPr>
          <a:xfrm>
            <a:off x="395536" y="404664"/>
            <a:ext cx="7920880" cy="4464496"/>
          </a:xfrm>
          <a:prstGeom prst="rect">
            <a:avLst/>
          </a:prstGeom>
        </p:spPr>
      </p:pic>
      <p:sp>
        <p:nvSpPr>
          <p:cNvPr id="7" name="TextBox 6">
            <a:extLst>
              <a:ext uri="{FF2B5EF4-FFF2-40B4-BE49-F238E27FC236}">
                <a16:creationId xmlns:a16="http://schemas.microsoft.com/office/drawing/2014/main" id="{C6FC6D45-183E-3CF3-3FFF-68D084C0066D}"/>
              </a:ext>
            </a:extLst>
          </p:cNvPr>
          <p:cNvSpPr txBox="1"/>
          <p:nvPr/>
        </p:nvSpPr>
        <p:spPr>
          <a:xfrm>
            <a:off x="683568" y="5085184"/>
            <a:ext cx="7776864" cy="707886"/>
          </a:xfrm>
          <a:prstGeom prst="rect">
            <a:avLst/>
          </a:prstGeom>
          <a:noFill/>
        </p:spPr>
        <p:txBody>
          <a:bodyPr wrap="square">
            <a:spAutoFit/>
          </a:bodyPr>
          <a:lstStyle/>
          <a:p>
            <a:pPr>
              <a:buNone/>
            </a:pPr>
            <a:r>
              <a:rPr lang="kk-KZ" sz="2000" b="1" i="1" dirty="0">
                <a:solidFill>
                  <a:srgbClr val="FF0000"/>
                </a:solidFill>
                <a:effectLst/>
                <a:latin typeface="Times New Roman" panose="02020603050405020304" pitchFamily="18" charset="0"/>
                <a:ea typeface="Calibri" panose="020F0502020204030204" pitchFamily="34" charset="0"/>
              </a:rPr>
              <a:t>Дескриптор</a:t>
            </a:r>
            <a:r>
              <a:rPr lang="kk-KZ" sz="2000" b="1" dirty="0">
                <a:solidFill>
                  <a:srgbClr val="FF0000"/>
                </a:solidFill>
                <a:effectLst/>
                <a:latin typeface="Times New Roman" panose="02020603050405020304" pitchFamily="18" charset="0"/>
                <a:ea typeface="Calibri" panose="020F0502020204030204" pitchFamily="34" charset="0"/>
              </a:rPr>
              <a:t>: </a:t>
            </a:r>
            <a:endParaRPr lang="ru-KZ" sz="2000" dirty="0">
              <a:solidFill>
                <a:srgbClr val="FF0000"/>
              </a:solidFill>
              <a:effectLst/>
              <a:latin typeface="Times New Roman" panose="02020603050405020304" pitchFamily="18" charset="0"/>
              <a:ea typeface="Times New Roman" panose="02020603050405020304" pitchFamily="18" charset="0"/>
            </a:endParaRPr>
          </a:p>
          <a:p>
            <a:pPr>
              <a:buNone/>
            </a:pPr>
            <a:r>
              <a:rPr lang="kk-KZ" sz="2000" dirty="0">
                <a:solidFill>
                  <a:srgbClr val="FF0000"/>
                </a:solidFill>
                <a:effectLst/>
                <a:latin typeface="Times New Roman" panose="02020603050405020304" pitchFamily="18" charset="0"/>
                <a:ea typeface="Calibri" panose="020F0502020204030204" pitchFamily="34" charset="0"/>
              </a:rPr>
              <a:t>-Әр терминнің  дұрыс анықтамасын жазады 1балл;</a:t>
            </a:r>
            <a:endParaRPr lang="ru-KZ" sz="10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98493553"/>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2842C-7A41-544E-770E-748229E3CA8B}"/>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BE11DEA6-D4D3-44DF-E02F-BACC04CE7999}"/>
              </a:ext>
            </a:extLst>
          </p:cNvPr>
          <p:cNvPicPr>
            <a:picLocks noChangeAspect="1"/>
          </p:cNvPicPr>
          <p:nvPr/>
        </p:nvPicPr>
        <p:blipFill>
          <a:blip r:embed="rId2"/>
          <a:stretch>
            <a:fillRect/>
          </a:stretch>
        </p:blipFill>
        <p:spPr>
          <a:xfrm>
            <a:off x="467544" y="476672"/>
            <a:ext cx="7858608" cy="5688632"/>
          </a:xfrm>
          <a:prstGeom prst="rect">
            <a:avLst/>
          </a:prstGeom>
        </p:spPr>
      </p:pic>
    </p:spTree>
    <p:extLst>
      <p:ext uri="{BB962C8B-B14F-4D97-AF65-F5344CB8AC3E}">
        <p14:creationId xmlns:p14="http://schemas.microsoft.com/office/powerpoint/2010/main" val="1194209833"/>
      </p:ext>
    </p:extLst>
  </p:cSld>
  <p:clrMapOvr>
    <a:masterClrMapping/>
  </p:clrMapOvr>
  <p:transition spd="slow">
    <p:wipe dir="d"/>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Technic</Template>
  <TotalTime>1087</TotalTime>
  <Words>440</Words>
  <Application>Microsoft Office PowerPoint</Application>
  <PresentationFormat>Экран (4:3)</PresentationFormat>
  <Paragraphs>61</Paragraphs>
  <Slides>16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16</vt:i4>
      </vt:variant>
    </vt:vector>
  </HeadingPairs>
  <TitlesOfParts>
    <vt:vector size="23" baseType="lpstr">
      <vt:lpstr>Arial</vt:lpstr>
      <vt:lpstr>Calibri</vt:lpstr>
      <vt:lpstr>Calibri Light</vt:lpstr>
      <vt:lpstr>KZ Cooper</vt:lpstr>
      <vt:lpstr>Times New Roman</vt:lpstr>
      <vt:lpstr>Tema de Office</vt:lpstr>
      <vt:lpstr>Тема Office</vt:lpstr>
      <vt:lpstr>Психологиялық ахуал </vt:lpstr>
      <vt:lpstr>Сабақтың тақырыбы:     Желіде жұмыс істеу кезіндегі қауіпсіздік шаралары </vt:lpstr>
      <vt:lpstr>Өткенді қайталау:  https://wordwall.net/resource/60569127   </vt:lpstr>
      <vt:lpstr>                     Ой қозғау </vt:lpstr>
      <vt:lpstr> Жаңа сабақты меңгеру https://youtu.be/3Eszbj1nIRg Төрт негізгі қағида: 1.Ақпараттық қауіпсіздік – ақпаратты қорғау ережелері. 2.Құпиялық (құпиялық (құпиялық) – ақпарат тек бақылауға ғана бақылау. 3.Тұтастық (Integrity) – ақпараттың өзгермей, жылдаммай сақтау. 4.Қолжетімділік (Қолжетімділік) – ақпарат қажет кезде болуы. </vt:lpstr>
      <vt:lpstr>Топтық жұмыс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Қорытынды сұрақтар:   1. «Ақпараттық қауіпсіздік» дегеніміз не? 2. «Ақпаратты қорғау» дегеніміз не? 3. Елімізде қандай ақпарат құпия ақпаратқа жатқызылады? 4. Ақпаратты қорғаудың қандай маңызды бөліктері бар? 5. «Компьютерлік жүйенің қауіпсіздігі» дегеніміз не? 6. «Қауіпсіздік саясаты» дегеніміз не?</vt:lpstr>
      <vt:lpstr>Үйге тапсырма:   «Желіде тиімді жұмыс бойынша 5 кеңес» тақырыбында шағын эссе жазу</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PACKARD</dc:creator>
  <cp:lastModifiedBy>Arys JOBBM</cp:lastModifiedBy>
  <cp:revision>125</cp:revision>
  <dcterms:created xsi:type="dcterms:W3CDTF">2014-11-12T21:23:29Z</dcterms:created>
  <dcterms:modified xsi:type="dcterms:W3CDTF">2025-09-13T16:52:33Z</dcterms:modified>
</cp:coreProperties>
</file>