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" panose="020B0604020202020204" charset="0"/>
      <p:regular r:id="rId17"/>
    </p:embeddedFont>
    <p:embeddedFont>
      <p:font typeface="Libre Baskerville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4" d="100"/>
          <a:sy n="44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7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257B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2799" y="822603"/>
            <a:ext cx="7711202" cy="111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Көкжиекке бұрыш жасай лақтырылған дененің қозғалысы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202799" y="2210633"/>
            <a:ext cx="7711202" cy="859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Кинематика – физиканың қозғалысты зерттейтін маңызды саласы. Бүгінгі тақырып – көкжиекке бұрыш жасай лақтырылған дененің қозғалысы. Бұл қозғалыс спорт, өрт сөндіру және ауыл шаруашылығы сияқты көптеген салаларда кеңінен қолданылады.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202799" y="3338632"/>
            <a:ext cx="2238970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Сабақтың мақсаты: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02799" y="3887153"/>
            <a:ext cx="7711202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Көкжиекке бұрыш жасай лақтырылған дененің қозғалыс заңдылықтарын түсіну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202799" y="4236244"/>
            <a:ext cx="7711202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Негізгі формулаларды меңгеру және есептер шығара білу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202799" y="4585335"/>
            <a:ext cx="7711202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Физикалық принциптердің практикалық қолданысын зерделеу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202799" y="5140404"/>
            <a:ext cx="2238970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Аптаның дәйексөзі: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471404" y="5890379"/>
            <a:ext cx="7442597" cy="1315045"/>
          </a:xfrm>
          <a:prstGeom prst="roundRect">
            <a:avLst>
              <a:gd name="adj" fmla="val 57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79024" y="5897999"/>
            <a:ext cx="7427357" cy="78986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658094" y="6013013"/>
            <a:ext cx="7069217" cy="559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Еңбекқорлық, кәсіби біліктілік, жауапкершілік, ынтымақтастық, ата-анаға құрмет.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479024" y="6687860"/>
            <a:ext cx="7427357" cy="5099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658094" y="6802874"/>
            <a:ext cx="4625816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«Жанұям – қорғаным, ата-анам – тірегім»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02799" y="5688925"/>
            <a:ext cx="22860" cy="1717953"/>
          </a:xfrm>
          <a:prstGeom prst="rect">
            <a:avLst/>
          </a:prstGeom>
          <a:solidFill>
            <a:srgbClr val="B88E23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33130" y="1833920"/>
            <a:ext cx="836414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Қорытынды және келесі қадамдар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2579727" y="2950012"/>
            <a:ext cx="270736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Негізгі қорытындылар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345852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• Көкжиекке лақтырылған дененің қозғалысы – x және y осьтері бойынша тәуелсіз қозғалыстардың үйлесімі.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27220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• Ұшу қашықтығы R = </a:t>
            </a:r>
            <a:r>
              <a:rPr lang="en-US" sz="1550" i="1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\frac{v_0^2 \sin(2\alpha)}{g}</a:t>
            </a: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формуласымен анықталады.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76833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• Максималды ұшу қашықтығы α=45° бұрышында болады.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26446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• Әртүрлі салаларда оптималды лақтыру бұрышы әртүрлі факторларға байланысты таңдалады.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464040" y="295001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Келесі қадамдар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7564874" y="345852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1. ChatGPT көмегімен желдің қозғалысқа әсерін зерттеу.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564874" y="395466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2. Wolfram|Alpha арқылы ұшу қашықтығының (R) бұрышқа (α) тәуелділігін есептеу.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4768334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3. Leonardo AI арқылы "Асық атудағы траектория" инфографикасын жасау.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558200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4. Ауа кедергісі және басқа да сыртқы факторларды ескеретін күрделі модельдерді зерттеу.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3704"/>
            <a:ext cx="682001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Негізгі ұғымдар мен модель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160032"/>
            <a:ext cx="6279356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Қозғалыс моделінің шарттары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2735580"/>
            <a:ext cx="6279356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Лақтырылған дененің қозғалысын сипаттайтын модель келесі шарттарға негізделеді: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3708083"/>
            <a:ext cx="6279356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Ауа кедергісі ескерілмейді.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174450"/>
            <a:ext cx="6279356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Бастапқы биіктік нөлге тең (y(0)=0).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4640818"/>
            <a:ext cx="6279356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Денеге тек ауырлық күші әсер етеді.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107186"/>
            <a:ext cx="6279356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Еркін түсу үдеуі g≈9.8 м/с² деп алынады.</a:t>
            </a:r>
            <a:endParaRPr lang="en-US" sz="15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47" y="2204680"/>
            <a:ext cx="6023491" cy="336839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64874" y="5796320"/>
            <a:ext cx="6279356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Бұл модель шынайы жағдайларды жеңілдеткенімен, көптеген физикалық есептерді дәл шешуге мүмкіндік береді.</a:t>
            </a:r>
            <a:endParaRPr lang="en-US" sz="1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04167"/>
            <a:ext cx="988695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Қозғалыс теңдеулері мен компоненттері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921079"/>
            <a:ext cx="13042821" cy="2228374"/>
          </a:xfrm>
          <a:prstGeom prst="roundRect">
            <a:avLst>
              <a:gd name="adj" fmla="val 374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928699"/>
            <a:ext cx="4342448" cy="2213134"/>
          </a:xfrm>
          <a:prstGeom prst="roundRect">
            <a:avLst>
              <a:gd name="adj" fmla="val 3767"/>
            </a:avLst>
          </a:prstGeom>
          <a:solidFill>
            <a:srgbClr val="F7EDD4"/>
          </a:solidFill>
          <a:ln/>
        </p:spPr>
      </p:sp>
      <p:sp>
        <p:nvSpPr>
          <p:cNvPr id="5" name="Text 3"/>
          <p:cNvSpPr/>
          <p:nvPr/>
        </p:nvSpPr>
        <p:spPr>
          <a:xfrm>
            <a:off x="999768" y="3127057"/>
            <a:ext cx="3945731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Бастапқы жылдамдық компоненттері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999768" y="3998476"/>
            <a:ext cx="3945731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68" y="3998476"/>
            <a:ext cx="3945731" cy="34694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99768" y="4596527"/>
            <a:ext cx="3945731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68" y="4596527"/>
            <a:ext cx="3945731" cy="346948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5143857" y="2928699"/>
            <a:ext cx="4342567" cy="2213134"/>
          </a:xfrm>
          <a:prstGeom prst="rect">
            <a:avLst/>
          </a:prstGeom>
          <a:solidFill>
            <a:srgbClr val="F7EDD4"/>
          </a:solidFill>
          <a:ln/>
        </p:spPr>
      </p:sp>
      <p:sp>
        <p:nvSpPr>
          <p:cNvPr id="11" name="Shape 7"/>
          <p:cNvSpPr/>
          <p:nvPr/>
        </p:nvSpPr>
        <p:spPr>
          <a:xfrm>
            <a:off x="5143857" y="2928699"/>
            <a:ext cx="22860" cy="2213134"/>
          </a:xfrm>
          <a:prstGeom prst="roundRect">
            <a:avLst>
              <a:gd name="adj" fmla="val 364651"/>
            </a:avLst>
          </a:prstGeom>
          <a:solidFill>
            <a:srgbClr val="DDD3BA"/>
          </a:solidFill>
          <a:ln/>
        </p:spPr>
      </p:sp>
      <p:sp>
        <p:nvSpPr>
          <p:cNvPr id="12" name="Text 8"/>
          <p:cNvSpPr/>
          <p:nvPr/>
        </p:nvSpPr>
        <p:spPr>
          <a:xfrm>
            <a:off x="5342215" y="3127057"/>
            <a:ext cx="25194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Қозғалыс теңдеулері</a:t>
            </a:r>
            <a:endParaRPr lang="en-US" sz="1950" dirty="0"/>
          </a:p>
        </p:txBody>
      </p:sp>
      <p:sp>
        <p:nvSpPr>
          <p:cNvPr id="13" name="Text 9"/>
          <p:cNvSpPr/>
          <p:nvPr/>
        </p:nvSpPr>
        <p:spPr>
          <a:xfrm>
            <a:off x="5342215" y="3688318"/>
            <a:ext cx="3945850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215" y="3688318"/>
            <a:ext cx="3945850" cy="34694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342215" y="4286369"/>
            <a:ext cx="3945850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215" y="4286369"/>
            <a:ext cx="3945850" cy="346948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9486424" y="2928699"/>
            <a:ext cx="4342567" cy="2213134"/>
          </a:xfrm>
          <a:prstGeom prst="rect">
            <a:avLst/>
          </a:prstGeom>
          <a:solidFill>
            <a:srgbClr val="F7EDD4"/>
          </a:solidFill>
          <a:ln/>
        </p:spPr>
      </p:sp>
      <p:sp>
        <p:nvSpPr>
          <p:cNvPr id="18" name="Shape 12"/>
          <p:cNvSpPr/>
          <p:nvPr/>
        </p:nvSpPr>
        <p:spPr>
          <a:xfrm>
            <a:off x="9486424" y="2928699"/>
            <a:ext cx="22860" cy="2213134"/>
          </a:xfrm>
          <a:prstGeom prst="roundRect">
            <a:avLst>
              <a:gd name="adj" fmla="val 364651"/>
            </a:avLst>
          </a:prstGeom>
          <a:solidFill>
            <a:srgbClr val="DDD3BA"/>
          </a:solidFill>
          <a:ln/>
        </p:spPr>
      </p:sp>
      <p:sp>
        <p:nvSpPr>
          <p:cNvPr id="19" name="Text 13"/>
          <p:cNvSpPr/>
          <p:nvPr/>
        </p:nvSpPr>
        <p:spPr>
          <a:xfrm>
            <a:off x="9684782" y="3127057"/>
            <a:ext cx="334494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Жылдамдық компоненттері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9684782" y="3688318"/>
            <a:ext cx="3945850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782" y="3688318"/>
            <a:ext cx="3945850" cy="346948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684782" y="4286369"/>
            <a:ext cx="3945850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782" y="4286369"/>
            <a:ext cx="3945850" cy="346948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793790" y="5372695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Бұл теңдеулер көкжиекке бұрышпен лақтырылған дененің кез келген уақыт мезетіндегі координаттары мен жылдамдық компоненттерін анықтауға мүмкіндік береді. Мұнда x бағытында үдеу жоқ (aₓ=0), ал y бағытында үдеу тұрақты және теріс бағытталған (aᵧ=-g).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2828" y="785932"/>
            <a:ext cx="8128278" cy="564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Маңызды формулалар мен шамалар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22828" y="1711881"/>
            <a:ext cx="4244340" cy="596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</a:t>
            </a:r>
            <a:endParaRPr lang="en-US" sz="4650" dirty="0"/>
          </a:p>
        </p:txBody>
      </p:sp>
      <p:sp>
        <p:nvSpPr>
          <p:cNvPr id="4" name="Text 2"/>
          <p:cNvSpPr/>
          <p:nvPr/>
        </p:nvSpPr>
        <p:spPr>
          <a:xfrm>
            <a:off x="1715453" y="2534007"/>
            <a:ext cx="2259092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Ұшу уақыты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22828" y="3045023"/>
            <a:ext cx="4244340" cy="547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28" y="3045023"/>
            <a:ext cx="4244340" cy="54744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22828" y="3821192"/>
            <a:ext cx="4244340" cy="1445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Бұл формула дененің лақтырылған сәттен жерге түскенге дейінгі жалпы уақытын анықтайды. Ол бастапқы жылдамдықтың вертикаль компонентіне және ауырлық күші үдеуіне байланысты.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5193030" y="1711881"/>
            <a:ext cx="4244340" cy="596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</a:t>
            </a:r>
            <a:endParaRPr lang="en-US" sz="4650" dirty="0"/>
          </a:p>
        </p:txBody>
      </p:sp>
      <p:sp>
        <p:nvSpPr>
          <p:cNvPr id="9" name="Text 6"/>
          <p:cNvSpPr/>
          <p:nvPr/>
        </p:nvSpPr>
        <p:spPr>
          <a:xfrm>
            <a:off x="6185654" y="2534007"/>
            <a:ext cx="2259092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Ұшу қашықтығы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5193030" y="3045023"/>
            <a:ext cx="4244340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030" y="3045023"/>
            <a:ext cx="4244340" cy="58340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93030" y="3857149"/>
            <a:ext cx="4244340" cy="1445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Ұшу қашықтығы – дененің көлденең бағытта ұшып өткен максималды арақашықтығы. Бұл формула бастапқы жылдамдық пен лақтыру бұрышына тәуелді болып, нысанаға дәл тигізуде маңызды рөл атқарады.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9663232" y="1711881"/>
            <a:ext cx="4244340" cy="596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</a:t>
            </a:r>
            <a:endParaRPr lang="en-US" sz="4650" dirty="0"/>
          </a:p>
        </p:txBody>
      </p:sp>
      <p:sp>
        <p:nvSpPr>
          <p:cNvPr id="14" name="Text 10"/>
          <p:cNvSpPr/>
          <p:nvPr/>
        </p:nvSpPr>
        <p:spPr>
          <a:xfrm>
            <a:off x="10655856" y="2534007"/>
            <a:ext cx="2259092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Ең жоғары биіктік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9663232" y="3045023"/>
            <a:ext cx="4244340" cy="597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232" y="3045023"/>
            <a:ext cx="4244340" cy="59757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663232" y="3871317"/>
            <a:ext cx="4244340" cy="1156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Дененің траектория бойында жететін ең жоғарғы нүктесі осы формуламен есептеледі. Бұл көрсеткіш кедергілерден өту немесе қажетті биіктікке жету үшін қолданылады.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22828" y="5505807"/>
            <a:ext cx="13184743" cy="867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Ұшу қашықтығы R максималды болуы үшін лақтыру бұрышы α = 45° болуы қажет. Себебі бұл кезде </a:t>
            </a:r>
            <a:r>
              <a:rPr lang="en-US" sz="140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\sin(2\alpha)</a:t>
            </a: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функциясының максималды мәні 1-ге тең болады, яғни </a:t>
            </a:r>
            <a:r>
              <a:rPr lang="en-US" sz="1400" i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2\alpha = 90°</a:t>
            </a: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болғанда жүзеге асады. Осылайша, 45 градус бұрышы дененің көлденең бағытта ең алыс қашықтыққа ұшуын қамтамасыз етеді, өйткені бұл кезде жылдамдықтың горизонталь және вертикаль компоненттері оңтайлы тепе-теңдікте болады.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722828" y="6576298"/>
            <a:ext cx="13184743" cy="867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Бұл формулалар спортта (мысалы, жеңіл атлетикада ядро мен найза лақтыру), әскери істе (артиллериялық атыстарды есептеу), ауыл шаруашылығында (суару жүйелерін жобалау) және ойын-сауық индустриясында (фейерверктерді ұшыру) кеңінен қолданылады. Олар нақты әлемдік мәселелерді шешуде физикалық принциптерді қолданудың негізгі құралы болып табылады.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6573"/>
            <a:ext cx="508170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Қолданбалы есептер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2692956" y="227266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Есеп 1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278118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Бастапқы жылдамдық v₀ = 20 м/с және лақтыру бұрышы α = 30° болғанда, ұшу қашықтығы (R) қандай?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359485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Шешімі: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163497"/>
            <a:ext cx="6279356" cy="64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163497"/>
            <a:ext cx="6279356" cy="6406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93790" y="5055275"/>
            <a:ext cx="6279356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5275"/>
            <a:ext cx="6279356" cy="6984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3790" y="600479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 = 400·0.866/9.8 ≈ 35.3 м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9464040" y="227266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Есеп 2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7564874" y="278118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Бастапқы жылдамдық v₀ = 25 м/с және лақтыру бұрышы α = 45° болғанда, ең жоғары биіктік (H) қандай?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7564874" y="359485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Шешімі: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7564874" y="4163497"/>
            <a:ext cx="6279356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874" y="4163497"/>
            <a:ext cx="6279356" cy="65627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564874" y="5070872"/>
            <a:ext cx="6279356" cy="714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874" y="5070872"/>
            <a:ext cx="6279356" cy="71401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564874" y="603599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 = 625·0.5/(2·9.8) ≈ 15.9 м</a:t>
            </a:r>
            <a:endParaRPr lang="en-US" sz="1550" dirty="0"/>
          </a:p>
        </p:txBody>
      </p:sp>
      <p:sp>
        <p:nvSpPr>
          <p:cNvPr id="19" name="Text 13"/>
          <p:cNvSpPr/>
          <p:nvPr/>
        </p:nvSpPr>
        <p:spPr>
          <a:xfrm>
            <a:off x="793790" y="675536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Есептеулерде физикалық шамалардың өлшем бірліктерін дұрыс қолдану аса маңызды.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54311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Бұрыштың маңызы: Практикалық қолданыстар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92122"/>
            <a:ext cx="992267" cy="14610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70815" y="2890480"/>
            <a:ext cx="29815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Спорт жаттықтырушысы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470815" y="3319701"/>
            <a:ext cx="636579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Доп пен ядро лақтыруда максималды қашықтыққа жету үшін оңтайлы бұрыш қажет.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153138"/>
            <a:ext cx="992267" cy="14610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70815" y="435149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Өрт сөндіруші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470815" y="4780717"/>
            <a:ext cx="636579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Су ағынын жоғары қабаттағы өртке дәл жеткізу үшін бүріккіш бұрышын оңтайлы реттеу.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614154"/>
            <a:ext cx="992267" cy="14610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70815" y="581251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Агроном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470815" y="6241733"/>
            <a:ext cx="636579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Тұқымды біркелкі себу үшін сепкіш механизмдердің лақтыру бұрышын реттеу.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960" y="436483"/>
            <a:ext cx="5190411" cy="496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Практикалық эксперимент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634960" y="1329214"/>
            <a:ext cx="226064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Эксперимент жоспары: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634960" y="1735931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v₀ ≈ 12 м/с жылдамдықпен қағаз шарды 30°, 45°, 60° бұрыштарда лақтыру.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34960" y="2045256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Әр бұрыш үшін үш рет өлшеу жүргізіп, орташа қашықтықты есептеу.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34960" y="2354580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Нәтижелерді кестеге енгізіп, R(α) графигін тұрғызу.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34960" y="2663904"/>
            <a:ext cx="648664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Алынған деректерді теориялық болжамдармен салыстыру.</a:t>
            </a:r>
            <a:endParaRPr lang="en-US" sz="12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16" y="1348978"/>
            <a:ext cx="6486644" cy="648664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516416" y="8014097"/>
            <a:ext cx="6486644" cy="507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Қауіпсіздік үшін тек қағаз шарлар пайдаланылады және эксперимент барысында қашықтық сақталуы тиіс.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40" y="349329"/>
            <a:ext cx="573512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Эксперимент нәтижелері мен талдау</a:t>
            </a:r>
            <a:endParaRPr lang="en-US" sz="2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0" y="1000125"/>
            <a:ext cx="13614321" cy="762392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8040" y="8766929"/>
            <a:ext cx="13614321" cy="203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Эксперимент деректері теорияны растайды: максималды қашықтық 45° бұрышта байқалады. Алайда, ауа кедергісіне байланысты нақты оңтайлы бұрыш 45°-тан сәл төмен болуы мүмкін.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508040" y="9113044"/>
            <a:ext cx="13614321" cy="203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Қолданбалы жағдайларда бұрышты таңдауда қосымша факторлар ескерілуі тиіс. Мысалы, өрт сөндіруші үшін жоғары нүктеге жету маңызды болса, спортшы үшін қашықтық пен дәлдіктің теңгерімі қажет.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76124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Асық ату ойыны: Ұлттық дәстүр және физика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2913936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Қазақтың ұлттық ойыны "Асық ату" — дене қозғалысының физикасына, атап айтқанда, горизонталға бұрышпен лақтыру траекториясына тамаша мысал. Ойыншылар асықты нысанаға дәл тигізу үшін оңтайлы лақтыру бұрышын таңдайды.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4407337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Ойын барысында жердегі асықтарды сақамен қағу үшін оны белгілі бір бұрышпен лақтыру қажет. Егер қашықтық аз болса (1-2 метр), төмен бұрыш (20-30°) тиімді. Ал қашықтық көбірек болғанда (3-5 метр), 40-45° бұрышын қолданған жөн.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93790" y="5900738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Асық атудағы дәлдікке жел, жер бетінің ерекшелігі және асықтың салмағы сияқты табиғи факторлар да ықпал етеді. Бұл ұлттық ойын балаларға физика заңдарын тәжірибе жүзінде үйретеді.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Произвольный</PresentationFormat>
  <Paragraphs>86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DM Sans</vt:lpstr>
      <vt:lpstr>Arial</vt:lpstr>
      <vt:lpstr>Libre Baskerville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lastModifiedBy>*</cp:lastModifiedBy>
  <cp:revision>2</cp:revision>
  <dcterms:created xsi:type="dcterms:W3CDTF">2025-09-07T05:15:00Z</dcterms:created>
  <dcterms:modified xsi:type="dcterms:W3CDTF">2025-09-08T17:30:58Z</dcterms:modified>
</cp:coreProperties>
</file>