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8" r:id="rId3"/>
    <p:sldId id="262" r:id="rId4"/>
    <p:sldId id="256" r:id="rId5"/>
    <p:sldId id="260" r:id="rId6"/>
    <p:sldId id="292" r:id="rId7"/>
    <p:sldId id="273" r:id="rId8"/>
    <p:sldId id="274" r:id="rId9"/>
    <p:sldId id="289" r:id="rId10"/>
    <p:sldId id="290" r:id="rId11"/>
    <p:sldId id="286" r:id="rId12"/>
    <p:sldId id="271" r:id="rId13"/>
    <p:sldId id="272" r:id="rId14"/>
  </p:sldIdLst>
  <p:sldSz cx="18288000" cy="10287000"/>
  <p:notesSz cx="6858000" cy="9144000"/>
  <p:embeddedFontLst>
    <p:embeddedFont>
      <p:font typeface="Arimo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rdwall.net/resource/3835939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RUaLrfmUQ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48CF98-C9F2-F6B5-09BE-AEF5E2B8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8562A-6E09-6A8A-7685-FCA880AFEEF1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AFFB-EBD2-5875-96DA-320256B9E6AE}"/>
              </a:ext>
            </a:extLst>
          </p:cNvPr>
          <p:cNvSpPr txBox="1"/>
          <p:nvPr/>
        </p:nvSpPr>
        <p:spPr>
          <a:xfrm>
            <a:off x="445168" y="266700"/>
            <a:ext cx="16002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KZ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Иә</a:t>
            </a:r>
            <a:r>
              <a:rPr lang="ru-KZ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KZ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KZ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Z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endParaRPr lang="ru-KZ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Adobe Premiere Pro —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бейнемонтаж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Movavi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смартфонға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CapCut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бейнелерді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Фильмдер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бағдарламасында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эффектілер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Бейнемен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Бейнемонтаж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бейнені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Movavi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бейнеге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қосуға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CapCut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Постер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Premiere Pro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пайдаланылады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Бейнемен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562857" y="704850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https://wordwall.net/resource/38359396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EE0FA-B80D-BBA5-97A6-841187378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3390900"/>
            <a:ext cx="6416675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457200" y="2705100"/>
            <a:ext cx="15925800" cy="4296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Әртүрлі пәндерден сабаққа қажетті бейнежазба </a:t>
            </a:r>
            <a:r>
              <a:rPr kumimoji="0" lang="kk-KZ" sz="6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лар</a:t>
            </a: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жасағанда бірдей программаны қолдануға бола ма?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B97DE-DF7E-F2EF-5D0A-D7A94B83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B737B4-78F8-E105-C693-DC448CBB1F4D}"/>
              </a:ext>
            </a:extLst>
          </p:cNvPr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F9E79F-246D-FB67-4A50-536C6C982D73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36A904-9B33-93AF-DD2F-285CD97B63AA}"/>
              </a:ext>
            </a:extLst>
          </p:cNvPr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E1563-B733-3D5A-E770-18DCDD57C3C5}"/>
              </a:ext>
            </a:extLst>
          </p:cNvPr>
          <p:cNvSpPr/>
          <p:nvPr/>
        </p:nvSpPr>
        <p:spPr>
          <a:xfrm>
            <a:off x="8001000" y="1714500"/>
            <a:ext cx="101149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BCBEE-73FD-BC07-14B3-B8723FE0E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937" y="3847781"/>
            <a:ext cx="10029315" cy="367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173045" y="2019300"/>
            <a:ext cx="1011495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C3A264-C76E-8469-7AC1-534BCCA7D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3390900"/>
            <a:ext cx="973859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6924" y="252550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2" name="TextBox 12"/>
          <p:cNvSpPr txBox="1"/>
          <p:nvPr/>
        </p:nvSpPr>
        <p:spPr>
          <a:xfrm>
            <a:off x="1091083" y="1556324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1136" y="5380634"/>
            <a:ext cx="1201531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-Оқушылар бейнемен жұмыс істеуге арналған бағдарламалардың (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Adobe Premiere Pro,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Movavi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Filmora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CapCut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 мүмкіндіктерін сипаттайды.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01341-5E5D-8A5C-CECB-B58EB1A3D3A0}"/>
              </a:ext>
            </a:extLst>
          </p:cNvPr>
          <p:cNvSpPr txBox="1"/>
          <p:nvPr/>
        </p:nvSpPr>
        <p:spPr>
          <a:xfrm>
            <a:off x="875702" y="2822397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Бейнемен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endParaRPr lang="ru-KZ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2" y="168768"/>
            <a:ext cx="17817335" cy="975678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685800" y="647700"/>
            <a:ext cx="16535400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https://youtu.be/cRUaLrfmUQM</a:t>
            </a:r>
            <a:endParaRPr lang="kk-KZ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1.Бейнемен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бар? </a:t>
            </a:r>
          </a:p>
          <a:p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Бейнемен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ескеріледі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бейнежазбаларды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өңдеуге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программалардың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орнатуға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218E-1616-085E-90A6-6F766733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A65ED6-6C71-95F5-B04C-B87851727B12}"/>
              </a:ext>
            </a:extLst>
          </p:cNvPr>
          <p:cNvGrpSpPr/>
          <p:nvPr/>
        </p:nvGrpSpPr>
        <p:grpSpPr>
          <a:xfrm>
            <a:off x="388072" y="480309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4F3F40-649F-46A4-C588-C12D2FE5717D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3310C5-E2D5-025B-9DD2-0FCAAAE75300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63DFC-9B46-9AEE-6C3D-401758796934}"/>
              </a:ext>
            </a:extLst>
          </p:cNvPr>
          <p:cNvSpPr txBox="1"/>
          <p:nvPr/>
        </p:nvSpPr>
        <p:spPr>
          <a:xfrm>
            <a:off x="2514600" y="484542"/>
            <a:ext cx="8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50052-10B4-6609-D4B0-233E79B4A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610166"/>
            <a:ext cx="9144000" cy="7935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22CB52-4D12-4A05-ACCF-E7F9783F60AA}"/>
              </a:ext>
            </a:extLst>
          </p:cNvPr>
          <p:cNvSpPr txBox="1"/>
          <p:nvPr/>
        </p:nvSpPr>
        <p:spPr>
          <a:xfrm>
            <a:off x="10795000" y="5636012"/>
            <a:ext cx="670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000" dirty="0" err="1">
                <a:solidFill>
                  <a:srgbClr val="FF0000"/>
                </a:solidFill>
              </a:rPr>
              <a:t>Дескрипторлар</a:t>
            </a:r>
            <a:r>
              <a:rPr lang="ru-KZ" sz="4000" dirty="0">
                <a:solidFill>
                  <a:srgbClr val="FF0000"/>
                </a:solidFill>
              </a:rPr>
              <a:t>: </a:t>
            </a:r>
          </a:p>
          <a:p>
            <a:r>
              <a:rPr lang="ru-KZ" sz="4000" dirty="0">
                <a:solidFill>
                  <a:srgbClr val="FF0000"/>
                </a:solidFill>
              </a:rPr>
              <a:t>-</a:t>
            </a:r>
            <a:r>
              <a:rPr lang="ru-KZ" sz="4000" dirty="0" err="1">
                <a:solidFill>
                  <a:srgbClr val="FF0000"/>
                </a:solidFill>
              </a:rPr>
              <a:t>программалардың</a:t>
            </a:r>
            <a:r>
              <a:rPr lang="ru-KZ" sz="4000" dirty="0">
                <a:solidFill>
                  <a:srgbClr val="FF0000"/>
                </a:solidFill>
              </a:rPr>
              <a:t> </a:t>
            </a:r>
            <a:r>
              <a:rPr lang="ru-KZ" sz="4000" dirty="0" err="1">
                <a:solidFill>
                  <a:srgbClr val="FF0000"/>
                </a:solidFill>
              </a:rPr>
              <a:t>артықшылқтарын</a:t>
            </a:r>
            <a:r>
              <a:rPr lang="ru-KZ" sz="4000" dirty="0">
                <a:solidFill>
                  <a:srgbClr val="FF0000"/>
                </a:solidFill>
              </a:rPr>
              <a:t> </a:t>
            </a:r>
            <a:r>
              <a:rPr lang="ru-KZ" sz="4000" dirty="0" err="1">
                <a:solidFill>
                  <a:srgbClr val="FF0000"/>
                </a:solidFill>
              </a:rPr>
              <a:t>атайды</a:t>
            </a:r>
            <a:r>
              <a:rPr lang="ru-KZ" sz="4000" dirty="0">
                <a:solidFill>
                  <a:srgbClr val="FF0000"/>
                </a:solidFill>
              </a:rPr>
              <a:t> 1балл;</a:t>
            </a:r>
          </a:p>
          <a:p>
            <a:r>
              <a:rPr lang="ru-KZ" sz="4000" dirty="0">
                <a:solidFill>
                  <a:srgbClr val="FF0000"/>
                </a:solidFill>
              </a:rPr>
              <a:t>-</a:t>
            </a:r>
            <a:r>
              <a:rPr lang="ru-KZ" sz="4000" dirty="0" err="1">
                <a:solidFill>
                  <a:srgbClr val="FF0000"/>
                </a:solidFill>
              </a:rPr>
              <a:t>программаның</a:t>
            </a:r>
            <a:r>
              <a:rPr lang="ru-KZ" sz="4000" dirty="0">
                <a:solidFill>
                  <a:srgbClr val="FF0000"/>
                </a:solidFill>
              </a:rPr>
              <a:t> </a:t>
            </a:r>
            <a:r>
              <a:rPr lang="ru-KZ" sz="4000" dirty="0" err="1">
                <a:solidFill>
                  <a:srgbClr val="FF0000"/>
                </a:solidFill>
              </a:rPr>
              <a:t>кемшіліктерін</a:t>
            </a:r>
            <a:r>
              <a:rPr lang="ru-KZ" sz="4000" dirty="0">
                <a:solidFill>
                  <a:srgbClr val="FF0000"/>
                </a:solidFill>
              </a:rPr>
              <a:t> </a:t>
            </a:r>
            <a:r>
              <a:rPr lang="ru-KZ" sz="4000" dirty="0" err="1">
                <a:solidFill>
                  <a:srgbClr val="FF0000"/>
                </a:solidFill>
              </a:rPr>
              <a:t>атайды</a:t>
            </a:r>
            <a:r>
              <a:rPr lang="ru-KZ" sz="4000" dirty="0">
                <a:solidFill>
                  <a:srgbClr val="FF0000"/>
                </a:solidFill>
              </a:rPr>
              <a:t> 1балл; </a:t>
            </a:r>
            <a:endParaRPr lang="ru-K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1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3808542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762000" y="647700"/>
            <a:ext cx="1331865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143000" y="7675483"/>
            <a:ext cx="11049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Дескрипторлар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</a:p>
          <a:p>
            <a:r>
              <a:rPr lang="ru-RU" sz="3200" b="1" i="1" dirty="0">
                <a:solidFill>
                  <a:srgbClr val="FF0000"/>
                </a:solidFill>
              </a:rPr>
              <a:t>-</a:t>
            </a:r>
            <a:r>
              <a:rPr lang="ru-RU" sz="3200" b="1" i="1" dirty="0" err="1">
                <a:solidFill>
                  <a:srgbClr val="FF0000"/>
                </a:solidFill>
              </a:rPr>
              <a:t>программалар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арасында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таңдау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жасай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алады</a:t>
            </a:r>
            <a:r>
              <a:rPr lang="ru-RU" sz="3200" b="1" i="1" dirty="0">
                <a:solidFill>
                  <a:srgbClr val="FF0000"/>
                </a:solidFill>
              </a:rPr>
              <a:t> 1балл, </a:t>
            </a:r>
          </a:p>
          <a:p>
            <a:endParaRPr lang="ru-RU" sz="3200" b="1" i="1" dirty="0">
              <a:solidFill>
                <a:srgbClr val="FF0000"/>
              </a:solidFill>
            </a:endParaRPr>
          </a:p>
          <a:p>
            <a:r>
              <a:rPr lang="kk-KZ" b="1" i="1" dirty="0"/>
              <a:t> </a:t>
            </a:r>
            <a:endParaRPr lang="ru-KZ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5CED454-8675-FB84-8A58-BC5E48D39D66}"/>
              </a:ext>
            </a:extLst>
          </p:cNvPr>
          <p:cNvSpPr/>
          <p:nvPr/>
        </p:nvSpPr>
        <p:spPr>
          <a:xfrm>
            <a:off x="15163800" y="952500"/>
            <a:ext cx="2362200" cy="1905000"/>
          </a:xfrm>
          <a:custGeom>
            <a:avLst/>
            <a:gdLst/>
            <a:ahLst/>
            <a:cxnLst/>
            <a:rect l="l" t="t" r="r" b="b"/>
            <a:pathLst>
              <a:path w="2522911" h="2343153">
                <a:moveTo>
                  <a:pt x="0" y="0"/>
                </a:moveTo>
                <a:lnTo>
                  <a:pt x="2522910" y="0"/>
                </a:lnTo>
                <a:lnTo>
                  <a:pt x="2522910" y="2343153"/>
                </a:lnTo>
                <a:lnTo>
                  <a:pt x="0" y="234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FA1CD-4AAB-D80F-F7D4-27C5F0A84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4" y="2247900"/>
            <a:ext cx="13217011" cy="41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3944600" y="6515100"/>
            <a:ext cx="32962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принципән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1балл, </a:t>
            </a: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0860D-29D0-0FF9-B269-8AD9A004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3" y="1336164"/>
            <a:ext cx="12820556" cy="7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4220-39CE-9C4D-D0F0-FA856C2C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56D873-1770-D2E5-1E40-69A5CC66A8C6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7B45E4-CEA9-F7EC-870E-68F326F3A543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93EFDA-007A-245C-9B12-62BBE6AC97F1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C57603-4402-974D-4D87-995B7F047A3B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149C8-11FC-19E9-C51A-9F6B5919A943}"/>
              </a:ext>
            </a:extLst>
          </p:cNvPr>
          <p:cNvSpPr txBox="1"/>
          <p:nvPr/>
        </p:nvSpPr>
        <p:spPr>
          <a:xfrm>
            <a:off x="10900921" y="6681845"/>
            <a:ext cx="701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бейнежобалардың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1балл; </a:t>
            </a: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EA7EFB9-7C0B-53E8-37C5-D38FF2FF3489}"/>
              </a:ext>
            </a:extLst>
          </p:cNvPr>
          <p:cNvSpPr/>
          <p:nvPr/>
        </p:nvSpPr>
        <p:spPr>
          <a:xfrm>
            <a:off x="16070796" y="244642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39FA3-D789-C763-8C33-9913B46A05B8}"/>
              </a:ext>
            </a:extLst>
          </p:cNvPr>
          <p:cNvSpPr txBox="1"/>
          <p:nvPr/>
        </p:nvSpPr>
        <p:spPr>
          <a:xfrm>
            <a:off x="934725" y="828629"/>
            <a:ext cx="9456739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Құндылыққа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</a:p>
          <a:p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бейнежобалардың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қоғамдағы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KZ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KZ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бөліседі</a:t>
            </a:r>
            <a:endParaRPr lang="ru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0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340</Words>
  <Application>Microsoft Office PowerPoint</Application>
  <PresentationFormat>Произвольный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Arimo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12</cp:revision>
  <dcterms:created xsi:type="dcterms:W3CDTF">2006-08-16T00:00:00Z</dcterms:created>
  <dcterms:modified xsi:type="dcterms:W3CDTF">2025-09-21T17:41:22Z</dcterms:modified>
  <dc:identifier>DAGzUa2tGjA</dc:identifier>
</cp:coreProperties>
</file>