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7" r:id="rId3"/>
    <p:sldId id="286" r:id="rId4"/>
    <p:sldId id="289" r:id="rId5"/>
    <p:sldId id="310" r:id="rId6"/>
    <p:sldId id="290" r:id="rId7"/>
    <p:sldId id="297" r:id="rId8"/>
    <p:sldId id="284" r:id="rId9"/>
    <p:sldId id="299" r:id="rId10"/>
    <p:sldId id="311" r:id="rId11"/>
    <p:sldId id="305" r:id="rId12"/>
    <p:sldId id="296" r:id="rId13"/>
    <p:sldId id="313" r:id="rId14"/>
    <p:sldId id="312" r:id="rId15"/>
    <p:sldId id="256"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00CC00"/>
    <a:srgbClr val="66FF66"/>
    <a:srgbClr val="99CCFF"/>
    <a:srgbClr val="00FFFF"/>
    <a:srgbClr val="FF66FF"/>
    <a:srgbClr val="D60093"/>
    <a:srgbClr val="00CCFF"/>
    <a:srgbClr val="6600C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347" autoAdjust="0"/>
    <p:restoredTop sz="95256" autoAdjust="0"/>
  </p:normalViewPr>
  <p:slideViewPr>
    <p:cSldViewPr>
      <p:cViewPr varScale="1">
        <p:scale>
          <a:sx n="64" d="100"/>
          <a:sy n="64" d="100"/>
        </p:scale>
        <p:origin x="936"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D5EBDE6-7C42-404E-819A-2F2FC27A65C2}" type="datetimeFigureOut">
              <a:rPr lang="es-ES" smtClean="0"/>
              <a:t>14/09/2025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BC8A8CD-4243-47D3-85A8-AC03F10504A2}" type="slidenum">
              <a:rPr lang="es-ES" smtClean="0"/>
              <a:t>‹#›</a:t>
            </a:fld>
            <a:endParaRPr lang="es-ES"/>
          </a:p>
        </p:txBody>
      </p:sp>
    </p:spTree>
    <p:extLst>
      <p:ext uri="{BB962C8B-B14F-4D97-AF65-F5344CB8AC3E}">
        <p14:creationId xmlns:p14="http://schemas.microsoft.com/office/powerpoint/2010/main" val="404042107"/>
      </p:ext>
    </p:extLst>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D5EBDE6-7C42-404E-819A-2F2FC27A65C2}" type="datetimeFigureOut">
              <a:rPr lang="es-ES" smtClean="0"/>
              <a:t>14/09/2025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BC8A8CD-4243-47D3-85A8-AC03F10504A2}" type="slidenum">
              <a:rPr lang="es-ES" smtClean="0"/>
              <a:t>‹#›</a:t>
            </a:fld>
            <a:endParaRPr lang="es-ES"/>
          </a:p>
        </p:txBody>
      </p:sp>
    </p:spTree>
    <p:extLst>
      <p:ext uri="{BB962C8B-B14F-4D97-AF65-F5344CB8AC3E}">
        <p14:creationId xmlns:p14="http://schemas.microsoft.com/office/powerpoint/2010/main" val="4117188728"/>
      </p:ext>
    </p:extLst>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D5EBDE6-7C42-404E-819A-2F2FC27A65C2}" type="datetimeFigureOut">
              <a:rPr lang="es-ES" smtClean="0"/>
              <a:t>14/09/2025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BC8A8CD-4243-47D3-85A8-AC03F10504A2}" type="slidenum">
              <a:rPr lang="es-ES" smtClean="0"/>
              <a:t>‹#›</a:t>
            </a:fld>
            <a:endParaRPr lang="es-ES"/>
          </a:p>
        </p:txBody>
      </p:sp>
    </p:spTree>
    <p:extLst>
      <p:ext uri="{BB962C8B-B14F-4D97-AF65-F5344CB8AC3E}">
        <p14:creationId xmlns:p14="http://schemas.microsoft.com/office/powerpoint/2010/main" val="344982806"/>
      </p:ext>
    </p:extLst>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p:cNvSpPr>
            <a:spLocks noGrp="1"/>
          </p:cNvSpPr>
          <p:nvPr>
            <p:ph type="dt" sz="half" idx="10"/>
          </p:nvPr>
        </p:nvSpPr>
        <p:spPr/>
        <p:txBody>
          <a:bodyPr/>
          <a:lstStyle/>
          <a:p>
            <a:fld id="{9BE7512E-BEBC-4DEB-9A74-2BA7B452CB66}" type="datetimeFigureOut">
              <a:rPr lang="ru-RU" smtClean="0"/>
              <a:t>14.09.2025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9018E1D-8AB6-4C35-B9F1-92CADA9544D4}" type="slidenum">
              <a:rPr lang="ru-RU" smtClean="0"/>
              <a:t>‹#›</a:t>
            </a:fld>
            <a:endParaRPr lang="ru-RU"/>
          </a:p>
        </p:txBody>
      </p:sp>
    </p:spTree>
    <p:extLst>
      <p:ext uri="{BB962C8B-B14F-4D97-AF65-F5344CB8AC3E}">
        <p14:creationId xmlns:p14="http://schemas.microsoft.com/office/powerpoint/2010/main" val="2855973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BE7512E-BEBC-4DEB-9A74-2BA7B452CB66}" type="datetimeFigureOut">
              <a:rPr lang="ru-RU" smtClean="0"/>
              <a:t>14.09.2025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9018E1D-8AB6-4C35-B9F1-92CADA9544D4}" type="slidenum">
              <a:rPr lang="ru-RU" smtClean="0"/>
              <a:t>‹#›</a:t>
            </a:fld>
            <a:endParaRPr lang="ru-RU"/>
          </a:p>
        </p:txBody>
      </p:sp>
    </p:spTree>
    <p:extLst>
      <p:ext uri="{BB962C8B-B14F-4D97-AF65-F5344CB8AC3E}">
        <p14:creationId xmlns:p14="http://schemas.microsoft.com/office/powerpoint/2010/main" val="3546674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9BE7512E-BEBC-4DEB-9A74-2BA7B452CB66}" type="datetimeFigureOut">
              <a:rPr lang="ru-RU" smtClean="0"/>
              <a:t>14.09.2025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9018E1D-8AB6-4C35-B9F1-92CADA9544D4}" type="slidenum">
              <a:rPr lang="ru-RU" smtClean="0"/>
              <a:t>‹#›</a:t>
            </a:fld>
            <a:endParaRPr lang="ru-RU"/>
          </a:p>
        </p:txBody>
      </p:sp>
    </p:spTree>
    <p:extLst>
      <p:ext uri="{BB962C8B-B14F-4D97-AF65-F5344CB8AC3E}">
        <p14:creationId xmlns:p14="http://schemas.microsoft.com/office/powerpoint/2010/main" val="2962792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9BE7512E-BEBC-4DEB-9A74-2BA7B452CB66}" type="datetimeFigureOut">
              <a:rPr lang="ru-RU" smtClean="0"/>
              <a:t>14.09.2025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9018E1D-8AB6-4C35-B9F1-92CADA9544D4}" type="slidenum">
              <a:rPr lang="ru-RU" smtClean="0"/>
              <a:t>‹#›</a:t>
            </a:fld>
            <a:endParaRPr lang="ru-RU"/>
          </a:p>
        </p:txBody>
      </p:sp>
    </p:spTree>
    <p:extLst>
      <p:ext uri="{BB962C8B-B14F-4D97-AF65-F5344CB8AC3E}">
        <p14:creationId xmlns:p14="http://schemas.microsoft.com/office/powerpoint/2010/main" val="1348465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9BE7512E-BEBC-4DEB-9A74-2BA7B452CB66}" type="datetimeFigureOut">
              <a:rPr lang="ru-RU" smtClean="0"/>
              <a:t>14.09.2025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9018E1D-8AB6-4C35-B9F1-92CADA9544D4}" type="slidenum">
              <a:rPr lang="ru-RU" smtClean="0"/>
              <a:t>‹#›</a:t>
            </a:fld>
            <a:endParaRPr lang="ru-RU"/>
          </a:p>
        </p:txBody>
      </p:sp>
    </p:spTree>
    <p:extLst>
      <p:ext uri="{BB962C8B-B14F-4D97-AF65-F5344CB8AC3E}">
        <p14:creationId xmlns:p14="http://schemas.microsoft.com/office/powerpoint/2010/main" val="572919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9BE7512E-BEBC-4DEB-9A74-2BA7B452CB66}" type="datetimeFigureOut">
              <a:rPr lang="ru-RU" smtClean="0"/>
              <a:t>14.09.2025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9018E1D-8AB6-4C35-B9F1-92CADA9544D4}" type="slidenum">
              <a:rPr lang="ru-RU" smtClean="0"/>
              <a:t>‹#›</a:t>
            </a:fld>
            <a:endParaRPr lang="ru-RU"/>
          </a:p>
        </p:txBody>
      </p:sp>
    </p:spTree>
    <p:extLst>
      <p:ext uri="{BB962C8B-B14F-4D97-AF65-F5344CB8AC3E}">
        <p14:creationId xmlns:p14="http://schemas.microsoft.com/office/powerpoint/2010/main" val="2201578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BE7512E-BEBC-4DEB-9A74-2BA7B452CB66}" type="datetimeFigureOut">
              <a:rPr lang="ru-RU" smtClean="0"/>
              <a:t>14.09.2025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9018E1D-8AB6-4C35-B9F1-92CADA9544D4}" type="slidenum">
              <a:rPr lang="ru-RU" smtClean="0"/>
              <a:t>‹#›</a:t>
            </a:fld>
            <a:endParaRPr lang="ru-RU"/>
          </a:p>
        </p:txBody>
      </p:sp>
    </p:spTree>
    <p:extLst>
      <p:ext uri="{BB962C8B-B14F-4D97-AF65-F5344CB8AC3E}">
        <p14:creationId xmlns:p14="http://schemas.microsoft.com/office/powerpoint/2010/main" val="22886885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p:cNvSpPr>
            <a:spLocks noGrp="1"/>
          </p:cNvSpPr>
          <p:nvPr>
            <p:ph type="dt" sz="half" idx="10"/>
          </p:nvPr>
        </p:nvSpPr>
        <p:spPr/>
        <p:txBody>
          <a:bodyPr/>
          <a:lstStyle/>
          <a:p>
            <a:fld id="{9BE7512E-BEBC-4DEB-9A74-2BA7B452CB66}" type="datetimeFigureOut">
              <a:rPr lang="ru-RU" smtClean="0"/>
              <a:t>14.09.2025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9018E1D-8AB6-4C35-B9F1-92CADA9544D4}" type="slidenum">
              <a:rPr lang="ru-RU" smtClean="0"/>
              <a:t>‹#›</a:t>
            </a:fld>
            <a:endParaRPr lang="ru-RU"/>
          </a:p>
        </p:txBody>
      </p:sp>
    </p:spTree>
    <p:extLst>
      <p:ext uri="{BB962C8B-B14F-4D97-AF65-F5344CB8AC3E}">
        <p14:creationId xmlns:p14="http://schemas.microsoft.com/office/powerpoint/2010/main" val="248739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D5EBDE6-7C42-404E-819A-2F2FC27A65C2}" type="datetimeFigureOut">
              <a:rPr lang="es-ES" smtClean="0"/>
              <a:t>14/09/2025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BC8A8CD-4243-47D3-85A8-AC03F10504A2}" type="slidenum">
              <a:rPr lang="es-ES" smtClean="0"/>
              <a:t>‹#›</a:t>
            </a:fld>
            <a:endParaRPr lang="es-ES"/>
          </a:p>
        </p:txBody>
      </p:sp>
    </p:spTree>
    <p:extLst>
      <p:ext uri="{BB962C8B-B14F-4D97-AF65-F5344CB8AC3E}">
        <p14:creationId xmlns:p14="http://schemas.microsoft.com/office/powerpoint/2010/main" val="4035633871"/>
      </p:ext>
    </p:extLst>
  </p:cSld>
  <p:clrMapOvr>
    <a:masterClrMapping/>
  </p:clrMapOvr>
  <p:transition spd="slow">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p:cNvSpPr>
            <a:spLocks noGrp="1"/>
          </p:cNvSpPr>
          <p:nvPr>
            <p:ph type="dt" sz="half" idx="10"/>
          </p:nvPr>
        </p:nvSpPr>
        <p:spPr/>
        <p:txBody>
          <a:bodyPr/>
          <a:lstStyle/>
          <a:p>
            <a:fld id="{9BE7512E-BEBC-4DEB-9A74-2BA7B452CB66}" type="datetimeFigureOut">
              <a:rPr lang="ru-RU" smtClean="0"/>
              <a:t>14.09.2025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9018E1D-8AB6-4C35-B9F1-92CADA9544D4}" type="slidenum">
              <a:rPr lang="ru-RU" smtClean="0"/>
              <a:t>‹#›</a:t>
            </a:fld>
            <a:endParaRPr lang="ru-RU"/>
          </a:p>
        </p:txBody>
      </p:sp>
    </p:spTree>
    <p:extLst>
      <p:ext uri="{BB962C8B-B14F-4D97-AF65-F5344CB8AC3E}">
        <p14:creationId xmlns:p14="http://schemas.microsoft.com/office/powerpoint/2010/main" val="1012334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BE7512E-BEBC-4DEB-9A74-2BA7B452CB66}" type="datetimeFigureOut">
              <a:rPr lang="ru-RU" smtClean="0"/>
              <a:t>14.09.2025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9018E1D-8AB6-4C35-B9F1-92CADA9544D4}" type="slidenum">
              <a:rPr lang="ru-RU" smtClean="0"/>
              <a:t>‹#›</a:t>
            </a:fld>
            <a:endParaRPr lang="ru-RU"/>
          </a:p>
        </p:txBody>
      </p:sp>
    </p:spTree>
    <p:extLst>
      <p:ext uri="{BB962C8B-B14F-4D97-AF65-F5344CB8AC3E}">
        <p14:creationId xmlns:p14="http://schemas.microsoft.com/office/powerpoint/2010/main" val="17986601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BE7512E-BEBC-4DEB-9A74-2BA7B452CB66}" type="datetimeFigureOut">
              <a:rPr lang="ru-RU" smtClean="0"/>
              <a:t>14.09.2025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9018E1D-8AB6-4C35-B9F1-92CADA9544D4}" type="slidenum">
              <a:rPr lang="ru-RU" smtClean="0"/>
              <a:t>‹#›</a:t>
            </a:fld>
            <a:endParaRPr lang="ru-RU"/>
          </a:p>
        </p:txBody>
      </p:sp>
    </p:spTree>
    <p:extLst>
      <p:ext uri="{BB962C8B-B14F-4D97-AF65-F5344CB8AC3E}">
        <p14:creationId xmlns:p14="http://schemas.microsoft.com/office/powerpoint/2010/main" val="2810416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D5EBDE6-7C42-404E-819A-2F2FC27A65C2}" type="datetimeFigureOut">
              <a:rPr lang="es-ES" smtClean="0"/>
              <a:t>14/09/2025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BC8A8CD-4243-47D3-85A8-AC03F10504A2}" type="slidenum">
              <a:rPr lang="es-ES" smtClean="0"/>
              <a:t>‹#›</a:t>
            </a:fld>
            <a:endParaRPr lang="es-ES"/>
          </a:p>
        </p:txBody>
      </p:sp>
    </p:spTree>
    <p:extLst>
      <p:ext uri="{BB962C8B-B14F-4D97-AF65-F5344CB8AC3E}">
        <p14:creationId xmlns:p14="http://schemas.microsoft.com/office/powerpoint/2010/main" val="1223708464"/>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7D5EBDE6-7C42-404E-819A-2F2FC27A65C2}" type="datetimeFigureOut">
              <a:rPr lang="es-ES" smtClean="0"/>
              <a:t>14/09/2025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BC8A8CD-4243-47D3-85A8-AC03F10504A2}" type="slidenum">
              <a:rPr lang="es-ES" smtClean="0"/>
              <a:t>‹#›</a:t>
            </a:fld>
            <a:endParaRPr lang="es-ES"/>
          </a:p>
        </p:txBody>
      </p:sp>
    </p:spTree>
    <p:extLst>
      <p:ext uri="{BB962C8B-B14F-4D97-AF65-F5344CB8AC3E}">
        <p14:creationId xmlns:p14="http://schemas.microsoft.com/office/powerpoint/2010/main" val="82576202"/>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D5EBDE6-7C42-404E-819A-2F2FC27A65C2}" type="datetimeFigureOut">
              <a:rPr lang="es-ES" smtClean="0"/>
              <a:t>14/09/2025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BC8A8CD-4243-47D3-85A8-AC03F10504A2}" type="slidenum">
              <a:rPr lang="es-ES" smtClean="0"/>
              <a:t>‹#›</a:t>
            </a:fld>
            <a:endParaRPr lang="es-ES"/>
          </a:p>
        </p:txBody>
      </p:sp>
    </p:spTree>
    <p:extLst>
      <p:ext uri="{BB962C8B-B14F-4D97-AF65-F5344CB8AC3E}">
        <p14:creationId xmlns:p14="http://schemas.microsoft.com/office/powerpoint/2010/main" val="3986673281"/>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7D5EBDE6-7C42-404E-819A-2F2FC27A65C2}" type="datetimeFigureOut">
              <a:rPr lang="es-ES" smtClean="0"/>
              <a:t>14/09/2025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BC8A8CD-4243-47D3-85A8-AC03F10504A2}" type="slidenum">
              <a:rPr lang="es-ES" smtClean="0"/>
              <a:t>‹#›</a:t>
            </a:fld>
            <a:endParaRPr lang="es-ES"/>
          </a:p>
        </p:txBody>
      </p:sp>
    </p:spTree>
    <p:extLst>
      <p:ext uri="{BB962C8B-B14F-4D97-AF65-F5344CB8AC3E}">
        <p14:creationId xmlns:p14="http://schemas.microsoft.com/office/powerpoint/2010/main" val="3539380068"/>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D5EBDE6-7C42-404E-819A-2F2FC27A65C2}" type="datetimeFigureOut">
              <a:rPr lang="es-ES" smtClean="0"/>
              <a:t>14/09/2025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BC8A8CD-4243-47D3-85A8-AC03F10504A2}" type="slidenum">
              <a:rPr lang="es-ES" smtClean="0"/>
              <a:t>‹#›</a:t>
            </a:fld>
            <a:endParaRPr lang="es-ES"/>
          </a:p>
        </p:txBody>
      </p:sp>
    </p:spTree>
    <p:extLst>
      <p:ext uri="{BB962C8B-B14F-4D97-AF65-F5344CB8AC3E}">
        <p14:creationId xmlns:p14="http://schemas.microsoft.com/office/powerpoint/2010/main" val="456079247"/>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D5EBDE6-7C42-404E-819A-2F2FC27A65C2}" type="datetimeFigureOut">
              <a:rPr lang="es-ES" smtClean="0"/>
              <a:t>14/09/2025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BC8A8CD-4243-47D3-85A8-AC03F10504A2}" type="slidenum">
              <a:rPr lang="es-ES" smtClean="0"/>
              <a:t>‹#›</a:t>
            </a:fld>
            <a:endParaRPr lang="es-ES"/>
          </a:p>
        </p:txBody>
      </p:sp>
    </p:spTree>
    <p:extLst>
      <p:ext uri="{BB962C8B-B14F-4D97-AF65-F5344CB8AC3E}">
        <p14:creationId xmlns:p14="http://schemas.microsoft.com/office/powerpoint/2010/main" val="2730638145"/>
      </p:ext>
    </p:extLst>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D5EBDE6-7C42-404E-819A-2F2FC27A65C2}" type="datetimeFigureOut">
              <a:rPr lang="es-ES" smtClean="0"/>
              <a:t>14/09/2025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BC8A8CD-4243-47D3-85A8-AC03F10504A2}" type="slidenum">
              <a:rPr lang="es-ES" smtClean="0"/>
              <a:t>‹#›</a:t>
            </a:fld>
            <a:endParaRPr lang="es-ES"/>
          </a:p>
        </p:txBody>
      </p:sp>
    </p:spTree>
    <p:extLst>
      <p:ext uri="{BB962C8B-B14F-4D97-AF65-F5344CB8AC3E}">
        <p14:creationId xmlns:p14="http://schemas.microsoft.com/office/powerpoint/2010/main" val="2211984476"/>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10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5EBDE6-7C42-404E-819A-2F2FC27A65C2}" type="datetimeFigureOut">
              <a:rPr lang="es-ES" smtClean="0"/>
              <a:t>14/09/2025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8A8CD-4243-47D3-85A8-AC03F10504A2}" type="slidenum">
              <a:rPr lang="es-ES" smtClean="0"/>
              <a:t>‹#›</a:t>
            </a:fld>
            <a:endParaRPr lang="es-ES"/>
          </a:p>
        </p:txBody>
      </p:sp>
    </p:spTree>
    <p:extLst>
      <p:ext uri="{BB962C8B-B14F-4D97-AF65-F5344CB8AC3E}">
        <p14:creationId xmlns:p14="http://schemas.microsoft.com/office/powerpoint/2010/main" val="760938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BE7512E-BEBC-4DEB-9A74-2BA7B452CB66}" type="datetimeFigureOut">
              <a:rPr lang="ru-RU" smtClean="0"/>
              <a:t>14.09.2025</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9018E1D-8AB6-4C35-B9F1-92CADA9544D4}" type="slidenum">
              <a:rPr lang="ru-RU" smtClean="0"/>
              <a:t>‹#›</a:t>
            </a:fld>
            <a:endParaRPr lang="ru-RU"/>
          </a:p>
        </p:txBody>
      </p:sp>
    </p:spTree>
    <p:extLst>
      <p:ext uri="{BB962C8B-B14F-4D97-AF65-F5344CB8AC3E}">
        <p14:creationId xmlns:p14="http://schemas.microsoft.com/office/powerpoint/2010/main" val="8666620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learningapps.org/39739620" TargetMode="External"/><Relationship Id="rId2" Type="http://schemas.openxmlformats.org/officeDocument/2006/relationships/hyperlink" Target="https://learningapps.org/35787345"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12.xml"/><Relationship Id="rId6" Type="http://schemas.microsoft.com/office/2007/relationships/hdphoto" Target="../media/hdphoto2.wdp"/><Relationship Id="rId5" Type="http://schemas.openxmlformats.org/officeDocument/2006/relationships/image" Target="../media/image7.png"/><Relationship Id="rId4" Type="http://schemas.microsoft.com/office/2007/relationships/hdphoto" Target="../media/hdphoto1.wdp"/><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9H6X_4rlGX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EE2729-2D05-1087-B7D4-535A4DFD15F3}"/>
              </a:ext>
            </a:extLst>
          </p:cNvPr>
          <p:cNvSpPr>
            <a:spLocks noGrp="1"/>
          </p:cNvSpPr>
          <p:nvPr>
            <p:ph type="title"/>
          </p:nvPr>
        </p:nvSpPr>
        <p:spPr/>
        <p:txBody>
          <a:bodyPr/>
          <a:lstStyle/>
          <a:p>
            <a:r>
              <a:rPr lang="kk-KZ" dirty="0">
                <a:solidFill>
                  <a:schemeClr val="bg1"/>
                </a:solidFill>
                <a:latin typeface="Times New Roman" panose="02020603050405020304" pitchFamily="18" charset="0"/>
                <a:cs typeface="Times New Roman" panose="02020603050405020304" pitchFamily="18" charset="0"/>
              </a:rPr>
              <a:t>Психологиялық ахуал </a:t>
            </a:r>
            <a:endParaRPr lang="ru-KZ" dirty="0">
              <a:solidFill>
                <a:schemeClr val="bg1"/>
              </a:solidFill>
              <a:latin typeface="Times New Roman" panose="02020603050405020304" pitchFamily="18" charset="0"/>
              <a:cs typeface="Times New Roman" panose="02020603050405020304" pitchFamily="18" charset="0"/>
            </a:endParaRPr>
          </a:p>
        </p:txBody>
      </p:sp>
      <p:sp>
        <p:nvSpPr>
          <p:cNvPr id="5" name="Объект 4">
            <a:extLst>
              <a:ext uri="{FF2B5EF4-FFF2-40B4-BE49-F238E27FC236}">
                <a16:creationId xmlns:a16="http://schemas.microsoft.com/office/drawing/2014/main" id="{AD13611D-AFF9-8E9D-0AB0-533FB9DB162B}"/>
              </a:ext>
            </a:extLst>
          </p:cNvPr>
          <p:cNvSpPr>
            <a:spLocks noGrp="1"/>
          </p:cNvSpPr>
          <p:nvPr>
            <p:ph idx="1"/>
          </p:nvPr>
        </p:nvSpPr>
        <p:spPr/>
        <p:txBody>
          <a:bodyPr/>
          <a:lstStyle/>
          <a:p>
            <a:r>
              <a:rPr lang="ru-KZ" dirty="0">
                <a:solidFill>
                  <a:schemeClr val="bg1"/>
                </a:solidFill>
              </a:rPr>
              <a:t>«</a:t>
            </a:r>
            <a:r>
              <a:rPr lang="ru-KZ" dirty="0" err="1">
                <a:solidFill>
                  <a:schemeClr val="bg1"/>
                </a:solidFill>
              </a:rPr>
              <a:t>Жылы</a:t>
            </a:r>
            <a:r>
              <a:rPr lang="ru-KZ" dirty="0">
                <a:solidFill>
                  <a:schemeClr val="bg1"/>
                </a:solidFill>
              </a:rPr>
              <a:t> </a:t>
            </a:r>
            <a:r>
              <a:rPr lang="ru-KZ" dirty="0" err="1">
                <a:solidFill>
                  <a:schemeClr val="bg1"/>
                </a:solidFill>
              </a:rPr>
              <a:t>лебіздер</a:t>
            </a:r>
            <a:r>
              <a:rPr lang="ru-KZ" dirty="0">
                <a:solidFill>
                  <a:schemeClr val="bg1"/>
                </a:solidFill>
              </a:rPr>
              <a:t>»</a:t>
            </a:r>
          </a:p>
          <a:p>
            <a:r>
              <a:rPr lang="ru-KZ" dirty="0">
                <a:solidFill>
                  <a:schemeClr val="bg1"/>
                </a:solidFill>
              </a:rPr>
              <a:t>«</a:t>
            </a:r>
            <a:r>
              <a:rPr lang="ru-KZ" dirty="0" err="1">
                <a:solidFill>
                  <a:schemeClr val="bg1"/>
                </a:solidFill>
              </a:rPr>
              <a:t>Әрқайсымыз</a:t>
            </a:r>
            <a:r>
              <a:rPr lang="ru-KZ" dirty="0">
                <a:solidFill>
                  <a:schemeClr val="bg1"/>
                </a:solidFill>
              </a:rPr>
              <a:t> </a:t>
            </a:r>
            <a:r>
              <a:rPr lang="ru-KZ" dirty="0" err="1">
                <a:solidFill>
                  <a:schemeClr val="bg1"/>
                </a:solidFill>
              </a:rPr>
              <a:t>бүгін</a:t>
            </a:r>
            <a:r>
              <a:rPr lang="ru-KZ" dirty="0">
                <a:solidFill>
                  <a:schemeClr val="bg1"/>
                </a:solidFill>
              </a:rPr>
              <a:t> </a:t>
            </a:r>
            <a:r>
              <a:rPr lang="ru-KZ" dirty="0" err="1">
                <a:solidFill>
                  <a:schemeClr val="bg1"/>
                </a:solidFill>
              </a:rPr>
              <a:t>бір-бірімізге</a:t>
            </a:r>
            <a:r>
              <a:rPr lang="ru-KZ" dirty="0">
                <a:solidFill>
                  <a:schemeClr val="bg1"/>
                </a:solidFill>
              </a:rPr>
              <a:t> </a:t>
            </a:r>
            <a:r>
              <a:rPr lang="ru-KZ" dirty="0" err="1">
                <a:solidFill>
                  <a:schemeClr val="bg1"/>
                </a:solidFill>
              </a:rPr>
              <a:t>сәттілік</a:t>
            </a:r>
            <a:r>
              <a:rPr lang="ru-KZ" dirty="0">
                <a:solidFill>
                  <a:schemeClr val="bg1"/>
                </a:solidFill>
              </a:rPr>
              <a:t> </a:t>
            </a:r>
            <a:r>
              <a:rPr lang="ru-KZ" dirty="0" err="1">
                <a:solidFill>
                  <a:schemeClr val="bg1"/>
                </a:solidFill>
              </a:rPr>
              <a:t>тілейік</a:t>
            </a:r>
            <a:r>
              <a:rPr lang="ru-KZ" dirty="0">
                <a:solidFill>
                  <a:schemeClr val="bg1"/>
                </a:solidFill>
              </a:rPr>
              <a:t>. </a:t>
            </a:r>
            <a:r>
              <a:rPr lang="ru-KZ" dirty="0" err="1">
                <a:solidFill>
                  <a:schemeClr val="bg1"/>
                </a:solidFill>
              </a:rPr>
              <a:t>Сабақта</a:t>
            </a:r>
            <a:r>
              <a:rPr lang="ru-KZ" dirty="0">
                <a:solidFill>
                  <a:schemeClr val="bg1"/>
                </a:solidFill>
              </a:rPr>
              <a:t> </a:t>
            </a:r>
            <a:r>
              <a:rPr lang="ru-KZ" dirty="0" err="1">
                <a:solidFill>
                  <a:schemeClr val="bg1"/>
                </a:solidFill>
              </a:rPr>
              <a:t>біз</a:t>
            </a:r>
            <a:r>
              <a:rPr lang="ru-KZ" dirty="0">
                <a:solidFill>
                  <a:schemeClr val="bg1"/>
                </a:solidFill>
              </a:rPr>
              <a:t> </a:t>
            </a:r>
            <a:r>
              <a:rPr lang="ru-KZ" dirty="0" err="1">
                <a:solidFill>
                  <a:schemeClr val="bg1"/>
                </a:solidFill>
              </a:rPr>
              <a:t>ақпаратты</a:t>
            </a:r>
            <a:r>
              <a:rPr lang="ru-KZ" dirty="0">
                <a:solidFill>
                  <a:schemeClr val="bg1"/>
                </a:solidFill>
              </a:rPr>
              <a:t> </a:t>
            </a:r>
            <a:r>
              <a:rPr lang="ru-KZ" dirty="0" err="1">
                <a:solidFill>
                  <a:schemeClr val="bg1"/>
                </a:solidFill>
              </a:rPr>
              <a:t>сақтаймыз</a:t>
            </a:r>
            <a:r>
              <a:rPr lang="ru-KZ" dirty="0">
                <a:solidFill>
                  <a:schemeClr val="bg1"/>
                </a:solidFill>
              </a:rPr>
              <a:t>, ал </a:t>
            </a:r>
            <a:r>
              <a:rPr lang="ru-KZ" dirty="0" err="1">
                <a:solidFill>
                  <a:schemeClr val="bg1"/>
                </a:solidFill>
              </a:rPr>
              <a:t>жылы</a:t>
            </a:r>
            <a:r>
              <a:rPr lang="ru-KZ" dirty="0">
                <a:solidFill>
                  <a:schemeClr val="bg1"/>
                </a:solidFill>
              </a:rPr>
              <a:t> </a:t>
            </a:r>
            <a:r>
              <a:rPr lang="ru-KZ" dirty="0" err="1">
                <a:solidFill>
                  <a:schemeClr val="bg1"/>
                </a:solidFill>
              </a:rPr>
              <a:t>сөздер</a:t>
            </a:r>
            <a:r>
              <a:rPr lang="ru-KZ" dirty="0">
                <a:solidFill>
                  <a:schemeClr val="bg1"/>
                </a:solidFill>
              </a:rPr>
              <a:t> – </a:t>
            </a:r>
            <a:r>
              <a:rPr lang="ru-KZ" dirty="0" err="1">
                <a:solidFill>
                  <a:schemeClr val="bg1"/>
                </a:solidFill>
              </a:rPr>
              <a:t>жүректе</a:t>
            </a:r>
            <a:r>
              <a:rPr lang="ru-KZ" dirty="0">
                <a:solidFill>
                  <a:schemeClr val="bg1"/>
                </a:solidFill>
              </a:rPr>
              <a:t> </a:t>
            </a:r>
            <a:r>
              <a:rPr lang="ru-KZ" dirty="0" err="1">
                <a:solidFill>
                  <a:schemeClr val="bg1"/>
                </a:solidFill>
              </a:rPr>
              <a:t>сақталатын</a:t>
            </a:r>
            <a:r>
              <a:rPr lang="ru-KZ" dirty="0">
                <a:solidFill>
                  <a:schemeClr val="bg1"/>
                </a:solidFill>
              </a:rPr>
              <a:t> </a:t>
            </a:r>
            <a:r>
              <a:rPr lang="ru-KZ" dirty="0" err="1">
                <a:solidFill>
                  <a:schemeClr val="bg1"/>
                </a:solidFill>
              </a:rPr>
              <a:t>ең</a:t>
            </a:r>
            <a:r>
              <a:rPr lang="ru-KZ" dirty="0">
                <a:solidFill>
                  <a:schemeClr val="bg1"/>
                </a:solidFill>
              </a:rPr>
              <a:t> </a:t>
            </a:r>
            <a:r>
              <a:rPr lang="ru-KZ" dirty="0" err="1">
                <a:solidFill>
                  <a:schemeClr val="bg1"/>
                </a:solidFill>
              </a:rPr>
              <a:t>құнды</a:t>
            </a:r>
            <a:r>
              <a:rPr lang="ru-KZ" dirty="0">
                <a:solidFill>
                  <a:schemeClr val="bg1"/>
                </a:solidFill>
              </a:rPr>
              <a:t> </a:t>
            </a:r>
            <a:r>
              <a:rPr lang="ru-KZ" dirty="0" err="1">
                <a:solidFill>
                  <a:schemeClr val="bg1"/>
                </a:solidFill>
              </a:rPr>
              <a:t>ақпарат</a:t>
            </a:r>
            <a:r>
              <a:rPr lang="ru-KZ" dirty="0">
                <a:solidFill>
                  <a:schemeClr val="bg1"/>
                </a:solidFill>
              </a:rPr>
              <a:t>!»</a:t>
            </a:r>
          </a:p>
          <a:p>
            <a:endParaRPr lang="ru-KZ" dirty="0"/>
          </a:p>
        </p:txBody>
      </p:sp>
    </p:spTree>
    <p:extLst>
      <p:ext uri="{BB962C8B-B14F-4D97-AF65-F5344CB8AC3E}">
        <p14:creationId xmlns:p14="http://schemas.microsoft.com/office/powerpoint/2010/main" val="569798632"/>
      </p:ext>
    </p:extLst>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CEBFF-27F0-133E-D16F-8C874D516B2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1D60D6D-D2AE-D319-3053-476FD7776095}"/>
              </a:ext>
            </a:extLst>
          </p:cNvPr>
          <p:cNvSpPr txBox="1"/>
          <p:nvPr/>
        </p:nvSpPr>
        <p:spPr>
          <a:xfrm>
            <a:off x="467544" y="982176"/>
            <a:ext cx="7920880" cy="4893647"/>
          </a:xfrm>
          <a:prstGeom prst="rect">
            <a:avLst/>
          </a:prstGeom>
          <a:noFill/>
        </p:spPr>
        <p:txBody>
          <a:bodyPr wrap="square">
            <a:spAutoFit/>
          </a:bodyPr>
          <a:lstStyle/>
          <a:p>
            <a:pPr marL="342900" lvl="0" indent="-342900">
              <a:buFont typeface="+mj-lt"/>
              <a:buAutoNum type="arabicPeriod"/>
              <a:tabLst>
                <a:tab pos="457200" algn="l"/>
              </a:tabLst>
            </a:pPr>
            <a:r>
              <a:rPr lang="en-US" sz="2400" dirty="0">
                <a:solidFill>
                  <a:schemeClr val="bg1"/>
                </a:solidFill>
                <a:effectLst/>
                <a:latin typeface="Times New Roman" panose="02020603050405020304" pitchFamily="18" charset="0"/>
                <a:ea typeface="Times New Roman" panose="02020603050405020304" pitchFamily="18" charset="0"/>
              </a:rPr>
              <a:t>Google Drive – </a:t>
            </a:r>
            <a:r>
              <a:rPr lang="ru-KZ" sz="2400" dirty="0" err="1">
                <a:solidFill>
                  <a:schemeClr val="bg1"/>
                </a:solidFill>
                <a:effectLst/>
                <a:latin typeface="Times New Roman" panose="02020603050405020304" pitchFamily="18" charset="0"/>
                <a:ea typeface="Times New Roman" panose="02020603050405020304" pitchFamily="18" charset="0"/>
              </a:rPr>
              <a:t>бұлттық</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деректер</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қоймасының</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бір</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түрі</a:t>
            </a:r>
            <a:r>
              <a:rPr lang="en-US" sz="2400" dirty="0">
                <a:solidFill>
                  <a:schemeClr val="bg1"/>
                </a:solidFill>
                <a:effectLst/>
                <a:latin typeface="Times New Roman" panose="02020603050405020304" pitchFamily="18" charset="0"/>
                <a:ea typeface="Times New Roman" panose="02020603050405020304" pitchFamily="18" charset="0"/>
              </a:rPr>
              <a:t>. </a:t>
            </a:r>
            <a:endParaRPr lang="ru-KZ" sz="2000" dirty="0">
              <a:solidFill>
                <a:schemeClr val="bg1"/>
              </a:solidFill>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ru-KZ" sz="2400" dirty="0" err="1">
                <a:solidFill>
                  <a:schemeClr val="bg1"/>
                </a:solidFill>
                <a:effectLst/>
                <a:latin typeface="Times New Roman" panose="02020603050405020304" pitchFamily="18" charset="0"/>
                <a:ea typeface="Times New Roman" panose="02020603050405020304" pitchFamily="18" charset="0"/>
              </a:rPr>
              <a:t>Бұл</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ұлттық</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қоймаға</a:t>
            </a:r>
            <a:r>
              <a:rPr lang="ru-KZ" sz="2400" dirty="0">
                <a:solidFill>
                  <a:schemeClr val="bg1"/>
                </a:solidFill>
                <a:effectLst/>
                <a:latin typeface="Times New Roman" panose="02020603050405020304" pitchFamily="18" charset="0"/>
                <a:ea typeface="Times New Roman" panose="02020603050405020304" pitchFamily="18" charset="0"/>
              </a:rPr>
              <a:t> тек </a:t>
            </a:r>
            <a:r>
              <a:rPr lang="ru-KZ" sz="2400" dirty="0" err="1">
                <a:solidFill>
                  <a:schemeClr val="bg1"/>
                </a:solidFill>
                <a:effectLst/>
                <a:latin typeface="Times New Roman" panose="02020603050405020304" pitchFamily="18" charset="0"/>
                <a:ea typeface="Times New Roman" panose="02020603050405020304" pitchFamily="18" charset="0"/>
              </a:rPr>
              <a:t>мәтіндік</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құжат</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ғана</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сақталады</a:t>
            </a:r>
            <a:r>
              <a:rPr lang="ru-KZ" sz="2400" dirty="0">
                <a:solidFill>
                  <a:schemeClr val="bg1"/>
                </a:solidFill>
                <a:effectLst/>
                <a:latin typeface="Times New Roman" panose="02020603050405020304" pitchFamily="18" charset="0"/>
                <a:ea typeface="Times New Roman" panose="02020603050405020304" pitchFamily="18" charset="0"/>
              </a:rPr>
              <a:t>. </a:t>
            </a:r>
            <a:endParaRPr lang="ru-KZ" sz="2000" dirty="0">
              <a:solidFill>
                <a:schemeClr val="bg1"/>
              </a:solidFill>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ru-KZ" sz="2400" dirty="0" err="1">
                <a:solidFill>
                  <a:schemeClr val="bg1"/>
                </a:solidFill>
                <a:effectLst/>
                <a:latin typeface="Times New Roman" panose="02020603050405020304" pitchFamily="18" charset="0"/>
                <a:ea typeface="Times New Roman" panose="02020603050405020304" pitchFamily="18" charset="0"/>
              </a:rPr>
              <a:t>OneDrive</a:t>
            </a:r>
            <a:r>
              <a:rPr lang="ru-KZ" sz="2400" dirty="0">
                <a:solidFill>
                  <a:schemeClr val="bg1"/>
                </a:solidFill>
                <a:effectLst/>
                <a:latin typeface="Times New Roman" panose="02020603050405020304" pitchFamily="18" charset="0"/>
                <a:ea typeface="Times New Roman" panose="02020603050405020304" pitchFamily="18" charset="0"/>
              </a:rPr>
              <a:t> – Microsoft </a:t>
            </a:r>
            <a:r>
              <a:rPr lang="ru-KZ" sz="2400" dirty="0" err="1">
                <a:solidFill>
                  <a:schemeClr val="bg1"/>
                </a:solidFill>
                <a:effectLst/>
                <a:latin typeface="Times New Roman" panose="02020603050405020304" pitchFamily="18" charset="0"/>
                <a:ea typeface="Times New Roman" panose="02020603050405020304" pitchFamily="18" charset="0"/>
              </a:rPr>
              <a:t>компаниясының</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ұлттық</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сақтау</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қызметі</a:t>
            </a:r>
            <a:r>
              <a:rPr lang="ru-KZ" sz="2400" dirty="0">
                <a:solidFill>
                  <a:schemeClr val="bg1"/>
                </a:solidFill>
                <a:effectLst/>
                <a:latin typeface="Times New Roman" panose="02020603050405020304" pitchFamily="18" charset="0"/>
                <a:ea typeface="Times New Roman" panose="02020603050405020304" pitchFamily="18" charset="0"/>
              </a:rPr>
              <a:t>. </a:t>
            </a:r>
            <a:endParaRPr lang="ru-KZ" sz="2000" dirty="0">
              <a:solidFill>
                <a:schemeClr val="bg1"/>
              </a:solidFill>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ru-KZ" sz="2400" dirty="0" err="1">
                <a:solidFill>
                  <a:schemeClr val="bg1"/>
                </a:solidFill>
                <a:effectLst/>
                <a:latin typeface="Times New Roman" panose="02020603050405020304" pitchFamily="18" charset="0"/>
                <a:ea typeface="Times New Roman" panose="02020603050405020304" pitchFamily="18" charset="0"/>
              </a:rPr>
              <a:t>Бұл</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ұлттық</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қоймадағы</a:t>
            </a:r>
            <a:r>
              <a:rPr lang="ru-KZ" sz="2400" dirty="0">
                <a:solidFill>
                  <a:schemeClr val="bg1"/>
                </a:solidFill>
                <a:effectLst/>
                <a:latin typeface="Times New Roman" panose="02020603050405020304" pitchFamily="18" charset="0"/>
                <a:ea typeface="Times New Roman" panose="02020603050405020304" pitchFamily="18" charset="0"/>
              </a:rPr>
              <a:t> файл тек </a:t>
            </a:r>
            <a:r>
              <a:rPr lang="ru-KZ" sz="2400" dirty="0" err="1">
                <a:solidFill>
                  <a:schemeClr val="bg1"/>
                </a:solidFill>
                <a:effectLst/>
                <a:latin typeface="Times New Roman" panose="02020603050405020304" pitchFamily="18" charset="0"/>
                <a:ea typeface="Times New Roman" panose="02020603050405020304" pitchFamily="18" charset="0"/>
              </a:rPr>
              <a:t>бір</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адамға</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ғана</a:t>
            </a:r>
            <a:r>
              <a:rPr lang="ru-KZ" sz="2400" dirty="0">
                <a:solidFill>
                  <a:schemeClr val="bg1"/>
                </a:solidFill>
                <a:effectLst/>
                <a:latin typeface="Times New Roman" panose="02020603050405020304" pitchFamily="18" charset="0"/>
                <a:ea typeface="Times New Roman" panose="02020603050405020304" pitchFamily="18" charset="0"/>
              </a:rPr>
              <a:t>.</a:t>
            </a:r>
            <a:endParaRPr lang="ru-KZ" sz="2000" dirty="0">
              <a:solidFill>
                <a:schemeClr val="bg1"/>
              </a:solidFill>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ru-KZ" sz="2400" dirty="0" err="1">
                <a:solidFill>
                  <a:schemeClr val="bg1"/>
                </a:solidFill>
                <a:effectLst/>
                <a:latin typeface="Times New Roman" panose="02020603050405020304" pitchFamily="18" charset="0"/>
                <a:ea typeface="Times New Roman" panose="02020603050405020304" pitchFamily="18" charset="0"/>
              </a:rPr>
              <a:t>Бұл</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ұлттық</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сақтау</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құрылғысы</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жадысын</a:t>
            </a:r>
            <a:r>
              <a:rPr lang="ru-KZ" sz="2400" dirty="0">
                <a:solidFill>
                  <a:schemeClr val="bg1"/>
                </a:solidFill>
                <a:effectLst/>
                <a:latin typeface="Times New Roman" panose="02020603050405020304" pitchFamily="18" charset="0"/>
                <a:ea typeface="Times New Roman" panose="02020603050405020304" pitchFamily="18" charset="0"/>
              </a:rPr>
              <a:t> (флешка, диск) </a:t>
            </a:r>
            <a:r>
              <a:rPr lang="ru-KZ" sz="2400" dirty="0" err="1">
                <a:solidFill>
                  <a:schemeClr val="bg1"/>
                </a:solidFill>
                <a:effectLst/>
                <a:latin typeface="Times New Roman" panose="02020603050405020304" pitchFamily="18" charset="0"/>
                <a:ea typeface="Times New Roman" panose="02020603050405020304" pitchFamily="18" charset="0"/>
              </a:rPr>
              <a:t>ауыстыра</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алады</a:t>
            </a:r>
            <a:r>
              <a:rPr lang="ru-KZ" sz="2400" dirty="0">
                <a:solidFill>
                  <a:schemeClr val="bg1"/>
                </a:solidFill>
                <a:effectLst/>
                <a:latin typeface="Times New Roman" panose="02020603050405020304" pitchFamily="18" charset="0"/>
                <a:ea typeface="Times New Roman" panose="02020603050405020304" pitchFamily="18" charset="0"/>
              </a:rPr>
              <a:t>. </a:t>
            </a:r>
            <a:endParaRPr lang="ru-KZ" sz="2000" dirty="0">
              <a:solidFill>
                <a:schemeClr val="bg1"/>
              </a:solidFill>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ru-KZ" sz="2400" dirty="0" err="1">
                <a:solidFill>
                  <a:schemeClr val="bg1"/>
                </a:solidFill>
                <a:effectLst/>
                <a:latin typeface="Times New Roman" panose="02020603050405020304" pitchFamily="18" charset="0"/>
                <a:ea typeface="Times New Roman" panose="02020603050405020304" pitchFamily="18" charset="0"/>
              </a:rPr>
              <a:t>Құжатты</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өңдеу</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кезінде</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өзгертулерді</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біржола</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көру</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болмайды</a:t>
            </a:r>
            <a:r>
              <a:rPr lang="ru-KZ" sz="2400" dirty="0">
                <a:solidFill>
                  <a:schemeClr val="bg1"/>
                </a:solidFill>
                <a:effectLst/>
                <a:latin typeface="Times New Roman" panose="02020603050405020304" pitchFamily="18" charset="0"/>
                <a:ea typeface="Times New Roman" panose="02020603050405020304" pitchFamily="18" charset="0"/>
              </a:rPr>
              <a:t>. </a:t>
            </a:r>
            <a:endParaRPr lang="ru-KZ" sz="2000" dirty="0">
              <a:solidFill>
                <a:schemeClr val="bg1"/>
              </a:solidFill>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ru-KZ" sz="2400" dirty="0">
                <a:solidFill>
                  <a:schemeClr val="bg1"/>
                </a:solidFill>
                <a:effectLst/>
                <a:latin typeface="Times New Roman" panose="02020603050405020304" pitchFamily="18" charset="0"/>
                <a:ea typeface="Times New Roman" panose="02020603050405020304" pitchFamily="18" charset="0"/>
              </a:rPr>
              <a:t>Google </a:t>
            </a:r>
            <a:r>
              <a:rPr lang="ru-KZ" sz="2400" dirty="0" err="1">
                <a:solidFill>
                  <a:schemeClr val="bg1"/>
                </a:solidFill>
                <a:effectLst/>
                <a:latin typeface="Times New Roman" panose="02020603050405020304" pitchFamily="18" charset="0"/>
                <a:ea typeface="Times New Roman" panose="02020603050405020304" pitchFamily="18" charset="0"/>
              </a:rPr>
              <a:t>Calendar</a:t>
            </a:r>
            <a:r>
              <a:rPr lang="ru-KZ" sz="2400" dirty="0">
                <a:solidFill>
                  <a:schemeClr val="bg1"/>
                </a:solidFill>
                <a:effectLst/>
                <a:latin typeface="Times New Roman" panose="02020603050405020304" pitchFamily="18" charset="0"/>
                <a:ea typeface="Times New Roman" panose="02020603050405020304" pitchFamily="18" charset="0"/>
              </a:rPr>
              <a:t> – </a:t>
            </a:r>
            <a:r>
              <a:rPr lang="ru-KZ" sz="2400" dirty="0" err="1">
                <a:solidFill>
                  <a:schemeClr val="bg1"/>
                </a:solidFill>
                <a:effectLst/>
                <a:latin typeface="Times New Roman" panose="02020603050405020304" pitchFamily="18" charset="0"/>
                <a:ea typeface="Times New Roman" panose="02020603050405020304" pitchFamily="18" charset="0"/>
              </a:rPr>
              <a:t>ұлттық</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күнтізбе</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бақылау</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болып</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табылады</a:t>
            </a:r>
            <a:r>
              <a:rPr lang="ru-KZ" sz="2400" dirty="0">
                <a:solidFill>
                  <a:schemeClr val="bg1"/>
                </a:solidFill>
                <a:effectLst/>
                <a:latin typeface="Times New Roman" panose="02020603050405020304" pitchFamily="18" charset="0"/>
                <a:ea typeface="Times New Roman" panose="02020603050405020304" pitchFamily="18" charset="0"/>
              </a:rPr>
              <a:t>. </a:t>
            </a:r>
            <a:endParaRPr lang="ru-KZ" sz="2000" dirty="0">
              <a:solidFill>
                <a:schemeClr val="bg1"/>
              </a:solidFill>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ru-KZ" sz="2400" dirty="0" err="1">
                <a:solidFill>
                  <a:schemeClr val="bg1"/>
                </a:solidFill>
                <a:effectLst/>
                <a:latin typeface="Times New Roman" panose="02020603050405020304" pitchFamily="18" charset="0"/>
                <a:ea typeface="Times New Roman" panose="02020603050405020304" pitchFamily="18" charset="0"/>
              </a:rPr>
              <a:t>Бұл</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ұлттық</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деректер</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қоймасы</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интернетсіз</a:t>
            </a:r>
            <a:r>
              <a:rPr lang="ru-KZ" sz="2400" dirty="0">
                <a:solidFill>
                  <a:schemeClr val="bg1"/>
                </a:solidFill>
                <a:effectLst/>
                <a:latin typeface="Times New Roman" panose="02020603050405020304" pitchFamily="18" charset="0"/>
                <a:ea typeface="Times New Roman" panose="02020603050405020304" pitchFamily="18" charset="0"/>
              </a:rPr>
              <a:t> де </a:t>
            </a:r>
            <a:r>
              <a:rPr lang="ru-KZ" sz="2400" dirty="0" err="1">
                <a:solidFill>
                  <a:schemeClr val="bg1"/>
                </a:solidFill>
                <a:effectLst/>
                <a:latin typeface="Times New Roman" panose="02020603050405020304" pitchFamily="18" charset="0"/>
                <a:ea typeface="Times New Roman" panose="02020603050405020304" pitchFamily="18" charset="0"/>
              </a:rPr>
              <a:t>толық</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жұмыс</a:t>
            </a:r>
            <a:r>
              <a:rPr lang="ru-KZ" sz="2400" dirty="0">
                <a:solidFill>
                  <a:schemeClr val="bg1"/>
                </a:solidFill>
                <a:effectLst/>
                <a:latin typeface="Times New Roman" panose="02020603050405020304" pitchFamily="18" charset="0"/>
                <a:ea typeface="Times New Roman" panose="02020603050405020304" pitchFamily="18" charset="0"/>
              </a:rPr>
              <a:t> </a:t>
            </a:r>
            <a:r>
              <a:rPr lang="ru-KZ" sz="2400" dirty="0" err="1">
                <a:solidFill>
                  <a:schemeClr val="bg1"/>
                </a:solidFill>
                <a:effectLst/>
                <a:latin typeface="Times New Roman" panose="02020603050405020304" pitchFamily="18" charset="0"/>
                <a:ea typeface="Times New Roman" panose="02020603050405020304" pitchFamily="18" charset="0"/>
              </a:rPr>
              <a:t>істейді</a:t>
            </a:r>
            <a:r>
              <a:rPr lang="ru-KZ" sz="2400" dirty="0">
                <a:solidFill>
                  <a:schemeClr val="bg1"/>
                </a:solidFill>
                <a:effectLst/>
                <a:latin typeface="Times New Roman" panose="02020603050405020304" pitchFamily="18" charset="0"/>
                <a:ea typeface="Times New Roman" panose="02020603050405020304" pitchFamily="18" charset="0"/>
              </a:rPr>
              <a:t>. </a:t>
            </a:r>
            <a:endParaRPr lang="ru-KZ" sz="2000" dirty="0">
              <a:solidFill>
                <a:schemeClr val="bg1"/>
              </a:solidFill>
              <a:effectLst/>
              <a:latin typeface="Times New Roman" panose="02020603050405020304" pitchFamily="18" charset="0"/>
              <a:ea typeface="Times New Roman" panose="02020603050405020304" pitchFamily="18" charset="0"/>
            </a:endParaRPr>
          </a:p>
        </p:txBody>
      </p:sp>
      <p:sp>
        <p:nvSpPr>
          <p:cNvPr id="5" name="Прямоугольник 4">
            <a:extLst>
              <a:ext uri="{FF2B5EF4-FFF2-40B4-BE49-F238E27FC236}">
                <a16:creationId xmlns:a16="http://schemas.microsoft.com/office/drawing/2014/main" id="{FE9836C4-0DC1-92D0-1EA8-DC89B89FB350}"/>
              </a:ext>
            </a:extLst>
          </p:cNvPr>
          <p:cNvSpPr/>
          <p:nvPr/>
        </p:nvSpPr>
        <p:spPr>
          <a:xfrm>
            <a:off x="1955659" y="332656"/>
            <a:ext cx="4402166" cy="769441"/>
          </a:xfrm>
          <a:prstGeom prst="rect">
            <a:avLst/>
          </a:prstGeom>
          <a:noFill/>
        </p:spPr>
        <p:txBody>
          <a:bodyPr wrap="none" lIns="91440" tIns="45720" rIns="91440" bIns="45720">
            <a:spAutoFit/>
          </a:bodyPr>
          <a:lstStyle/>
          <a:p>
            <a:pPr algn="ctr"/>
            <a:r>
              <a:rPr lang="ru-RU" sz="4400" b="0" cap="none" spc="0" dirty="0">
                <a:ln w="0"/>
                <a:solidFill>
                  <a:srgbClr val="FFFF00"/>
                </a:solidFill>
                <a:effectLst>
                  <a:outerShdw blurRad="38100" dist="19050" dir="2700000" algn="tl" rotWithShape="0">
                    <a:schemeClr val="dk1">
                      <a:alpha val="40000"/>
                    </a:schemeClr>
                  </a:outerShdw>
                </a:effectLst>
              </a:rPr>
              <a:t>«Ия, </a:t>
            </a:r>
            <a:r>
              <a:rPr lang="ru-RU" sz="4400" b="0" cap="none" spc="0" dirty="0" err="1">
                <a:ln w="0"/>
                <a:solidFill>
                  <a:srgbClr val="FFFF00"/>
                </a:solidFill>
                <a:effectLst>
                  <a:outerShdw blurRad="38100" dist="19050" dir="2700000" algn="tl" rotWithShape="0">
                    <a:schemeClr val="dk1">
                      <a:alpha val="40000"/>
                    </a:schemeClr>
                  </a:outerShdw>
                </a:effectLst>
              </a:rPr>
              <a:t>жоқ</a:t>
            </a:r>
            <a:r>
              <a:rPr lang="ru-RU" sz="4400" b="0" cap="none" spc="0" dirty="0">
                <a:ln w="0"/>
                <a:solidFill>
                  <a:srgbClr val="FFFF00"/>
                </a:solidFill>
                <a:effectLst>
                  <a:outerShdw blurRad="38100" dist="19050" dir="2700000" algn="tl" rotWithShape="0">
                    <a:schemeClr val="dk1">
                      <a:alpha val="40000"/>
                    </a:schemeClr>
                  </a:outerShdw>
                </a:effectLst>
              </a:rPr>
              <a:t>» </a:t>
            </a:r>
            <a:r>
              <a:rPr lang="ru-RU" sz="4400" b="0" cap="none" spc="0" dirty="0" err="1">
                <a:ln w="0"/>
                <a:solidFill>
                  <a:srgbClr val="FFFF00"/>
                </a:solidFill>
                <a:effectLst>
                  <a:outerShdw blurRad="38100" dist="19050" dir="2700000" algn="tl" rotWithShape="0">
                    <a:schemeClr val="dk1">
                      <a:alpha val="40000"/>
                    </a:schemeClr>
                  </a:outerShdw>
                </a:effectLst>
              </a:rPr>
              <a:t>ойыны</a:t>
            </a:r>
            <a:endParaRPr lang="ru-RU" sz="4400" b="0" cap="none" spc="0" dirty="0">
              <a:ln w="0"/>
              <a:solidFill>
                <a:srgbClr val="FFFF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52181639"/>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596887-2C62-0D58-AEB0-819C571F711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EC3C6C-BB4C-ADD4-CB49-DE3C103A1B55}"/>
              </a:ext>
            </a:extLst>
          </p:cNvPr>
          <p:cNvSpPr>
            <a:spLocks noGrp="1"/>
          </p:cNvSpPr>
          <p:nvPr>
            <p:ph type="title"/>
          </p:nvPr>
        </p:nvSpPr>
        <p:spPr>
          <a:xfrm>
            <a:off x="467544" y="1484784"/>
            <a:ext cx="7776864" cy="936104"/>
          </a:xfrm>
        </p:spPr>
        <p:txBody>
          <a:bodyPr>
            <a:noAutofit/>
          </a:bodyPr>
          <a:lstStyle/>
          <a:p>
            <a:pPr algn="ctr">
              <a:buNone/>
            </a:pPr>
            <a:r>
              <a:rPr lang="kk-KZ" sz="1800" dirty="0">
                <a:solidFill>
                  <a:srgbClr val="FFFF00"/>
                </a:solidFill>
              </a:rPr>
              <a:t>4)  Жағдаяттық тапсырма</a:t>
            </a:r>
            <a:br>
              <a:rPr lang="kk-KZ" sz="1800" dirty="0">
                <a:solidFill>
                  <a:srgbClr val="FFFF00"/>
                </a:solidFill>
              </a:rPr>
            </a:br>
            <a:r>
              <a:rPr lang="kk-KZ" sz="1800" dirty="0">
                <a:solidFill>
                  <a:srgbClr val="FFFF00"/>
                </a:solidFill>
              </a:rPr>
              <a:t>Функционалдық сауаттылық: </a:t>
            </a:r>
            <a:br>
              <a:rPr lang="kk-KZ" sz="1800" dirty="0">
                <a:solidFill>
                  <a:srgbClr val="FFFF00"/>
                </a:solidFill>
              </a:rPr>
            </a:br>
            <a:r>
              <a:rPr lang="kk-KZ" sz="1800" dirty="0">
                <a:solidFill>
                  <a:srgbClr val="FFFF00"/>
                </a:solidFill>
              </a:rPr>
              <a:t>Сіздің сыныбыңызда топтық жоба жүргізілуде. Әр оқушы мәтіндік құжат, кесте және презентация бөлігін дайындауы керек. Бірақ оқушылардың барлығы әртүрлі жерлерде тұрады және әрдайым мектепке келіп, файлдарды біріктіру мүмкіндігі жоқ.</a:t>
            </a:r>
            <a:br>
              <a:rPr lang="kk-KZ" sz="1800" dirty="0">
                <a:solidFill>
                  <a:srgbClr val="FFFF00"/>
                </a:solidFill>
              </a:rPr>
            </a:br>
            <a:br>
              <a:rPr lang="kk-KZ" sz="1800" dirty="0">
                <a:solidFill>
                  <a:srgbClr val="FFFF00"/>
                </a:solidFill>
              </a:rPr>
            </a:br>
            <a:r>
              <a:rPr lang="kk-KZ" sz="1800" dirty="0">
                <a:solidFill>
                  <a:schemeClr val="bg1"/>
                </a:solidFill>
              </a:rPr>
              <a:t>Сұрақтар:</a:t>
            </a:r>
            <a:br>
              <a:rPr lang="kk-KZ" sz="1800" dirty="0">
                <a:solidFill>
                  <a:schemeClr val="bg1"/>
                </a:solidFill>
              </a:rPr>
            </a:br>
            <a:r>
              <a:rPr lang="kk-KZ" sz="1800" dirty="0">
                <a:solidFill>
                  <a:schemeClr val="bg1"/>
                </a:solidFill>
              </a:rPr>
              <a:t>-Бұл жағдайда қандай сервисті қолдану тиімді?</a:t>
            </a:r>
            <a:br>
              <a:rPr lang="kk-KZ" sz="1800" dirty="0">
                <a:solidFill>
                  <a:schemeClr val="bg1"/>
                </a:solidFill>
              </a:rPr>
            </a:br>
            <a:r>
              <a:rPr lang="kk-KZ" sz="1800" dirty="0">
                <a:solidFill>
                  <a:schemeClr val="bg1"/>
                </a:solidFill>
              </a:rPr>
              <a:t>-Бұлттық деректер қоймасы қандай артықшылық береді?</a:t>
            </a:r>
            <a:br>
              <a:rPr lang="kk-KZ" sz="1800" dirty="0">
                <a:solidFill>
                  <a:schemeClr val="bg1"/>
                </a:solidFill>
              </a:rPr>
            </a:br>
            <a:r>
              <a:rPr lang="kk-KZ" sz="1800" dirty="0">
                <a:solidFill>
                  <a:schemeClr val="bg1"/>
                </a:solidFill>
              </a:rPr>
              <a:t>-Құжатты бірлесіп өңдеу кезінде қандай ережелерді сақтау керек деп ойлайсыз?</a:t>
            </a:r>
          </a:p>
        </p:txBody>
      </p:sp>
    </p:spTree>
    <p:extLst>
      <p:ext uri="{BB962C8B-B14F-4D97-AF65-F5344CB8AC3E}">
        <p14:creationId xmlns:p14="http://schemas.microsoft.com/office/powerpoint/2010/main" val="2717153637"/>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37B3B-FFA0-4016-5B9F-B969AA3197B6}"/>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786B42-B142-E10B-7FD6-A7A4FD280E18}"/>
              </a:ext>
            </a:extLst>
          </p:cNvPr>
          <p:cNvSpPr>
            <a:spLocks noGrp="1"/>
          </p:cNvSpPr>
          <p:nvPr>
            <p:ph type="title"/>
          </p:nvPr>
        </p:nvSpPr>
        <p:spPr>
          <a:xfrm>
            <a:off x="467544" y="1052736"/>
            <a:ext cx="7776864" cy="936104"/>
          </a:xfrm>
        </p:spPr>
        <p:txBody>
          <a:bodyPr>
            <a:noAutofit/>
          </a:bodyPr>
          <a:lstStyle/>
          <a:p>
            <a:pPr algn="ctr">
              <a:buNone/>
            </a:pPr>
            <a:r>
              <a:rPr lang="ru-RU" sz="1800" dirty="0">
                <a:solidFill>
                  <a:srgbClr val="FFFF00"/>
                </a:solidFill>
              </a:rPr>
              <a:t>5) </a:t>
            </a:r>
            <a:r>
              <a:rPr lang="ru-RU" sz="1800" dirty="0" err="1">
                <a:solidFill>
                  <a:srgbClr val="FFFF00"/>
                </a:solidFill>
              </a:rPr>
              <a:t>Тапсырмаларды</a:t>
            </a:r>
            <a:r>
              <a:rPr lang="ru-RU" sz="1800" dirty="0">
                <a:solidFill>
                  <a:srgbClr val="FFFF00"/>
                </a:solidFill>
              </a:rPr>
              <a:t> </a:t>
            </a:r>
            <a:r>
              <a:rPr lang="ru-RU" sz="1800" dirty="0" err="1">
                <a:solidFill>
                  <a:srgbClr val="FFFF00"/>
                </a:solidFill>
              </a:rPr>
              <a:t>орында</a:t>
            </a:r>
            <a:br>
              <a:rPr lang="ru-RU" sz="1800" dirty="0">
                <a:solidFill>
                  <a:srgbClr val="FFFF00"/>
                </a:solidFill>
              </a:rPr>
            </a:br>
            <a:r>
              <a:rPr lang="ru-RU" sz="1800" dirty="0">
                <a:solidFill>
                  <a:srgbClr val="FFFF00"/>
                </a:solidFill>
                <a:hlinkClick r:id="rId2"/>
              </a:rPr>
              <a:t>https://learningapps.org/35787345</a:t>
            </a:r>
            <a:br>
              <a:rPr lang="ru-RU" sz="1800" dirty="0">
                <a:solidFill>
                  <a:srgbClr val="FFFF00"/>
                </a:solidFill>
              </a:rPr>
            </a:br>
            <a:br>
              <a:rPr lang="ru-RU" sz="1800" dirty="0">
                <a:solidFill>
                  <a:srgbClr val="FFFF00"/>
                </a:solidFill>
              </a:rPr>
            </a:br>
            <a:r>
              <a:rPr lang="ru-RU" sz="1800" dirty="0">
                <a:solidFill>
                  <a:srgbClr val="FFFF00"/>
                </a:solidFill>
              </a:rPr>
              <a:t>6) </a:t>
            </a:r>
            <a:r>
              <a:rPr lang="ru-RU" sz="1800" dirty="0" err="1">
                <a:solidFill>
                  <a:srgbClr val="FFFF00"/>
                </a:solidFill>
              </a:rPr>
              <a:t>Тапсырмаларды</a:t>
            </a:r>
            <a:r>
              <a:rPr lang="ru-RU" sz="1800" dirty="0">
                <a:solidFill>
                  <a:srgbClr val="FFFF00"/>
                </a:solidFill>
              </a:rPr>
              <a:t> </a:t>
            </a:r>
            <a:r>
              <a:rPr lang="ru-RU" sz="1800" dirty="0" err="1">
                <a:solidFill>
                  <a:srgbClr val="FFFF00"/>
                </a:solidFill>
              </a:rPr>
              <a:t>орында</a:t>
            </a:r>
            <a:r>
              <a:rPr lang="ru-RU" sz="1800" dirty="0">
                <a:solidFill>
                  <a:srgbClr val="FFFF00"/>
                </a:solidFill>
              </a:rPr>
              <a:t> </a:t>
            </a:r>
            <a:br>
              <a:rPr lang="ru-RU" sz="1800" dirty="0">
                <a:solidFill>
                  <a:srgbClr val="FFFF00"/>
                </a:solidFill>
              </a:rPr>
            </a:br>
            <a:r>
              <a:rPr lang="ru-RU" sz="1800" dirty="0">
                <a:solidFill>
                  <a:srgbClr val="FFFF00"/>
                </a:solidFill>
                <a:hlinkClick r:id="rId3"/>
              </a:rPr>
              <a:t>https://learningapps.org/39739620</a:t>
            </a:r>
            <a:br>
              <a:rPr lang="ru-RU" sz="1800" dirty="0">
                <a:solidFill>
                  <a:srgbClr val="FFFF00"/>
                </a:solidFill>
              </a:rPr>
            </a:br>
            <a:br>
              <a:rPr lang="ru-RU" sz="1800" dirty="0">
                <a:solidFill>
                  <a:srgbClr val="FFFF00"/>
                </a:solidFill>
              </a:rPr>
            </a:br>
            <a:r>
              <a:rPr lang="ru-RU" sz="1800" dirty="0" err="1">
                <a:solidFill>
                  <a:schemeClr val="bg1"/>
                </a:solidFill>
              </a:rPr>
              <a:t>Қорыту</a:t>
            </a:r>
            <a:r>
              <a:rPr lang="ru-RU" sz="1800" dirty="0">
                <a:solidFill>
                  <a:schemeClr val="bg1"/>
                </a:solidFill>
              </a:rPr>
              <a:t> </a:t>
            </a:r>
            <a:r>
              <a:rPr lang="ru-RU" sz="1800" dirty="0" err="1">
                <a:solidFill>
                  <a:schemeClr val="bg1"/>
                </a:solidFill>
              </a:rPr>
              <a:t>сұрақтары</a:t>
            </a:r>
            <a:r>
              <a:rPr lang="ru-RU" sz="1800" dirty="0">
                <a:solidFill>
                  <a:schemeClr val="bg1"/>
                </a:solidFill>
              </a:rPr>
              <a:t>:</a:t>
            </a:r>
            <a:br>
              <a:rPr lang="ru-RU" sz="1800" dirty="0">
                <a:solidFill>
                  <a:schemeClr val="bg1"/>
                </a:solidFill>
              </a:rPr>
            </a:br>
            <a:r>
              <a:rPr lang="ru-RU" sz="1800" dirty="0">
                <a:solidFill>
                  <a:schemeClr val="bg1"/>
                </a:solidFill>
              </a:rPr>
              <a:t>1. </a:t>
            </a:r>
            <a:r>
              <a:rPr lang="ru-RU" sz="1800" dirty="0" err="1">
                <a:solidFill>
                  <a:schemeClr val="bg1"/>
                </a:solidFill>
              </a:rPr>
              <a:t>Программалық</a:t>
            </a:r>
            <a:r>
              <a:rPr lang="ru-RU" sz="1800" dirty="0">
                <a:solidFill>
                  <a:schemeClr val="bg1"/>
                </a:solidFill>
              </a:rPr>
              <a:t> </a:t>
            </a:r>
            <a:r>
              <a:rPr lang="ru-RU" sz="1800" dirty="0" err="1">
                <a:solidFill>
                  <a:schemeClr val="bg1"/>
                </a:solidFill>
              </a:rPr>
              <a:t>қамтамасыз</a:t>
            </a:r>
            <a:r>
              <a:rPr lang="ru-RU" sz="1800" dirty="0">
                <a:solidFill>
                  <a:schemeClr val="bg1"/>
                </a:solidFill>
              </a:rPr>
              <a:t> </a:t>
            </a:r>
            <a:r>
              <a:rPr lang="ru-RU" sz="1800" dirty="0" err="1">
                <a:solidFill>
                  <a:schemeClr val="bg1"/>
                </a:solidFill>
              </a:rPr>
              <a:t>етілімді</a:t>
            </a:r>
            <a:r>
              <a:rPr lang="ru-RU" sz="1800" dirty="0">
                <a:solidFill>
                  <a:schemeClr val="bg1"/>
                </a:solidFill>
              </a:rPr>
              <a:t> </a:t>
            </a:r>
            <a:r>
              <a:rPr lang="ru-RU" sz="1800" dirty="0" err="1">
                <a:solidFill>
                  <a:schemeClr val="bg1"/>
                </a:solidFill>
              </a:rPr>
              <a:t>қызмет</a:t>
            </a:r>
            <a:r>
              <a:rPr lang="ru-RU" sz="1800" dirty="0">
                <a:solidFill>
                  <a:schemeClr val="bg1"/>
                </a:solidFill>
              </a:rPr>
              <a:t> </a:t>
            </a:r>
            <a:r>
              <a:rPr lang="ru-RU" sz="1800" dirty="0" err="1">
                <a:solidFill>
                  <a:schemeClr val="bg1"/>
                </a:solidFill>
              </a:rPr>
              <a:t>ретінде</a:t>
            </a:r>
            <a:r>
              <a:rPr lang="ru-RU" sz="1800" dirty="0">
                <a:solidFill>
                  <a:schemeClr val="bg1"/>
                </a:solidFill>
              </a:rPr>
              <a:t> </a:t>
            </a:r>
            <a:r>
              <a:rPr lang="ru-RU" sz="1800" dirty="0" err="1">
                <a:solidFill>
                  <a:schemeClr val="bg1"/>
                </a:solidFill>
              </a:rPr>
              <a:t>ұсынатын</a:t>
            </a:r>
            <a:r>
              <a:rPr lang="ru-RU" sz="1800" dirty="0">
                <a:solidFill>
                  <a:schemeClr val="bg1"/>
                </a:solidFill>
              </a:rPr>
              <a:t> </a:t>
            </a:r>
            <a:r>
              <a:rPr lang="ru-RU" sz="1800" dirty="0" err="1">
                <a:solidFill>
                  <a:schemeClr val="bg1"/>
                </a:solidFill>
              </a:rPr>
              <a:t>бұлттық</a:t>
            </a:r>
            <a:r>
              <a:rPr lang="ru-RU" sz="1800" dirty="0">
                <a:solidFill>
                  <a:schemeClr val="bg1"/>
                </a:solidFill>
              </a:rPr>
              <a:t> </a:t>
            </a:r>
            <a:r>
              <a:rPr lang="ru-RU" sz="1800" dirty="0" err="1">
                <a:solidFill>
                  <a:schemeClr val="bg1"/>
                </a:solidFill>
              </a:rPr>
              <a:t>қызметтерді</a:t>
            </a:r>
            <a:r>
              <a:rPr lang="ru-RU" sz="1800" dirty="0">
                <a:solidFill>
                  <a:schemeClr val="bg1"/>
                </a:solidFill>
              </a:rPr>
              <a:t> </a:t>
            </a:r>
            <a:r>
              <a:rPr lang="ru-RU" sz="1800" dirty="0" err="1">
                <a:solidFill>
                  <a:schemeClr val="bg1"/>
                </a:solidFill>
              </a:rPr>
              <a:t>қолдану</a:t>
            </a:r>
            <a:r>
              <a:rPr lang="ru-RU" sz="1800" dirty="0">
                <a:solidFill>
                  <a:schemeClr val="bg1"/>
                </a:solidFill>
              </a:rPr>
              <a:t> </a:t>
            </a:r>
            <a:r>
              <a:rPr lang="ru-RU" sz="1800" dirty="0" err="1">
                <a:solidFill>
                  <a:schemeClr val="bg1"/>
                </a:solidFill>
              </a:rPr>
              <a:t>кезінде</a:t>
            </a:r>
            <a:r>
              <a:rPr lang="ru-RU" sz="1800" dirty="0">
                <a:solidFill>
                  <a:schemeClr val="bg1"/>
                </a:solidFill>
              </a:rPr>
              <a:t> </a:t>
            </a:r>
            <a:r>
              <a:rPr lang="ru-RU" sz="1800" dirty="0" err="1">
                <a:solidFill>
                  <a:schemeClr val="bg1"/>
                </a:solidFill>
              </a:rPr>
              <a:t>қандай</a:t>
            </a:r>
            <a:r>
              <a:rPr lang="ru-RU" sz="1800" dirty="0">
                <a:solidFill>
                  <a:schemeClr val="bg1"/>
                </a:solidFill>
              </a:rPr>
              <a:t> </a:t>
            </a:r>
            <a:r>
              <a:rPr lang="ru-RU" sz="1800" dirty="0" err="1">
                <a:solidFill>
                  <a:schemeClr val="bg1"/>
                </a:solidFill>
              </a:rPr>
              <a:t>мәселелер</a:t>
            </a:r>
            <a:r>
              <a:rPr lang="ru-RU" sz="1800" dirty="0">
                <a:solidFill>
                  <a:schemeClr val="bg1"/>
                </a:solidFill>
              </a:rPr>
              <a:t> </a:t>
            </a:r>
            <a:r>
              <a:rPr lang="ru-RU" sz="1800" dirty="0" err="1">
                <a:solidFill>
                  <a:schemeClr val="bg1"/>
                </a:solidFill>
              </a:rPr>
              <a:t>шешіледі</a:t>
            </a:r>
            <a:r>
              <a:rPr lang="ru-RU" sz="1800" dirty="0">
                <a:solidFill>
                  <a:schemeClr val="bg1"/>
                </a:solidFill>
              </a:rPr>
              <a:t>? </a:t>
            </a:r>
            <a:br>
              <a:rPr lang="ru-RU" sz="1800" dirty="0">
                <a:solidFill>
                  <a:schemeClr val="bg1"/>
                </a:solidFill>
              </a:rPr>
            </a:br>
            <a:r>
              <a:rPr lang="ru-RU" sz="1800" dirty="0">
                <a:solidFill>
                  <a:schemeClr val="bg1"/>
                </a:solidFill>
              </a:rPr>
              <a:t>2. </a:t>
            </a:r>
            <a:r>
              <a:rPr lang="ru-RU" sz="1800" dirty="0" err="1">
                <a:solidFill>
                  <a:schemeClr val="bg1"/>
                </a:solidFill>
              </a:rPr>
              <a:t>Бұлттық</a:t>
            </a:r>
            <a:r>
              <a:rPr lang="ru-RU" sz="1800" dirty="0">
                <a:solidFill>
                  <a:schemeClr val="bg1"/>
                </a:solidFill>
              </a:rPr>
              <a:t> </a:t>
            </a:r>
            <a:r>
              <a:rPr lang="ru-RU" sz="1800" dirty="0" err="1">
                <a:solidFill>
                  <a:schemeClr val="bg1"/>
                </a:solidFill>
              </a:rPr>
              <a:t>есептеу</a:t>
            </a:r>
            <a:r>
              <a:rPr lang="ru-RU" sz="1800" dirty="0">
                <a:solidFill>
                  <a:schemeClr val="bg1"/>
                </a:solidFill>
              </a:rPr>
              <a:t> не </a:t>
            </a:r>
            <a:r>
              <a:rPr lang="ru-RU" sz="1800" dirty="0" err="1">
                <a:solidFill>
                  <a:schemeClr val="bg1"/>
                </a:solidFill>
              </a:rPr>
              <a:t>үшін</a:t>
            </a:r>
            <a:r>
              <a:rPr lang="ru-RU" sz="1800" dirty="0">
                <a:solidFill>
                  <a:schemeClr val="bg1"/>
                </a:solidFill>
              </a:rPr>
              <a:t> </a:t>
            </a:r>
            <a:r>
              <a:rPr lang="ru-RU" sz="1800" dirty="0" err="1">
                <a:solidFill>
                  <a:schemeClr val="bg1"/>
                </a:solidFill>
              </a:rPr>
              <a:t>қажет</a:t>
            </a:r>
            <a:r>
              <a:rPr lang="ru-RU" sz="1800" dirty="0">
                <a:solidFill>
                  <a:schemeClr val="bg1"/>
                </a:solidFill>
              </a:rPr>
              <a:t> </a:t>
            </a:r>
            <a:r>
              <a:rPr lang="ru-RU" sz="1800" dirty="0" err="1">
                <a:solidFill>
                  <a:schemeClr val="bg1"/>
                </a:solidFill>
              </a:rPr>
              <a:t>деп</a:t>
            </a:r>
            <a:r>
              <a:rPr lang="ru-RU" sz="1800" dirty="0">
                <a:solidFill>
                  <a:schemeClr val="bg1"/>
                </a:solidFill>
              </a:rPr>
              <a:t> </a:t>
            </a:r>
            <a:r>
              <a:rPr lang="ru-RU" sz="1800" dirty="0" err="1">
                <a:solidFill>
                  <a:schemeClr val="bg1"/>
                </a:solidFill>
              </a:rPr>
              <a:t>ойлайсың</a:t>
            </a:r>
            <a:r>
              <a:rPr lang="ru-RU" sz="1800" dirty="0">
                <a:solidFill>
                  <a:schemeClr val="bg1"/>
                </a:solidFill>
              </a:rPr>
              <a:t>? </a:t>
            </a:r>
            <a:br>
              <a:rPr lang="ru-RU" sz="1800" dirty="0">
                <a:solidFill>
                  <a:schemeClr val="bg1"/>
                </a:solidFill>
              </a:rPr>
            </a:br>
            <a:r>
              <a:rPr lang="ru-RU" sz="1800" dirty="0">
                <a:solidFill>
                  <a:schemeClr val="bg1"/>
                </a:solidFill>
              </a:rPr>
              <a:t>3. </a:t>
            </a:r>
            <a:r>
              <a:rPr lang="ru-RU" sz="1800" dirty="0" err="1">
                <a:solidFill>
                  <a:schemeClr val="bg1"/>
                </a:solidFill>
              </a:rPr>
              <a:t>Бұлттық</a:t>
            </a:r>
            <a:r>
              <a:rPr lang="ru-RU" sz="1800" dirty="0">
                <a:solidFill>
                  <a:schemeClr val="bg1"/>
                </a:solidFill>
              </a:rPr>
              <a:t> </a:t>
            </a:r>
            <a:r>
              <a:rPr lang="ru-RU" sz="1800" dirty="0" err="1">
                <a:solidFill>
                  <a:schemeClr val="bg1"/>
                </a:solidFill>
              </a:rPr>
              <a:t>технологиялардың</a:t>
            </a:r>
            <a:r>
              <a:rPr lang="ru-RU" sz="1800" dirty="0">
                <a:solidFill>
                  <a:schemeClr val="bg1"/>
                </a:solidFill>
              </a:rPr>
              <a:t> </a:t>
            </a:r>
            <a:r>
              <a:rPr lang="ru-RU" sz="1800" dirty="0" err="1">
                <a:solidFill>
                  <a:schemeClr val="bg1"/>
                </a:solidFill>
              </a:rPr>
              <a:t>болашағы</a:t>
            </a:r>
            <a:r>
              <a:rPr lang="ru-RU" sz="1800" dirty="0">
                <a:solidFill>
                  <a:schemeClr val="bg1"/>
                </a:solidFill>
              </a:rPr>
              <a:t> </a:t>
            </a:r>
            <a:r>
              <a:rPr lang="ru-RU" sz="1800" dirty="0" err="1">
                <a:solidFill>
                  <a:schemeClr val="bg1"/>
                </a:solidFill>
              </a:rPr>
              <a:t>қандай</a:t>
            </a:r>
            <a:r>
              <a:rPr lang="ru-RU" sz="1800" dirty="0">
                <a:solidFill>
                  <a:schemeClr val="bg1"/>
                </a:solidFill>
              </a:rPr>
              <a:t>? </a:t>
            </a:r>
            <a:r>
              <a:rPr lang="ru-RU" sz="1800" dirty="0" err="1">
                <a:solidFill>
                  <a:schemeClr val="bg1"/>
                </a:solidFill>
              </a:rPr>
              <a:t>Ойыңды</a:t>
            </a:r>
            <a:r>
              <a:rPr lang="ru-RU" sz="1800" dirty="0">
                <a:solidFill>
                  <a:schemeClr val="bg1"/>
                </a:solidFill>
              </a:rPr>
              <a:t> </a:t>
            </a:r>
            <a:r>
              <a:rPr lang="ru-RU" sz="1800" dirty="0" err="1">
                <a:solidFill>
                  <a:schemeClr val="bg1"/>
                </a:solidFill>
              </a:rPr>
              <a:t>айт</a:t>
            </a:r>
            <a:r>
              <a:rPr lang="ru-RU" sz="1800" dirty="0">
                <a:solidFill>
                  <a:schemeClr val="bg1"/>
                </a:solidFill>
              </a:rPr>
              <a:t>.</a:t>
            </a:r>
            <a:br>
              <a:rPr lang="ru-RU" sz="1800" dirty="0">
                <a:solidFill>
                  <a:schemeClr val="bg1"/>
                </a:solidFill>
              </a:rPr>
            </a:br>
            <a:endParaRPr lang="ru-RU" sz="1800" dirty="0">
              <a:solidFill>
                <a:schemeClr val="bg1"/>
              </a:solidFill>
            </a:endParaRPr>
          </a:p>
        </p:txBody>
      </p:sp>
    </p:spTree>
    <p:extLst>
      <p:ext uri="{BB962C8B-B14F-4D97-AF65-F5344CB8AC3E}">
        <p14:creationId xmlns:p14="http://schemas.microsoft.com/office/powerpoint/2010/main" val="1327553726"/>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A5DD6-45B0-26CB-E043-6ACCADE1F66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9565C3-07DA-46EF-3D77-2AD1B51951C5}"/>
              </a:ext>
            </a:extLst>
          </p:cNvPr>
          <p:cNvSpPr>
            <a:spLocks noGrp="1"/>
          </p:cNvSpPr>
          <p:nvPr>
            <p:ph type="title"/>
          </p:nvPr>
        </p:nvSpPr>
        <p:spPr>
          <a:xfrm>
            <a:off x="539552" y="1052736"/>
            <a:ext cx="7776864" cy="753046"/>
          </a:xfrm>
        </p:spPr>
        <p:txBody>
          <a:bodyPr>
            <a:normAutofit fontScale="90000"/>
          </a:bodyPr>
          <a:lstStyle/>
          <a:p>
            <a:pPr algn="ctr"/>
            <a:r>
              <a:rPr lang="kk-KZ" sz="4400" dirty="0">
                <a:solidFill>
                  <a:srgbClr val="FFFF00"/>
                </a:solidFill>
              </a:rPr>
              <a:t>Үйге тапсырма: </a:t>
            </a:r>
            <a:br>
              <a:rPr lang="kk-KZ" sz="2700" dirty="0">
                <a:solidFill>
                  <a:schemeClr val="bg1"/>
                </a:solidFill>
              </a:rPr>
            </a:br>
            <a:br>
              <a:rPr lang="kk-KZ" sz="4400" dirty="0">
                <a:solidFill>
                  <a:schemeClr val="bg1"/>
                </a:solidFill>
              </a:rPr>
            </a:br>
            <a:r>
              <a:rPr lang="kk-KZ" sz="2700" dirty="0">
                <a:solidFill>
                  <a:schemeClr val="bg1"/>
                </a:solidFill>
              </a:rPr>
              <a:t>1. «Бұлттық технологияларға» глоссарий жаса. </a:t>
            </a:r>
            <a:br>
              <a:rPr lang="kk-KZ" sz="2700" dirty="0">
                <a:solidFill>
                  <a:schemeClr val="bg1"/>
                </a:solidFill>
              </a:rPr>
            </a:br>
            <a:r>
              <a:rPr lang="kk-KZ" sz="2700" dirty="0">
                <a:solidFill>
                  <a:schemeClr val="bg1"/>
                </a:solidFill>
              </a:rPr>
              <a:t>2. «Бұлттық технологиялар эволюциясы» хронологиялық тізімін жаса.  </a:t>
            </a:r>
            <a:br>
              <a:rPr lang="kk-KZ" sz="2700" dirty="0">
                <a:solidFill>
                  <a:schemeClr val="bg1"/>
                </a:solidFill>
              </a:rPr>
            </a:br>
            <a:r>
              <a:rPr lang="kk-KZ" sz="2700" dirty="0">
                <a:solidFill>
                  <a:schemeClr val="bg1"/>
                </a:solidFill>
              </a:rPr>
              <a:t>3. Тақырыпта сипатталған бұлттық сервистердің кез келгенінде өз </a:t>
            </a:r>
            <a:r>
              <a:rPr lang="kk-KZ" sz="2700" dirty="0" err="1">
                <a:solidFill>
                  <a:schemeClr val="bg1"/>
                </a:solidFill>
              </a:rPr>
              <a:t>аккаунтыңды</a:t>
            </a:r>
            <a:r>
              <a:rPr lang="kk-KZ" sz="2700" dirty="0">
                <a:solidFill>
                  <a:schemeClr val="bg1"/>
                </a:solidFill>
              </a:rPr>
              <a:t> құр. Өзіңе таныс сервисті таңдап, </a:t>
            </a:r>
            <a:r>
              <a:rPr lang="kk-KZ" sz="2700" dirty="0" err="1">
                <a:solidFill>
                  <a:schemeClr val="bg1"/>
                </a:solidFill>
              </a:rPr>
              <a:t>аккаунт</a:t>
            </a:r>
            <a:r>
              <a:rPr lang="kk-KZ" sz="2700" dirty="0">
                <a:solidFill>
                  <a:schemeClr val="bg1"/>
                </a:solidFill>
              </a:rPr>
              <a:t> құру процесінің қарапайымдылығы мен тиімділігіне баға бер.</a:t>
            </a:r>
            <a:br>
              <a:rPr lang="ru-KZ" sz="2700" dirty="0">
                <a:solidFill>
                  <a:schemeClr val="bg1"/>
                </a:solidFill>
              </a:rPr>
            </a:br>
            <a:endParaRPr lang="ru-KZ" dirty="0">
              <a:solidFill>
                <a:schemeClr val="bg1"/>
              </a:solidFill>
            </a:endParaRPr>
          </a:p>
        </p:txBody>
      </p:sp>
    </p:spTree>
    <p:extLst>
      <p:ext uri="{BB962C8B-B14F-4D97-AF65-F5344CB8AC3E}">
        <p14:creationId xmlns:p14="http://schemas.microsoft.com/office/powerpoint/2010/main" val="1072498267"/>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240030" y="4402836"/>
            <a:ext cx="2516791" cy="1338143"/>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kk-KZ" dirty="0">
                <a:solidFill>
                  <a:prstClr val="white"/>
                </a:solidFill>
                <a:effectLst>
                  <a:glow rad="101600">
                    <a:prstClr val="black">
                      <a:alpha val="60000"/>
                    </a:prstClr>
                  </a:glow>
                </a:effectLst>
                <a:latin typeface="KZ Cooper" panose="02000503000000020004" pitchFamily="2" charset="0"/>
              </a:rPr>
              <a:t>Барлығы түсінікті болды!</a:t>
            </a:r>
            <a:endParaRPr lang="ru-RU" dirty="0">
              <a:solidFill>
                <a:prstClr val="white"/>
              </a:solidFill>
              <a:effectLst>
                <a:glow rad="101600">
                  <a:prstClr val="black">
                    <a:alpha val="60000"/>
                  </a:prstClr>
                </a:glow>
              </a:effectLst>
              <a:latin typeface="KZ Cooper" panose="02000503000000020004" pitchFamily="2" charset="0"/>
            </a:endParaRPr>
          </a:p>
        </p:txBody>
      </p:sp>
      <p:pic>
        <p:nvPicPr>
          <p:cNvPr id="1028" name="Picture 4" descr="Picture background"/>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90000" l="3667" r="90000"/>
                    </a14:imgEffect>
                  </a14:imgLayer>
                </a14:imgProps>
              </a:ext>
              <a:ext uri="{28A0092B-C50C-407E-A947-70E740481C1C}">
                <a14:useLocalDpi xmlns:a14="http://schemas.microsoft.com/office/drawing/2010/main" val="0"/>
              </a:ext>
            </a:extLst>
          </a:blip>
          <a:srcRect/>
          <a:stretch>
            <a:fillRect/>
          </a:stretch>
        </p:blipFill>
        <p:spPr bwMode="auto">
          <a:xfrm>
            <a:off x="572154" y="3707893"/>
            <a:ext cx="1042415" cy="69494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3131989" y="3684853"/>
            <a:ext cx="1063264" cy="70884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icture background"/>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98441" l="2300" r="100000"/>
                    </a14:imgEffect>
                  </a14:imgLayer>
                </a14:imgProps>
              </a:ext>
              <a:ext uri="{28A0092B-C50C-407E-A947-70E740481C1C}">
                <a14:useLocalDpi xmlns:a14="http://schemas.microsoft.com/office/drawing/2010/main" val="0"/>
              </a:ext>
            </a:extLst>
          </a:blip>
          <a:srcRect b="9474"/>
          <a:stretch/>
        </p:blipFill>
        <p:spPr bwMode="auto">
          <a:xfrm>
            <a:off x="6253772" y="3783751"/>
            <a:ext cx="639219" cy="519635"/>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p:cNvPicPr>
            <a:picLocks noChangeAspect="1"/>
          </p:cNvPicPr>
          <p:nvPr/>
        </p:nvPicPr>
        <p:blipFill>
          <a:blip r:embed="rId9"/>
          <a:stretch>
            <a:fillRect/>
          </a:stretch>
        </p:blipFill>
        <p:spPr>
          <a:xfrm>
            <a:off x="1303953" y="3648565"/>
            <a:ext cx="1042506" cy="695004"/>
          </a:xfrm>
          <a:prstGeom prst="rect">
            <a:avLst/>
          </a:prstGeom>
        </p:spPr>
      </p:pic>
      <p:pic>
        <p:nvPicPr>
          <p:cNvPr id="6" name="Рисунок 5"/>
          <p:cNvPicPr>
            <a:picLocks noChangeAspect="1"/>
          </p:cNvPicPr>
          <p:nvPr/>
        </p:nvPicPr>
        <p:blipFill>
          <a:blip r:embed="rId9"/>
          <a:stretch>
            <a:fillRect/>
          </a:stretch>
        </p:blipFill>
        <p:spPr>
          <a:xfrm>
            <a:off x="-17590" y="3137546"/>
            <a:ext cx="1042506" cy="695004"/>
          </a:xfrm>
          <a:prstGeom prst="rect">
            <a:avLst/>
          </a:prstGeom>
        </p:spPr>
      </p:pic>
      <p:pic>
        <p:nvPicPr>
          <p:cNvPr id="7" name="Рисунок 6"/>
          <p:cNvPicPr>
            <a:picLocks noChangeAspect="1"/>
          </p:cNvPicPr>
          <p:nvPr/>
        </p:nvPicPr>
        <p:blipFill>
          <a:blip r:embed="rId9"/>
          <a:stretch>
            <a:fillRect/>
          </a:stretch>
        </p:blipFill>
        <p:spPr>
          <a:xfrm>
            <a:off x="782700" y="2991818"/>
            <a:ext cx="1042506" cy="695004"/>
          </a:xfrm>
          <a:prstGeom prst="rect">
            <a:avLst/>
          </a:prstGeom>
        </p:spPr>
      </p:pic>
      <p:pic>
        <p:nvPicPr>
          <p:cNvPr id="8" name="Рисунок 7"/>
          <p:cNvPicPr>
            <a:picLocks noChangeAspect="1"/>
          </p:cNvPicPr>
          <p:nvPr/>
        </p:nvPicPr>
        <p:blipFill>
          <a:blip r:embed="rId9"/>
          <a:stretch>
            <a:fillRect/>
          </a:stretch>
        </p:blipFill>
        <p:spPr>
          <a:xfrm>
            <a:off x="1582412" y="2838683"/>
            <a:ext cx="1042506" cy="695004"/>
          </a:xfrm>
          <a:prstGeom prst="rect">
            <a:avLst/>
          </a:prstGeom>
        </p:spPr>
      </p:pic>
      <p:pic>
        <p:nvPicPr>
          <p:cNvPr id="9" name="Рисунок 8"/>
          <p:cNvPicPr>
            <a:picLocks noChangeAspect="1"/>
          </p:cNvPicPr>
          <p:nvPr/>
        </p:nvPicPr>
        <p:blipFill>
          <a:blip r:embed="rId9"/>
          <a:stretch>
            <a:fillRect/>
          </a:stretch>
        </p:blipFill>
        <p:spPr>
          <a:xfrm>
            <a:off x="195390" y="2400858"/>
            <a:ext cx="1042506" cy="695004"/>
          </a:xfrm>
          <a:prstGeom prst="rect">
            <a:avLst/>
          </a:prstGeom>
        </p:spPr>
      </p:pic>
      <p:pic>
        <p:nvPicPr>
          <p:cNvPr id="12" name="Рисунок 11"/>
          <p:cNvPicPr>
            <a:picLocks noChangeAspect="1"/>
          </p:cNvPicPr>
          <p:nvPr/>
        </p:nvPicPr>
        <p:blipFill>
          <a:blip r:embed="rId9"/>
          <a:stretch>
            <a:fillRect/>
          </a:stretch>
        </p:blipFill>
        <p:spPr>
          <a:xfrm>
            <a:off x="977172" y="2338499"/>
            <a:ext cx="1042506" cy="695004"/>
          </a:xfrm>
          <a:prstGeom prst="rect">
            <a:avLst/>
          </a:prstGeom>
        </p:spPr>
      </p:pic>
      <p:pic>
        <p:nvPicPr>
          <p:cNvPr id="13" name="Рисунок 12"/>
          <p:cNvPicPr>
            <a:picLocks noChangeAspect="1"/>
          </p:cNvPicPr>
          <p:nvPr/>
        </p:nvPicPr>
        <p:blipFill>
          <a:blip r:embed="rId9"/>
          <a:stretch>
            <a:fillRect/>
          </a:stretch>
        </p:blipFill>
        <p:spPr>
          <a:xfrm>
            <a:off x="2091721" y="3259832"/>
            <a:ext cx="1042506" cy="695004"/>
          </a:xfrm>
          <a:prstGeom prst="rect">
            <a:avLst/>
          </a:prstGeom>
        </p:spPr>
      </p:pic>
      <p:pic>
        <p:nvPicPr>
          <p:cNvPr id="19" name="Рисунок 18"/>
          <p:cNvPicPr>
            <a:picLocks noChangeAspect="1"/>
          </p:cNvPicPr>
          <p:nvPr/>
        </p:nvPicPr>
        <p:blipFill>
          <a:blip r:embed="rId9"/>
          <a:stretch>
            <a:fillRect/>
          </a:stretch>
        </p:blipFill>
        <p:spPr>
          <a:xfrm>
            <a:off x="844670" y="1258720"/>
            <a:ext cx="1042506" cy="695004"/>
          </a:xfrm>
          <a:prstGeom prst="rect">
            <a:avLst/>
          </a:prstGeom>
        </p:spPr>
      </p:pic>
      <p:pic>
        <p:nvPicPr>
          <p:cNvPr id="20" name="Рисунок 19"/>
          <p:cNvPicPr>
            <a:picLocks noChangeAspect="1"/>
          </p:cNvPicPr>
          <p:nvPr/>
        </p:nvPicPr>
        <p:blipFill>
          <a:blip r:embed="rId9"/>
          <a:stretch>
            <a:fillRect/>
          </a:stretch>
        </p:blipFill>
        <p:spPr>
          <a:xfrm>
            <a:off x="1768982" y="2222267"/>
            <a:ext cx="1042506" cy="695004"/>
          </a:xfrm>
          <a:prstGeom prst="rect">
            <a:avLst/>
          </a:prstGeom>
        </p:spPr>
      </p:pic>
      <p:pic>
        <p:nvPicPr>
          <p:cNvPr id="21" name="Рисунок 20"/>
          <p:cNvPicPr>
            <a:picLocks noChangeAspect="1"/>
          </p:cNvPicPr>
          <p:nvPr/>
        </p:nvPicPr>
        <p:blipFill>
          <a:blip r:embed="rId9"/>
          <a:stretch>
            <a:fillRect/>
          </a:stretch>
        </p:blipFill>
        <p:spPr>
          <a:xfrm>
            <a:off x="358683" y="1750574"/>
            <a:ext cx="1042506" cy="695004"/>
          </a:xfrm>
          <a:prstGeom prst="rect">
            <a:avLst/>
          </a:prstGeom>
        </p:spPr>
      </p:pic>
      <p:pic>
        <p:nvPicPr>
          <p:cNvPr id="22" name="Рисунок 21"/>
          <p:cNvPicPr>
            <a:picLocks noChangeAspect="1"/>
          </p:cNvPicPr>
          <p:nvPr/>
        </p:nvPicPr>
        <p:blipFill>
          <a:blip r:embed="rId9"/>
          <a:stretch>
            <a:fillRect/>
          </a:stretch>
        </p:blipFill>
        <p:spPr>
          <a:xfrm>
            <a:off x="1201619" y="1730204"/>
            <a:ext cx="1042506" cy="695004"/>
          </a:xfrm>
          <a:prstGeom prst="rect">
            <a:avLst/>
          </a:prstGeom>
        </p:spPr>
      </p:pic>
      <p:pic>
        <p:nvPicPr>
          <p:cNvPr id="23" name="Рисунок 22"/>
          <p:cNvPicPr>
            <a:picLocks noChangeAspect="1"/>
          </p:cNvPicPr>
          <p:nvPr/>
        </p:nvPicPr>
        <p:blipFill>
          <a:blip r:embed="rId9"/>
          <a:stretch>
            <a:fillRect/>
          </a:stretch>
        </p:blipFill>
        <p:spPr>
          <a:xfrm>
            <a:off x="-166858" y="1469534"/>
            <a:ext cx="1042506" cy="695004"/>
          </a:xfrm>
          <a:prstGeom prst="rect">
            <a:avLst/>
          </a:prstGeom>
        </p:spPr>
      </p:pic>
      <p:pic>
        <p:nvPicPr>
          <p:cNvPr id="24" name="Рисунок 23"/>
          <p:cNvPicPr>
            <a:picLocks noChangeAspect="1"/>
          </p:cNvPicPr>
          <p:nvPr/>
        </p:nvPicPr>
        <p:blipFill>
          <a:blip r:embed="rId9"/>
          <a:stretch>
            <a:fillRect/>
          </a:stretch>
        </p:blipFill>
        <p:spPr>
          <a:xfrm>
            <a:off x="1794958" y="1440782"/>
            <a:ext cx="1042506" cy="695004"/>
          </a:xfrm>
          <a:prstGeom prst="rect">
            <a:avLst/>
          </a:prstGeom>
        </p:spPr>
      </p:pic>
      <p:sp>
        <p:nvSpPr>
          <p:cNvPr id="25" name="Скругленный прямоугольник 24"/>
          <p:cNvSpPr/>
          <p:nvPr/>
        </p:nvSpPr>
        <p:spPr>
          <a:xfrm>
            <a:off x="3088944" y="4402836"/>
            <a:ext cx="2516791" cy="133814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kk-KZ" dirty="0">
                <a:solidFill>
                  <a:prstClr val="white"/>
                </a:solidFill>
                <a:effectLst>
                  <a:glow rad="101600">
                    <a:prstClr val="black">
                      <a:alpha val="60000"/>
                    </a:prstClr>
                  </a:glow>
                </a:effectLst>
                <a:latin typeface="KZ Cooper" panose="02000503000000020004" pitchFamily="2" charset="0"/>
              </a:rPr>
              <a:t>Менің бірнеше сұрағым бар...</a:t>
            </a:r>
            <a:endParaRPr lang="ru-RU" dirty="0">
              <a:solidFill>
                <a:prstClr val="white"/>
              </a:solidFill>
              <a:effectLst>
                <a:glow rad="101600">
                  <a:prstClr val="black">
                    <a:alpha val="60000"/>
                  </a:prstClr>
                </a:glow>
              </a:effectLst>
              <a:latin typeface="KZ Cooper" panose="02000503000000020004" pitchFamily="2" charset="0"/>
            </a:endParaRPr>
          </a:p>
        </p:txBody>
      </p:sp>
      <p:pic>
        <p:nvPicPr>
          <p:cNvPr id="26"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3815707" y="3684853"/>
            <a:ext cx="1063264" cy="70884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4543644" y="3600417"/>
            <a:ext cx="1063264" cy="708842"/>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3537099" y="3033504"/>
            <a:ext cx="1063264" cy="70884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3844653" y="2320839"/>
            <a:ext cx="1063264" cy="708842"/>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3088944" y="2603710"/>
            <a:ext cx="1063264" cy="70884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4195253" y="3061907"/>
            <a:ext cx="1063264" cy="708842"/>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3916739" y="1644566"/>
            <a:ext cx="1063264" cy="708842"/>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3264797" y="1837717"/>
            <a:ext cx="1063264" cy="708842"/>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4656667" y="2381812"/>
            <a:ext cx="1063264" cy="708842"/>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4948754" y="3018959"/>
            <a:ext cx="1063264" cy="70884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8" descr="Picture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98889" l="0" r="98348"/>
                    </a14:imgEffect>
                  </a14:imgLayer>
                </a14:imgProps>
              </a:ext>
              <a:ext uri="{28A0092B-C50C-407E-A947-70E740481C1C}">
                <a14:useLocalDpi xmlns:a14="http://schemas.microsoft.com/office/drawing/2010/main" val="0"/>
              </a:ext>
            </a:extLst>
          </a:blip>
          <a:srcRect/>
          <a:stretch>
            <a:fillRect/>
          </a:stretch>
        </p:blipFill>
        <p:spPr bwMode="auto">
          <a:xfrm>
            <a:off x="4625244" y="1579392"/>
            <a:ext cx="1063264" cy="708842"/>
          </a:xfrm>
          <a:prstGeom prst="rect">
            <a:avLst/>
          </a:prstGeom>
          <a:noFill/>
          <a:extLst>
            <a:ext uri="{909E8E84-426E-40DD-AFC4-6F175D3DCCD1}">
              <a14:hiddenFill xmlns:a14="http://schemas.microsoft.com/office/drawing/2010/main">
                <a:solidFill>
                  <a:srgbClr val="FFFFFF"/>
                </a:solidFill>
              </a14:hiddenFill>
            </a:ext>
          </a:extLst>
        </p:spPr>
      </p:pic>
      <p:sp>
        <p:nvSpPr>
          <p:cNvPr id="37" name="Скругленный прямоугольник 36"/>
          <p:cNvSpPr/>
          <p:nvPr/>
        </p:nvSpPr>
        <p:spPr>
          <a:xfrm>
            <a:off x="6079406" y="4402836"/>
            <a:ext cx="2516791" cy="1338143"/>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kk-KZ" dirty="0">
                <a:solidFill>
                  <a:prstClr val="white"/>
                </a:solidFill>
                <a:effectLst>
                  <a:glow rad="101600">
                    <a:prstClr val="black">
                      <a:alpha val="60000"/>
                    </a:prstClr>
                  </a:glow>
                </a:effectLst>
                <a:latin typeface="KZ Cooper" panose="02000503000000020004" pitchFamily="2" charset="0"/>
              </a:rPr>
              <a:t>Маған сабақ қиын болды!</a:t>
            </a:r>
            <a:endParaRPr lang="ru-RU" dirty="0">
              <a:solidFill>
                <a:prstClr val="white"/>
              </a:solidFill>
              <a:effectLst>
                <a:glow rad="101600">
                  <a:prstClr val="black">
                    <a:alpha val="60000"/>
                  </a:prstClr>
                </a:glow>
              </a:effectLst>
              <a:latin typeface="KZ Cooper" panose="02000503000000020004" pitchFamily="2" charset="0"/>
            </a:endParaRPr>
          </a:p>
        </p:txBody>
      </p:sp>
      <p:pic>
        <p:nvPicPr>
          <p:cNvPr id="38" name="Picture 10" descr="Picture background"/>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98441" l="2300" r="100000"/>
                    </a14:imgEffect>
                  </a14:imgLayer>
                </a14:imgProps>
              </a:ext>
              <a:ext uri="{28A0092B-C50C-407E-A947-70E740481C1C}">
                <a14:useLocalDpi xmlns:a14="http://schemas.microsoft.com/office/drawing/2010/main" val="0"/>
              </a:ext>
            </a:extLst>
          </a:blip>
          <a:srcRect b="9474"/>
          <a:stretch/>
        </p:blipFill>
        <p:spPr bwMode="auto">
          <a:xfrm>
            <a:off x="6822938" y="3248695"/>
            <a:ext cx="639219" cy="519635"/>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10" descr="Picture background"/>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98441" l="2300" r="100000"/>
                    </a14:imgEffect>
                  </a14:imgLayer>
                </a14:imgProps>
              </a:ext>
              <a:ext uri="{28A0092B-C50C-407E-A947-70E740481C1C}">
                <a14:useLocalDpi xmlns:a14="http://schemas.microsoft.com/office/drawing/2010/main" val="0"/>
              </a:ext>
            </a:extLst>
          </a:blip>
          <a:srcRect b="9474"/>
          <a:stretch/>
        </p:blipFill>
        <p:spPr bwMode="auto">
          <a:xfrm>
            <a:off x="7337801" y="3695020"/>
            <a:ext cx="639219" cy="519635"/>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0" descr="Picture background"/>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98441" l="2300" r="100000"/>
                    </a14:imgEffect>
                  </a14:imgLayer>
                </a14:imgProps>
              </a:ext>
              <a:ext uri="{28A0092B-C50C-407E-A947-70E740481C1C}">
                <a14:useLocalDpi xmlns:a14="http://schemas.microsoft.com/office/drawing/2010/main" val="0"/>
              </a:ext>
            </a:extLst>
          </a:blip>
          <a:srcRect b="9474"/>
          <a:stretch/>
        </p:blipFill>
        <p:spPr bwMode="auto">
          <a:xfrm>
            <a:off x="6265017" y="2713639"/>
            <a:ext cx="639219" cy="519635"/>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10" descr="Picture background"/>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98441" l="2300" r="100000"/>
                    </a14:imgEffect>
                  </a14:imgLayer>
                </a14:imgProps>
              </a:ext>
              <a:ext uri="{28A0092B-C50C-407E-A947-70E740481C1C}">
                <a14:useLocalDpi xmlns:a14="http://schemas.microsoft.com/office/drawing/2010/main" val="0"/>
              </a:ext>
            </a:extLst>
          </a:blip>
          <a:srcRect b="9474"/>
          <a:stretch/>
        </p:blipFill>
        <p:spPr bwMode="auto">
          <a:xfrm>
            <a:off x="7977020" y="2532457"/>
            <a:ext cx="639219" cy="519635"/>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10" descr="Picture background"/>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98441" l="2300" r="100000"/>
                    </a14:imgEffect>
                  </a14:imgLayer>
                </a14:imgProps>
              </a:ext>
              <a:ext uri="{28A0092B-C50C-407E-A947-70E740481C1C}">
                <a14:useLocalDpi xmlns:a14="http://schemas.microsoft.com/office/drawing/2010/main" val="0"/>
              </a:ext>
            </a:extLst>
          </a:blip>
          <a:srcRect b="9474"/>
          <a:stretch/>
        </p:blipFill>
        <p:spPr bwMode="auto">
          <a:xfrm>
            <a:off x="7562390" y="3086176"/>
            <a:ext cx="639219" cy="519635"/>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10" descr="Picture background"/>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98441" l="2300" r="100000"/>
                    </a14:imgEffect>
                  </a14:imgLayer>
                </a14:imgProps>
              </a:ext>
              <a:ext uri="{28A0092B-C50C-407E-A947-70E740481C1C}">
                <a14:useLocalDpi xmlns:a14="http://schemas.microsoft.com/office/drawing/2010/main" val="0"/>
              </a:ext>
            </a:extLst>
          </a:blip>
          <a:srcRect b="9474"/>
          <a:stretch/>
        </p:blipFill>
        <p:spPr bwMode="auto">
          <a:xfrm>
            <a:off x="7657410" y="1933813"/>
            <a:ext cx="639219" cy="519635"/>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10" descr="Picture background"/>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98441" l="2300" r="100000"/>
                    </a14:imgEffect>
                  </a14:imgLayer>
                </a14:imgProps>
              </a:ext>
              <a:ext uri="{28A0092B-C50C-407E-A947-70E740481C1C}">
                <a14:useLocalDpi xmlns:a14="http://schemas.microsoft.com/office/drawing/2010/main" val="0"/>
              </a:ext>
            </a:extLst>
          </a:blip>
          <a:srcRect b="9474"/>
          <a:stretch/>
        </p:blipFill>
        <p:spPr bwMode="auto">
          <a:xfrm>
            <a:off x="6887927" y="2246080"/>
            <a:ext cx="639219" cy="519635"/>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10" descr="Picture background"/>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98441" l="2300" r="100000"/>
                    </a14:imgEffect>
                  </a14:imgLayer>
                </a14:imgProps>
              </a:ext>
              <a:ext uri="{28A0092B-C50C-407E-A947-70E740481C1C}">
                <a14:useLocalDpi xmlns:a14="http://schemas.microsoft.com/office/drawing/2010/main" val="0"/>
              </a:ext>
            </a:extLst>
          </a:blip>
          <a:srcRect b="9474"/>
          <a:stretch/>
        </p:blipFill>
        <p:spPr bwMode="auto">
          <a:xfrm>
            <a:off x="6904620" y="1469535"/>
            <a:ext cx="639219" cy="519635"/>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10" descr="Picture background"/>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98441" l="2300" r="100000"/>
                    </a14:imgEffect>
                  </a14:imgLayer>
                </a14:imgProps>
              </a:ext>
              <a:ext uri="{28A0092B-C50C-407E-A947-70E740481C1C}">
                <a14:useLocalDpi xmlns:a14="http://schemas.microsoft.com/office/drawing/2010/main" val="0"/>
              </a:ext>
            </a:extLst>
          </a:blip>
          <a:srcRect b="9474"/>
          <a:stretch/>
        </p:blipFill>
        <p:spPr bwMode="auto">
          <a:xfrm>
            <a:off x="6237600" y="1837717"/>
            <a:ext cx="639219" cy="519635"/>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2921669" y="829744"/>
            <a:ext cx="3341942" cy="692497"/>
          </a:xfrm>
          <a:prstGeom prst="rect">
            <a:avLst/>
          </a:prstGeom>
          <a:noFill/>
        </p:spPr>
        <p:txBody>
          <a:bodyPr wrap="none" lIns="68580" tIns="34290" rIns="68580" bIns="34290">
            <a:spAutoFit/>
          </a:bodyPr>
          <a:lstStyle/>
          <a:p>
            <a:pPr algn="ctr" defTabSz="685800"/>
            <a:r>
              <a:rPr lang="ru-RU" sz="4050" dirty="0" err="1">
                <a:ln w="0">
                  <a:solidFill>
                    <a:sysClr val="windowText" lastClr="000000"/>
                  </a:solidFill>
                </a:ln>
                <a:solidFill>
                  <a:srgbClr val="FF0000"/>
                </a:solidFill>
                <a:effectLst>
                  <a:outerShdw blurRad="38100" dist="19050" dir="2700000" algn="tl" rotWithShape="0">
                    <a:prstClr val="black">
                      <a:alpha val="40000"/>
                    </a:prstClr>
                  </a:outerShdw>
                </a:effectLst>
                <a:latin typeface="KZ Cooper" panose="02000503000000020004" pitchFamily="2" charset="0"/>
              </a:rPr>
              <a:t>Кері</a:t>
            </a:r>
            <a:r>
              <a:rPr lang="ru-RU" sz="4050" dirty="0">
                <a:ln w="0">
                  <a:solidFill>
                    <a:sysClr val="windowText" lastClr="000000"/>
                  </a:solidFill>
                </a:ln>
                <a:solidFill>
                  <a:srgbClr val="FF0000"/>
                </a:solidFill>
                <a:effectLst>
                  <a:outerShdw blurRad="38100" dist="19050" dir="2700000" algn="tl" rotWithShape="0">
                    <a:prstClr val="black">
                      <a:alpha val="40000"/>
                    </a:prstClr>
                  </a:outerShdw>
                </a:effectLst>
                <a:latin typeface="KZ Cooper" panose="02000503000000020004" pitchFamily="2" charset="0"/>
              </a:rPr>
              <a:t> </a:t>
            </a:r>
            <a:r>
              <a:rPr lang="ru-RU" sz="4050" dirty="0" err="1">
                <a:ln w="0">
                  <a:solidFill>
                    <a:sysClr val="windowText" lastClr="000000"/>
                  </a:solidFill>
                </a:ln>
                <a:solidFill>
                  <a:srgbClr val="FF0000"/>
                </a:solidFill>
                <a:effectLst>
                  <a:outerShdw blurRad="38100" dist="19050" dir="2700000" algn="tl" rotWithShape="0">
                    <a:prstClr val="black">
                      <a:alpha val="40000"/>
                    </a:prstClr>
                  </a:outerShdw>
                </a:effectLst>
                <a:latin typeface="KZ Cooper" panose="02000503000000020004" pitchFamily="2" charset="0"/>
              </a:rPr>
              <a:t>байланыс</a:t>
            </a:r>
            <a:endParaRPr lang="ru-RU" sz="4050" dirty="0">
              <a:ln w="0">
                <a:solidFill>
                  <a:sysClr val="windowText" lastClr="000000"/>
                </a:solidFill>
              </a:ln>
              <a:solidFill>
                <a:srgbClr val="FF0000"/>
              </a:solidFill>
              <a:effectLst>
                <a:outerShdw blurRad="38100" dist="19050" dir="2700000" algn="tl" rotWithShape="0">
                  <a:prstClr val="black">
                    <a:alpha val="40000"/>
                  </a:prstClr>
                </a:outerShdw>
              </a:effectLst>
              <a:latin typeface="KZ Cooper" panose="02000503000000020004" pitchFamily="2" charset="0"/>
            </a:endParaRPr>
          </a:p>
        </p:txBody>
      </p:sp>
      <p:pic>
        <p:nvPicPr>
          <p:cNvPr id="48" name="Рисунок 47"/>
          <p:cNvPicPr>
            <a:picLocks noChangeAspect="1"/>
          </p:cNvPicPr>
          <p:nvPr/>
        </p:nvPicPr>
        <p:blipFill>
          <a:blip r:embed="rId9"/>
          <a:stretch>
            <a:fillRect/>
          </a:stretch>
        </p:blipFill>
        <p:spPr>
          <a:xfrm>
            <a:off x="-189559" y="2028271"/>
            <a:ext cx="1042506" cy="695004"/>
          </a:xfrm>
          <a:prstGeom prst="rect">
            <a:avLst/>
          </a:prstGeom>
        </p:spPr>
      </p:pic>
      <p:pic>
        <p:nvPicPr>
          <p:cNvPr id="49" name="Рисунок 48"/>
          <p:cNvPicPr>
            <a:picLocks noChangeAspect="1"/>
          </p:cNvPicPr>
          <p:nvPr/>
        </p:nvPicPr>
        <p:blipFill>
          <a:blip r:embed="rId9"/>
          <a:stretch>
            <a:fillRect/>
          </a:stretch>
        </p:blipFill>
        <p:spPr>
          <a:xfrm>
            <a:off x="261447" y="1005370"/>
            <a:ext cx="1042506" cy="695004"/>
          </a:xfrm>
          <a:prstGeom prst="rect">
            <a:avLst/>
          </a:prstGeom>
        </p:spPr>
      </p:pic>
      <p:pic>
        <p:nvPicPr>
          <p:cNvPr id="50" name="Рисунок 49"/>
          <p:cNvPicPr>
            <a:picLocks noChangeAspect="1"/>
          </p:cNvPicPr>
          <p:nvPr/>
        </p:nvPicPr>
        <p:blipFill>
          <a:blip r:embed="rId9"/>
          <a:stretch>
            <a:fillRect/>
          </a:stretch>
        </p:blipFill>
        <p:spPr>
          <a:xfrm>
            <a:off x="1928516" y="3785169"/>
            <a:ext cx="1042506" cy="695004"/>
          </a:xfrm>
          <a:prstGeom prst="rect">
            <a:avLst/>
          </a:prstGeom>
        </p:spPr>
      </p:pic>
      <p:pic>
        <p:nvPicPr>
          <p:cNvPr id="51" name="Рисунок 50"/>
          <p:cNvPicPr>
            <a:picLocks noChangeAspect="1"/>
          </p:cNvPicPr>
          <p:nvPr/>
        </p:nvPicPr>
        <p:blipFill>
          <a:blip r:embed="rId9"/>
          <a:stretch>
            <a:fillRect/>
          </a:stretch>
        </p:blipFill>
        <p:spPr>
          <a:xfrm>
            <a:off x="-82746" y="3806618"/>
            <a:ext cx="1042506" cy="695004"/>
          </a:xfrm>
          <a:prstGeom prst="rect">
            <a:avLst/>
          </a:prstGeom>
        </p:spPr>
      </p:pic>
      <p:pic>
        <p:nvPicPr>
          <p:cNvPr id="52" name="Рисунок 51"/>
          <p:cNvPicPr>
            <a:picLocks noChangeAspect="1"/>
          </p:cNvPicPr>
          <p:nvPr/>
        </p:nvPicPr>
        <p:blipFill>
          <a:blip r:embed="rId9"/>
          <a:stretch>
            <a:fillRect/>
          </a:stretch>
        </p:blipFill>
        <p:spPr>
          <a:xfrm>
            <a:off x="2210714" y="2714405"/>
            <a:ext cx="1042506" cy="695004"/>
          </a:xfrm>
          <a:prstGeom prst="rect">
            <a:avLst/>
          </a:prstGeom>
        </p:spPr>
      </p:pic>
      <p:pic>
        <p:nvPicPr>
          <p:cNvPr id="53" name="Рисунок 52"/>
          <p:cNvPicPr>
            <a:picLocks noChangeAspect="1"/>
          </p:cNvPicPr>
          <p:nvPr/>
        </p:nvPicPr>
        <p:blipFill>
          <a:blip r:embed="rId9"/>
          <a:stretch>
            <a:fillRect/>
          </a:stretch>
        </p:blipFill>
        <p:spPr>
          <a:xfrm>
            <a:off x="1370941" y="1080355"/>
            <a:ext cx="1042506" cy="695004"/>
          </a:xfrm>
          <a:prstGeom prst="rect">
            <a:avLst/>
          </a:prstGeom>
        </p:spPr>
      </p:pic>
    </p:spTree>
    <p:extLst>
      <p:ext uri="{BB962C8B-B14F-4D97-AF65-F5344CB8AC3E}">
        <p14:creationId xmlns:p14="http://schemas.microsoft.com/office/powerpoint/2010/main" val="119739578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28"/>
                                        </p:tgtEl>
                                        <p:attrNameLst>
                                          <p:attrName>style.visibility</p:attrName>
                                        </p:attrNameLst>
                                      </p:cBhvr>
                                      <p:to>
                                        <p:strVal val="visible"/>
                                      </p:to>
                                    </p:set>
                                    <p:animEffect transition="in" filter="fade">
                                      <p:cBhvr>
                                        <p:cTn id="32" dur="500"/>
                                        <p:tgtEl>
                                          <p:spTgt spid="102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fade">
                                      <p:cBhvr>
                                        <p:cTn id="77" dur="500"/>
                                        <p:tgtEl>
                                          <p:spTgt spid="48"/>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49"/>
                                        </p:tgtEl>
                                        <p:attrNameLst>
                                          <p:attrName>style.visibility</p:attrName>
                                        </p:attrNameLst>
                                      </p:cBhvr>
                                      <p:to>
                                        <p:strVal val="visible"/>
                                      </p:to>
                                    </p:set>
                                    <p:animEffect transition="in" filter="fade">
                                      <p:cBhvr>
                                        <p:cTn id="82" dur="500"/>
                                        <p:tgtEl>
                                          <p:spTgt spid="49"/>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51"/>
                                        </p:tgtEl>
                                        <p:attrNameLst>
                                          <p:attrName>style.visibility</p:attrName>
                                        </p:attrNameLst>
                                      </p:cBhvr>
                                      <p:to>
                                        <p:strVal val="visible"/>
                                      </p:to>
                                    </p:set>
                                    <p:animEffect transition="in" filter="fade">
                                      <p:cBhvr>
                                        <p:cTn id="87" dur="500"/>
                                        <p:tgtEl>
                                          <p:spTgt spid="51"/>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50"/>
                                        </p:tgtEl>
                                        <p:attrNameLst>
                                          <p:attrName>style.visibility</p:attrName>
                                        </p:attrNameLst>
                                      </p:cBhvr>
                                      <p:to>
                                        <p:strVal val="visible"/>
                                      </p:to>
                                    </p:set>
                                    <p:animEffect transition="in" filter="fade">
                                      <p:cBhvr>
                                        <p:cTn id="92" dur="500"/>
                                        <p:tgtEl>
                                          <p:spTgt spid="50"/>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53"/>
                                        </p:tgtEl>
                                        <p:attrNameLst>
                                          <p:attrName>style.visibility</p:attrName>
                                        </p:attrNameLst>
                                      </p:cBhvr>
                                      <p:to>
                                        <p:strVal val="visible"/>
                                      </p:to>
                                    </p:set>
                                    <p:animEffect transition="in" filter="fade">
                                      <p:cBhvr>
                                        <p:cTn id="97" dur="500"/>
                                        <p:tgtEl>
                                          <p:spTgt spid="53"/>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52"/>
                                        </p:tgtEl>
                                        <p:attrNameLst>
                                          <p:attrName>style.visibility</p:attrName>
                                        </p:attrNameLst>
                                      </p:cBhvr>
                                      <p:to>
                                        <p:strVal val="visible"/>
                                      </p:to>
                                    </p:set>
                                    <p:animEffect transition="in" filter="fade">
                                      <p:cBhvr>
                                        <p:cTn id="102" dur="500"/>
                                        <p:tgtEl>
                                          <p:spTgt spid="52"/>
                                        </p:tgtEl>
                                      </p:cBhvr>
                                    </p:animEffect>
                                  </p:childTnLst>
                                </p:cTn>
                              </p:par>
                            </p:childTnLst>
                          </p:cTn>
                        </p:par>
                      </p:childTnLst>
                    </p:cTn>
                  </p:par>
                </p:childTnLst>
              </p:cTn>
              <p:nextCondLst>
                <p:cond evt="onClick" delay="0">
                  <p:tgtEl>
                    <p:spTgt spid="4"/>
                  </p:tgtEl>
                </p:cond>
              </p:nextCondLst>
            </p:seq>
            <p:seq concurrent="1" nextAc="seek">
              <p:cTn id="103" restart="whenNotActive" fill="hold" evtFilter="cancelBubble" nodeType="interactiveSeq">
                <p:stCondLst>
                  <p:cond evt="onClick" delay="0">
                    <p:tgtEl>
                      <p:spTgt spid="25"/>
                    </p:tgtEl>
                  </p:cond>
                </p:stCondLst>
                <p:endSync evt="end" delay="0">
                  <p:rtn val="all"/>
                </p:endSync>
                <p:childTnLst>
                  <p:par>
                    <p:cTn id="104" fill="hold">
                      <p:stCondLst>
                        <p:cond delay="0"/>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1032"/>
                                        </p:tgtEl>
                                        <p:attrNameLst>
                                          <p:attrName>style.visibility</p:attrName>
                                        </p:attrNameLst>
                                      </p:cBhvr>
                                      <p:to>
                                        <p:strVal val="visible"/>
                                      </p:to>
                                    </p:set>
                                    <p:animEffect transition="in" filter="fade">
                                      <p:cBhvr>
                                        <p:cTn id="108" dur="500"/>
                                        <p:tgtEl>
                                          <p:spTgt spid="1032"/>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nodeType="clickEffect">
                                  <p:stCondLst>
                                    <p:cond delay="0"/>
                                  </p:stCondLst>
                                  <p:childTnLst>
                                    <p:set>
                                      <p:cBhvr>
                                        <p:cTn id="112" dur="1" fill="hold">
                                          <p:stCondLst>
                                            <p:cond delay="0"/>
                                          </p:stCondLst>
                                        </p:cTn>
                                        <p:tgtEl>
                                          <p:spTgt spid="26"/>
                                        </p:tgtEl>
                                        <p:attrNameLst>
                                          <p:attrName>style.visibility</p:attrName>
                                        </p:attrNameLst>
                                      </p:cBhvr>
                                      <p:to>
                                        <p:strVal val="visible"/>
                                      </p:to>
                                    </p:set>
                                    <p:animEffect transition="in" filter="fade">
                                      <p:cBhvr>
                                        <p:cTn id="113" dur="500"/>
                                        <p:tgtEl>
                                          <p:spTgt spid="26"/>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nodeType="clickEffect">
                                  <p:stCondLst>
                                    <p:cond delay="0"/>
                                  </p:stCondLst>
                                  <p:childTnLst>
                                    <p:set>
                                      <p:cBhvr>
                                        <p:cTn id="117" dur="1" fill="hold">
                                          <p:stCondLst>
                                            <p:cond delay="0"/>
                                          </p:stCondLst>
                                        </p:cTn>
                                        <p:tgtEl>
                                          <p:spTgt spid="27"/>
                                        </p:tgtEl>
                                        <p:attrNameLst>
                                          <p:attrName>style.visibility</p:attrName>
                                        </p:attrNameLst>
                                      </p:cBhvr>
                                      <p:to>
                                        <p:strVal val="visible"/>
                                      </p:to>
                                    </p:set>
                                    <p:animEffect transition="in" filter="fade">
                                      <p:cBhvr>
                                        <p:cTn id="118" dur="500"/>
                                        <p:tgtEl>
                                          <p:spTgt spid="27"/>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nodeType="clickEffect">
                                  <p:stCondLst>
                                    <p:cond delay="0"/>
                                  </p:stCondLst>
                                  <p:childTnLst>
                                    <p:set>
                                      <p:cBhvr>
                                        <p:cTn id="122" dur="1" fill="hold">
                                          <p:stCondLst>
                                            <p:cond delay="0"/>
                                          </p:stCondLst>
                                        </p:cTn>
                                        <p:tgtEl>
                                          <p:spTgt spid="28"/>
                                        </p:tgtEl>
                                        <p:attrNameLst>
                                          <p:attrName>style.visibility</p:attrName>
                                        </p:attrNameLst>
                                      </p:cBhvr>
                                      <p:to>
                                        <p:strVal val="visible"/>
                                      </p:to>
                                    </p:set>
                                    <p:animEffect transition="in" filter="fade">
                                      <p:cBhvr>
                                        <p:cTn id="123" dur="500"/>
                                        <p:tgtEl>
                                          <p:spTgt spid="28"/>
                                        </p:tgtEl>
                                      </p:cBhvr>
                                    </p:animEffect>
                                  </p:childTnLst>
                                </p:cTn>
                              </p:par>
                            </p:childTnLst>
                          </p:cTn>
                        </p:par>
                      </p:childTnLst>
                    </p:cTn>
                  </p:par>
                  <p:par>
                    <p:cTn id="124" fill="hold">
                      <p:stCondLst>
                        <p:cond delay="indefinite"/>
                      </p:stCondLst>
                      <p:childTnLst>
                        <p:par>
                          <p:cTn id="125" fill="hold">
                            <p:stCondLst>
                              <p:cond delay="0"/>
                            </p:stCondLst>
                            <p:childTnLst>
                              <p:par>
                                <p:cTn id="126" presetID="10" presetClass="entr" presetSubtype="0" fill="hold" nodeType="clickEffect">
                                  <p:stCondLst>
                                    <p:cond delay="0"/>
                                  </p:stCondLst>
                                  <p:childTnLst>
                                    <p:set>
                                      <p:cBhvr>
                                        <p:cTn id="127" dur="1" fill="hold">
                                          <p:stCondLst>
                                            <p:cond delay="0"/>
                                          </p:stCondLst>
                                        </p:cTn>
                                        <p:tgtEl>
                                          <p:spTgt spid="31"/>
                                        </p:tgtEl>
                                        <p:attrNameLst>
                                          <p:attrName>style.visibility</p:attrName>
                                        </p:attrNameLst>
                                      </p:cBhvr>
                                      <p:to>
                                        <p:strVal val="visible"/>
                                      </p:to>
                                    </p:set>
                                    <p:animEffect transition="in" filter="fade">
                                      <p:cBhvr>
                                        <p:cTn id="128" dur="500"/>
                                        <p:tgtEl>
                                          <p:spTgt spid="31"/>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nodeType="clickEffect">
                                  <p:stCondLst>
                                    <p:cond delay="0"/>
                                  </p:stCondLst>
                                  <p:childTnLst>
                                    <p:set>
                                      <p:cBhvr>
                                        <p:cTn id="132" dur="1" fill="hold">
                                          <p:stCondLst>
                                            <p:cond delay="0"/>
                                          </p:stCondLst>
                                        </p:cTn>
                                        <p:tgtEl>
                                          <p:spTgt spid="30"/>
                                        </p:tgtEl>
                                        <p:attrNameLst>
                                          <p:attrName>style.visibility</p:attrName>
                                        </p:attrNameLst>
                                      </p:cBhvr>
                                      <p:to>
                                        <p:strVal val="visible"/>
                                      </p:to>
                                    </p:set>
                                    <p:animEffect transition="in" filter="fade">
                                      <p:cBhvr>
                                        <p:cTn id="133" dur="500"/>
                                        <p:tgtEl>
                                          <p:spTgt spid="30"/>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nodeType="clickEffect">
                                  <p:stCondLst>
                                    <p:cond delay="0"/>
                                  </p:stCondLst>
                                  <p:childTnLst>
                                    <p:set>
                                      <p:cBhvr>
                                        <p:cTn id="137" dur="1" fill="hold">
                                          <p:stCondLst>
                                            <p:cond delay="0"/>
                                          </p:stCondLst>
                                        </p:cTn>
                                        <p:tgtEl>
                                          <p:spTgt spid="29"/>
                                        </p:tgtEl>
                                        <p:attrNameLst>
                                          <p:attrName>style.visibility</p:attrName>
                                        </p:attrNameLst>
                                      </p:cBhvr>
                                      <p:to>
                                        <p:strVal val="visible"/>
                                      </p:to>
                                    </p:set>
                                    <p:animEffect transition="in" filter="fade">
                                      <p:cBhvr>
                                        <p:cTn id="138" dur="500"/>
                                        <p:tgtEl>
                                          <p:spTgt spid="29"/>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nodeType="clickEffect">
                                  <p:stCondLst>
                                    <p:cond delay="0"/>
                                  </p:stCondLst>
                                  <p:childTnLst>
                                    <p:set>
                                      <p:cBhvr>
                                        <p:cTn id="142" dur="1" fill="hold">
                                          <p:stCondLst>
                                            <p:cond delay="0"/>
                                          </p:stCondLst>
                                        </p:cTn>
                                        <p:tgtEl>
                                          <p:spTgt spid="34"/>
                                        </p:tgtEl>
                                        <p:attrNameLst>
                                          <p:attrName>style.visibility</p:attrName>
                                        </p:attrNameLst>
                                      </p:cBhvr>
                                      <p:to>
                                        <p:strVal val="visible"/>
                                      </p:to>
                                    </p:set>
                                    <p:animEffect transition="in" filter="fade">
                                      <p:cBhvr>
                                        <p:cTn id="143" dur="500"/>
                                        <p:tgtEl>
                                          <p:spTgt spid="34"/>
                                        </p:tgtEl>
                                      </p:cBhvr>
                                    </p:animEffect>
                                  </p:childTnLst>
                                </p:cTn>
                              </p:par>
                            </p:childTnLst>
                          </p:cTn>
                        </p:par>
                      </p:childTnLst>
                    </p:cTn>
                  </p:par>
                  <p:par>
                    <p:cTn id="144" fill="hold">
                      <p:stCondLst>
                        <p:cond delay="indefinite"/>
                      </p:stCondLst>
                      <p:childTnLst>
                        <p:par>
                          <p:cTn id="145" fill="hold">
                            <p:stCondLst>
                              <p:cond delay="0"/>
                            </p:stCondLst>
                            <p:childTnLst>
                              <p:par>
                                <p:cTn id="146" presetID="10" presetClass="entr" presetSubtype="0" fill="hold" nodeType="clickEffect">
                                  <p:stCondLst>
                                    <p:cond delay="0"/>
                                  </p:stCondLst>
                                  <p:childTnLst>
                                    <p:set>
                                      <p:cBhvr>
                                        <p:cTn id="147" dur="1" fill="hold">
                                          <p:stCondLst>
                                            <p:cond delay="0"/>
                                          </p:stCondLst>
                                        </p:cTn>
                                        <p:tgtEl>
                                          <p:spTgt spid="32"/>
                                        </p:tgtEl>
                                        <p:attrNameLst>
                                          <p:attrName>style.visibility</p:attrName>
                                        </p:attrNameLst>
                                      </p:cBhvr>
                                      <p:to>
                                        <p:strVal val="visible"/>
                                      </p:to>
                                    </p:set>
                                    <p:animEffect transition="in" filter="fade">
                                      <p:cBhvr>
                                        <p:cTn id="148" dur="500"/>
                                        <p:tgtEl>
                                          <p:spTgt spid="32"/>
                                        </p:tgtEl>
                                      </p:cBhvr>
                                    </p:animEffect>
                                  </p:childTnLst>
                                </p:cTn>
                              </p:par>
                            </p:childTnLst>
                          </p:cTn>
                        </p:par>
                      </p:childTnLst>
                    </p:cTn>
                  </p:par>
                  <p:par>
                    <p:cTn id="149" fill="hold">
                      <p:stCondLst>
                        <p:cond delay="indefinite"/>
                      </p:stCondLst>
                      <p:childTnLst>
                        <p:par>
                          <p:cTn id="150" fill="hold">
                            <p:stCondLst>
                              <p:cond delay="0"/>
                            </p:stCondLst>
                            <p:childTnLst>
                              <p:par>
                                <p:cTn id="151" presetID="10" presetClass="entr" presetSubtype="0" fill="hold" nodeType="clickEffect">
                                  <p:stCondLst>
                                    <p:cond delay="0"/>
                                  </p:stCondLst>
                                  <p:childTnLst>
                                    <p:set>
                                      <p:cBhvr>
                                        <p:cTn id="152" dur="1" fill="hold">
                                          <p:stCondLst>
                                            <p:cond delay="0"/>
                                          </p:stCondLst>
                                        </p:cTn>
                                        <p:tgtEl>
                                          <p:spTgt spid="33"/>
                                        </p:tgtEl>
                                        <p:attrNameLst>
                                          <p:attrName>style.visibility</p:attrName>
                                        </p:attrNameLst>
                                      </p:cBhvr>
                                      <p:to>
                                        <p:strVal val="visible"/>
                                      </p:to>
                                    </p:set>
                                    <p:animEffect transition="in" filter="fade">
                                      <p:cBhvr>
                                        <p:cTn id="153" dur="500"/>
                                        <p:tgtEl>
                                          <p:spTgt spid="33"/>
                                        </p:tgtEl>
                                      </p:cBhvr>
                                    </p:animEffect>
                                  </p:childTnLst>
                                </p:cTn>
                              </p:par>
                            </p:childTnLst>
                          </p:cTn>
                        </p:par>
                      </p:childTnLst>
                    </p:cTn>
                  </p:par>
                  <p:par>
                    <p:cTn id="154" fill="hold">
                      <p:stCondLst>
                        <p:cond delay="indefinite"/>
                      </p:stCondLst>
                      <p:childTnLst>
                        <p:par>
                          <p:cTn id="155" fill="hold">
                            <p:stCondLst>
                              <p:cond delay="0"/>
                            </p:stCondLst>
                            <p:childTnLst>
                              <p:par>
                                <p:cTn id="156" presetID="10" presetClass="entr" presetSubtype="0" fill="hold" nodeType="clickEffect">
                                  <p:stCondLst>
                                    <p:cond delay="0"/>
                                  </p:stCondLst>
                                  <p:childTnLst>
                                    <p:set>
                                      <p:cBhvr>
                                        <p:cTn id="157" dur="1" fill="hold">
                                          <p:stCondLst>
                                            <p:cond delay="0"/>
                                          </p:stCondLst>
                                        </p:cTn>
                                        <p:tgtEl>
                                          <p:spTgt spid="36"/>
                                        </p:tgtEl>
                                        <p:attrNameLst>
                                          <p:attrName>style.visibility</p:attrName>
                                        </p:attrNameLst>
                                      </p:cBhvr>
                                      <p:to>
                                        <p:strVal val="visible"/>
                                      </p:to>
                                    </p:set>
                                    <p:animEffect transition="in" filter="fade">
                                      <p:cBhvr>
                                        <p:cTn id="158" dur="500"/>
                                        <p:tgtEl>
                                          <p:spTgt spid="36"/>
                                        </p:tgtEl>
                                      </p:cBhvr>
                                    </p:animEffect>
                                  </p:childTnLst>
                                </p:cTn>
                              </p:par>
                            </p:childTnLst>
                          </p:cTn>
                        </p:par>
                      </p:childTnLst>
                    </p:cTn>
                  </p:par>
                  <p:par>
                    <p:cTn id="159" fill="hold">
                      <p:stCondLst>
                        <p:cond delay="indefinite"/>
                      </p:stCondLst>
                      <p:childTnLst>
                        <p:par>
                          <p:cTn id="160" fill="hold">
                            <p:stCondLst>
                              <p:cond delay="0"/>
                            </p:stCondLst>
                            <p:childTnLst>
                              <p:par>
                                <p:cTn id="161" presetID="10" presetClass="entr" presetSubtype="0" fill="hold" nodeType="clickEffect">
                                  <p:stCondLst>
                                    <p:cond delay="0"/>
                                  </p:stCondLst>
                                  <p:childTnLst>
                                    <p:set>
                                      <p:cBhvr>
                                        <p:cTn id="162" dur="1" fill="hold">
                                          <p:stCondLst>
                                            <p:cond delay="0"/>
                                          </p:stCondLst>
                                        </p:cTn>
                                        <p:tgtEl>
                                          <p:spTgt spid="35"/>
                                        </p:tgtEl>
                                        <p:attrNameLst>
                                          <p:attrName>style.visibility</p:attrName>
                                        </p:attrNameLst>
                                      </p:cBhvr>
                                      <p:to>
                                        <p:strVal val="visible"/>
                                      </p:to>
                                    </p:set>
                                    <p:animEffect transition="in" filter="fade">
                                      <p:cBhvr>
                                        <p:cTn id="163" dur="500"/>
                                        <p:tgtEl>
                                          <p:spTgt spid="35"/>
                                        </p:tgtEl>
                                      </p:cBhvr>
                                    </p:animEffect>
                                  </p:childTnLst>
                                </p:cTn>
                              </p:par>
                            </p:childTnLst>
                          </p:cTn>
                        </p:par>
                      </p:childTnLst>
                    </p:cTn>
                  </p:par>
                </p:childTnLst>
              </p:cTn>
              <p:nextCondLst>
                <p:cond evt="onClick" delay="0">
                  <p:tgtEl>
                    <p:spTgt spid="25"/>
                  </p:tgtEl>
                </p:cond>
              </p:nextCondLst>
            </p:seq>
            <p:seq concurrent="1" nextAc="seek">
              <p:cTn id="164" restart="whenNotActive" fill="hold" evtFilter="cancelBubble" nodeType="interactiveSeq">
                <p:stCondLst>
                  <p:cond evt="onClick" delay="0">
                    <p:tgtEl>
                      <p:spTgt spid="37"/>
                    </p:tgtEl>
                  </p:cond>
                </p:stCondLst>
                <p:endSync evt="end" delay="0">
                  <p:rtn val="all"/>
                </p:endSync>
                <p:childTnLst>
                  <p:par>
                    <p:cTn id="165" fill="hold">
                      <p:stCondLst>
                        <p:cond delay="0"/>
                      </p:stCondLst>
                      <p:childTnLst>
                        <p:par>
                          <p:cTn id="166" fill="hold">
                            <p:stCondLst>
                              <p:cond delay="0"/>
                            </p:stCondLst>
                            <p:childTnLst>
                              <p:par>
                                <p:cTn id="167" presetID="10" presetClass="entr" presetSubtype="0" fill="hold" nodeType="clickEffect">
                                  <p:stCondLst>
                                    <p:cond delay="0"/>
                                  </p:stCondLst>
                                  <p:childTnLst>
                                    <p:set>
                                      <p:cBhvr>
                                        <p:cTn id="168" dur="1" fill="hold">
                                          <p:stCondLst>
                                            <p:cond delay="0"/>
                                          </p:stCondLst>
                                        </p:cTn>
                                        <p:tgtEl>
                                          <p:spTgt spid="1034"/>
                                        </p:tgtEl>
                                        <p:attrNameLst>
                                          <p:attrName>style.visibility</p:attrName>
                                        </p:attrNameLst>
                                      </p:cBhvr>
                                      <p:to>
                                        <p:strVal val="visible"/>
                                      </p:to>
                                    </p:set>
                                    <p:animEffect transition="in" filter="fade">
                                      <p:cBhvr>
                                        <p:cTn id="169" dur="500"/>
                                        <p:tgtEl>
                                          <p:spTgt spid="1034"/>
                                        </p:tgtEl>
                                      </p:cBhvr>
                                    </p:animEffect>
                                  </p:childTnLst>
                                </p:cTn>
                              </p:par>
                            </p:childTnLst>
                          </p:cTn>
                        </p:par>
                      </p:childTnLst>
                    </p:cTn>
                  </p:par>
                  <p:par>
                    <p:cTn id="170" fill="hold">
                      <p:stCondLst>
                        <p:cond delay="indefinite"/>
                      </p:stCondLst>
                      <p:childTnLst>
                        <p:par>
                          <p:cTn id="171" fill="hold">
                            <p:stCondLst>
                              <p:cond delay="0"/>
                            </p:stCondLst>
                            <p:childTnLst>
                              <p:par>
                                <p:cTn id="172" presetID="10" presetClass="entr" presetSubtype="0" fill="hold" nodeType="clickEffect">
                                  <p:stCondLst>
                                    <p:cond delay="0"/>
                                  </p:stCondLst>
                                  <p:childTnLst>
                                    <p:set>
                                      <p:cBhvr>
                                        <p:cTn id="173" dur="1" fill="hold">
                                          <p:stCondLst>
                                            <p:cond delay="0"/>
                                          </p:stCondLst>
                                        </p:cTn>
                                        <p:tgtEl>
                                          <p:spTgt spid="39"/>
                                        </p:tgtEl>
                                        <p:attrNameLst>
                                          <p:attrName>style.visibility</p:attrName>
                                        </p:attrNameLst>
                                      </p:cBhvr>
                                      <p:to>
                                        <p:strVal val="visible"/>
                                      </p:to>
                                    </p:set>
                                    <p:animEffect transition="in" filter="fade">
                                      <p:cBhvr>
                                        <p:cTn id="174" dur="500"/>
                                        <p:tgtEl>
                                          <p:spTgt spid="39"/>
                                        </p:tgtEl>
                                      </p:cBhvr>
                                    </p:animEffect>
                                  </p:childTnLst>
                                </p:cTn>
                              </p:par>
                            </p:childTnLst>
                          </p:cTn>
                        </p:par>
                      </p:childTnLst>
                    </p:cTn>
                  </p:par>
                  <p:par>
                    <p:cTn id="175" fill="hold">
                      <p:stCondLst>
                        <p:cond delay="indefinite"/>
                      </p:stCondLst>
                      <p:childTnLst>
                        <p:par>
                          <p:cTn id="176" fill="hold">
                            <p:stCondLst>
                              <p:cond delay="0"/>
                            </p:stCondLst>
                            <p:childTnLst>
                              <p:par>
                                <p:cTn id="177" presetID="10" presetClass="entr" presetSubtype="0" fill="hold" nodeType="clickEffect">
                                  <p:stCondLst>
                                    <p:cond delay="0"/>
                                  </p:stCondLst>
                                  <p:childTnLst>
                                    <p:set>
                                      <p:cBhvr>
                                        <p:cTn id="178" dur="1" fill="hold">
                                          <p:stCondLst>
                                            <p:cond delay="0"/>
                                          </p:stCondLst>
                                        </p:cTn>
                                        <p:tgtEl>
                                          <p:spTgt spid="38"/>
                                        </p:tgtEl>
                                        <p:attrNameLst>
                                          <p:attrName>style.visibility</p:attrName>
                                        </p:attrNameLst>
                                      </p:cBhvr>
                                      <p:to>
                                        <p:strVal val="visible"/>
                                      </p:to>
                                    </p:set>
                                    <p:animEffect transition="in" filter="fade">
                                      <p:cBhvr>
                                        <p:cTn id="179" dur="500"/>
                                        <p:tgtEl>
                                          <p:spTgt spid="38"/>
                                        </p:tgtEl>
                                      </p:cBhvr>
                                    </p:animEffect>
                                  </p:childTnLst>
                                </p:cTn>
                              </p:par>
                            </p:childTnLst>
                          </p:cTn>
                        </p:par>
                      </p:childTnLst>
                    </p:cTn>
                  </p:par>
                  <p:par>
                    <p:cTn id="180" fill="hold">
                      <p:stCondLst>
                        <p:cond delay="indefinite"/>
                      </p:stCondLst>
                      <p:childTnLst>
                        <p:par>
                          <p:cTn id="181" fill="hold">
                            <p:stCondLst>
                              <p:cond delay="0"/>
                            </p:stCondLst>
                            <p:childTnLst>
                              <p:par>
                                <p:cTn id="182" presetID="10" presetClass="entr" presetSubtype="0" fill="hold" nodeType="clickEffect">
                                  <p:stCondLst>
                                    <p:cond delay="0"/>
                                  </p:stCondLst>
                                  <p:childTnLst>
                                    <p:set>
                                      <p:cBhvr>
                                        <p:cTn id="183" dur="1" fill="hold">
                                          <p:stCondLst>
                                            <p:cond delay="0"/>
                                          </p:stCondLst>
                                        </p:cTn>
                                        <p:tgtEl>
                                          <p:spTgt spid="40"/>
                                        </p:tgtEl>
                                        <p:attrNameLst>
                                          <p:attrName>style.visibility</p:attrName>
                                        </p:attrNameLst>
                                      </p:cBhvr>
                                      <p:to>
                                        <p:strVal val="visible"/>
                                      </p:to>
                                    </p:set>
                                    <p:animEffect transition="in" filter="fade">
                                      <p:cBhvr>
                                        <p:cTn id="184" dur="500"/>
                                        <p:tgtEl>
                                          <p:spTgt spid="40"/>
                                        </p:tgtEl>
                                      </p:cBhvr>
                                    </p:animEffect>
                                  </p:childTnLst>
                                </p:cTn>
                              </p:par>
                            </p:childTnLst>
                          </p:cTn>
                        </p:par>
                      </p:childTnLst>
                    </p:cTn>
                  </p:par>
                  <p:par>
                    <p:cTn id="185" fill="hold">
                      <p:stCondLst>
                        <p:cond delay="indefinite"/>
                      </p:stCondLst>
                      <p:childTnLst>
                        <p:par>
                          <p:cTn id="186" fill="hold">
                            <p:stCondLst>
                              <p:cond delay="0"/>
                            </p:stCondLst>
                            <p:childTnLst>
                              <p:par>
                                <p:cTn id="187" presetID="10" presetClass="entr" presetSubtype="0" fill="hold" nodeType="clickEffect">
                                  <p:stCondLst>
                                    <p:cond delay="0"/>
                                  </p:stCondLst>
                                  <p:childTnLst>
                                    <p:set>
                                      <p:cBhvr>
                                        <p:cTn id="188" dur="1" fill="hold">
                                          <p:stCondLst>
                                            <p:cond delay="0"/>
                                          </p:stCondLst>
                                        </p:cTn>
                                        <p:tgtEl>
                                          <p:spTgt spid="42"/>
                                        </p:tgtEl>
                                        <p:attrNameLst>
                                          <p:attrName>style.visibility</p:attrName>
                                        </p:attrNameLst>
                                      </p:cBhvr>
                                      <p:to>
                                        <p:strVal val="visible"/>
                                      </p:to>
                                    </p:set>
                                    <p:animEffect transition="in" filter="fade">
                                      <p:cBhvr>
                                        <p:cTn id="189" dur="500"/>
                                        <p:tgtEl>
                                          <p:spTgt spid="42"/>
                                        </p:tgtEl>
                                      </p:cBhvr>
                                    </p:animEffect>
                                  </p:childTnLst>
                                </p:cTn>
                              </p:par>
                            </p:childTnLst>
                          </p:cTn>
                        </p:par>
                      </p:childTnLst>
                    </p:cTn>
                  </p:par>
                  <p:par>
                    <p:cTn id="190" fill="hold">
                      <p:stCondLst>
                        <p:cond delay="indefinite"/>
                      </p:stCondLst>
                      <p:childTnLst>
                        <p:par>
                          <p:cTn id="191" fill="hold">
                            <p:stCondLst>
                              <p:cond delay="0"/>
                            </p:stCondLst>
                            <p:childTnLst>
                              <p:par>
                                <p:cTn id="192" presetID="10" presetClass="entr" presetSubtype="0" fill="hold" nodeType="clickEffect">
                                  <p:stCondLst>
                                    <p:cond delay="0"/>
                                  </p:stCondLst>
                                  <p:childTnLst>
                                    <p:set>
                                      <p:cBhvr>
                                        <p:cTn id="193" dur="1" fill="hold">
                                          <p:stCondLst>
                                            <p:cond delay="0"/>
                                          </p:stCondLst>
                                        </p:cTn>
                                        <p:tgtEl>
                                          <p:spTgt spid="41"/>
                                        </p:tgtEl>
                                        <p:attrNameLst>
                                          <p:attrName>style.visibility</p:attrName>
                                        </p:attrNameLst>
                                      </p:cBhvr>
                                      <p:to>
                                        <p:strVal val="visible"/>
                                      </p:to>
                                    </p:set>
                                    <p:animEffect transition="in" filter="fade">
                                      <p:cBhvr>
                                        <p:cTn id="194" dur="500"/>
                                        <p:tgtEl>
                                          <p:spTgt spid="41"/>
                                        </p:tgtEl>
                                      </p:cBhvr>
                                    </p:animEffect>
                                  </p:childTnLst>
                                </p:cTn>
                              </p:par>
                            </p:childTnLst>
                          </p:cTn>
                        </p:par>
                      </p:childTnLst>
                    </p:cTn>
                  </p:par>
                  <p:par>
                    <p:cTn id="195" fill="hold">
                      <p:stCondLst>
                        <p:cond delay="indefinite"/>
                      </p:stCondLst>
                      <p:childTnLst>
                        <p:par>
                          <p:cTn id="196" fill="hold">
                            <p:stCondLst>
                              <p:cond delay="0"/>
                            </p:stCondLst>
                            <p:childTnLst>
                              <p:par>
                                <p:cTn id="197" presetID="10" presetClass="entr" presetSubtype="0" fill="hold" nodeType="clickEffect">
                                  <p:stCondLst>
                                    <p:cond delay="0"/>
                                  </p:stCondLst>
                                  <p:childTnLst>
                                    <p:set>
                                      <p:cBhvr>
                                        <p:cTn id="198" dur="1" fill="hold">
                                          <p:stCondLst>
                                            <p:cond delay="0"/>
                                          </p:stCondLst>
                                        </p:cTn>
                                        <p:tgtEl>
                                          <p:spTgt spid="43"/>
                                        </p:tgtEl>
                                        <p:attrNameLst>
                                          <p:attrName>style.visibility</p:attrName>
                                        </p:attrNameLst>
                                      </p:cBhvr>
                                      <p:to>
                                        <p:strVal val="visible"/>
                                      </p:to>
                                    </p:set>
                                    <p:animEffect transition="in" filter="fade">
                                      <p:cBhvr>
                                        <p:cTn id="199" dur="500"/>
                                        <p:tgtEl>
                                          <p:spTgt spid="43"/>
                                        </p:tgtEl>
                                      </p:cBhvr>
                                    </p:animEffect>
                                  </p:childTnLst>
                                </p:cTn>
                              </p:par>
                            </p:childTnLst>
                          </p:cTn>
                        </p:par>
                      </p:childTnLst>
                    </p:cTn>
                  </p:par>
                  <p:par>
                    <p:cTn id="200" fill="hold">
                      <p:stCondLst>
                        <p:cond delay="indefinite"/>
                      </p:stCondLst>
                      <p:childTnLst>
                        <p:par>
                          <p:cTn id="201" fill="hold">
                            <p:stCondLst>
                              <p:cond delay="0"/>
                            </p:stCondLst>
                            <p:childTnLst>
                              <p:par>
                                <p:cTn id="202" presetID="10" presetClass="entr" presetSubtype="0" fill="hold" nodeType="clickEffect">
                                  <p:stCondLst>
                                    <p:cond delay="0"/>
                                  </p:stCondLst>
                                  <p:childTnLst>
                                    <p:set>
                                      <p:cBhvr>
                                        <p:cTn id="203" dur="1" fill="hold">
                                          <p:stCondLst>
                                            <p:cond delay="0"/>
                                          </p:stCondLst>
                                        </p:cTn>
                                        <p:tgtEl>
                                          <p:spTgt spid="44"/>
                                        </p:tgtEl>
                                        <p:attrNameLst>
                                          <p:attrName>style.visibility</p:attrName>
                                        </p:attrNameLst>
                                      </p:cBhvr>
                                      <p:to>
                                        <p:strVal val="visible"/>
                                      </p:to>
                                    </p:set>
                                    <p:animEffect transition="in" filter="fade">
                                      <p:cBhvr>
                                        <p:cTn id="204" dur="500"/>
                                        <p:tgtEl>
                                          <p:spTgt spid="44"/>
                                        </p:tgtEl>
                                      </p:cBhvr>
                                    </p:animEffect>
                                  </p:childTnLst>
                                </p:cTn>
                              </p:par>
                            </p:childTnLst>
                          </p:cTn>
                        </p:par>
                      </p:childTnLst>
                    </p:cTn>
                  </p:par>
                  <p:par>
                    <p:cTn id="205" fill="hold">
                      <p:stCondLst>
                        <p:cond delay="indefinite"/>
                      </p:stCondLst>
                      <p:childTnLst>
                        <p:par>
                          <p:cTn id="206" fill="hold">
                            <p:stCondLst>
                              <p:cond delay="0"/>
                            </p:stCondLst>
                            <p:childTnLst>
                              <p:par>
                                <p:cTn id="207" presetID="10" presetClass="entr" presetSubtype="0" fill="hold" nodeType="clickEffect">
                                  <p:stCondLst>
                                    <p:cond delay="0"/>
                                  </p:stCondLst>
                                  <p:childTnLst>
                                    <p:set>
                                      <p:cBhvr>
                                        <p:cTn id="208" dur="1" fill="hold">
                                          <p:stCondLst>
                                            <p:cond delay="0"/>
                                          </p:stCondLst>
                                        </p:cTn>
                                        <p:tgtEl>
                                          <p:spTgt spid="45"/>
                                        </p:tgtEl>
                                        <p:attrNameLst>
                                          <p:attrName>style.visibility</p:attrName>
                                        </p:attrNameLst>
                                      </p:cBhvr>
                                      <p:to>
                                        <p:strVal val="visible"/>
                                      </p:to>
                                    </p:set>
                                    <p:animEffect transition="in" filter="fade">
                                      <p:cBhvr>
                                        <p:cTn id="209" dur="500"/>
                                        <p:tgtEl>
                                          <p:spTgt spid="45"/>
                                        </p:tgtEl>
                                      </p:cBhvr>
                                    </p:animEffect>
                                  </p:childTnLst>
                                </p:cTn>
                              </p:par>
                            </p:childTnLst>
                          </p:cTn>
                        </p:par>
                      </p:childTnLst>
                    </p:cTn>
                  </p:par>
                  <p:par>
                    <p:cTn id="210" fill="hold">
                      <p:stCondLst>
                        <p:cond delay="indefinite"/>
                      </p:stCondLst>
                      <p:childTnLst>
                        <p:par>
                          <p:cTn id="211" fill="hold">
                            <p:stCondLst>
                              <p:cond delay="0"/>
                            </p:stCondLst>
                            <p:childTnLst>
                              <p:par>
                                <p:cTn id="212" presetID="10" presetClass="entr" presetSubtype="0" fill="hold" nodeType="clickEffect">
                                  <p:stCondLst>
                                    <p:cond delay="0"/>
                                  </p:stCondLst>
                                  <p:childTnLst>
                                    <p:set>
                                      <p:cBhvr>
                                        <p:cTn id="213" dur="1" fill="hold">
                                          <p:stCondLst>
                                            <p:cond delay="0"/>
                                          </p:stCondLst>
                                        </p:cTn>
                                        <p:tgtEl>
                                          <p:spTgt spid="46"/>
                                        </p:tgtEl>
                                        <p:attrNameLst>
                                          <p:attrName>style.visibility</p:attrName>
                                        </p:attrNameLst>
                                      </p:cBhvr>
                                      <p:to>
                                        <p:strVal val="visible"/>
                                      </p:to>
                                    </p:set>
                                    <p:animEffect transition="in" filter="fade">
                                      <p:cBhvr>
                                        <p:cTn id="214" dur="500"/>
                                        <p:tgtEl>
                                          <p:spTgt spid="46"/>
                                        </p:tgtEl>
                                      </p:cBhvr>
                                    </p:animEffect>
                                  </p:childTnLst>
                                </p:cTn>
                              </p:par>
                            </p:childTnLst>
                          </p:cTn>
                        </p:par>
                      </p:childTnLst>
                    </p:cTn>
                  </p:par>
                </p:childTnLst>
              </p:cTn>
              <p:nextCondLst>
                <p:cond evt="onClick" delay="0">
                  <p:tgtEl>
                    <p:spTgt spid="37"/>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2F2A76-F41B-F9E8-31A5-40FE43B30DC4}"/>
              </a:ext>
            </a:extLst>
          </p:cNvPr>
          <p:cNvSpPr>
            <a:spLocks noGrp="1"/>
          </p:cNvSpPr>
          <p:nvPr>
            <p:ph type="ctrTitle"/>
          </p:nvPr>
        </p:nvSpPr>
        <p:spPr>
          <a:xfrm>
            <a:off x="596280" y="1700808"/>
            <a:ext cx="7772400" cy="1470025"/>
          </a:xfrm>
        </p:spPr>
        <p:txBody>
          <a:bodyPr>
            <a:normAutofit/>
          </a:bodyPr>
          <a:lstStyle/>
          <a:p>
            <a:r>
              <a:rPr lang="kk-KZ" sz="2700" b="1" i="1" dirty="0">
                <a:solidFill>
                  <a:schemeClr val="bg1"/>
                </a:solidFill>
                <a:latin typeface="Times New Roman" panose="02020603050405020304" pitchFamily="18" charset="0"/>
                <a:cs typeface="Times New Roman" panose="02020603050405020304" pitchFamily="18" charset="0"/>
              </a:rPr>
              <a:t>Сабақтың тақырыбы:    </a:t>
            </a:r>
            <a:br>
              <a:rPr lang="kk-KZ" b="1" i="1" dirty="0">
                <a:solidFill>
                  <a:schemeClr val="bg1"/>
                </a:solidFill>
                <a:latin typeface="Times New Roman" panose="02020603050405020304" pitchFamily="18" charset="0"/>
                <a:cs typeface="Times New Roman" panose="02020603050405020304" pitchFamily="18" charset="0"/>
              </a:rPr>
            </a:br>
            <a:r>
              <a:rPr lang="kk-KZ" b="1" i="1" dirty="0">
                <a:solidFill>
                  <a:schemeClr val="bg1"/>
                </a:solidFill>
                <a:latin typeface="Times New Roman" panose="02020603050405020304" pitchFamily="18" charset="0"/>
                <a:cs typeface="Times New Roman" panose="02020603050405020304" pitchFamily="18" charset="0"/>
              </a:rPr>
              <a:t>Бұлттық деректер қоймасы</a:t>
            </a:r>
            <a:endParaRPr lang="ru-KZ" b="1" i="1" dirty="0">
              <a:solidFill>
                <a:schemeClr val="bg1"/>
              </a:solidFill>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B5A682F0-E187-677B-517E-A786BAA1D826}"/>
              </a:ext>
            </a:extLst>
          </p:cNvPr>
          <p:cNvSpPr>
            <a:spLocks noGrp="1"/>
          </p:cNvSpPr>
          <p:nvPr>
            <p:ph type="subTitle" idx="1"/>
          </p:nvPr>
        </p:nvSpPr>
        <p:spPr>
          <a:xfrm>
            <a:off x="303784" y="3421292"/>
            <a:ext cx="8064896" cy="1638448"/>
          </a:xfrm>
        </p:spPr>
        <p:txBody>
          <a:bodyPr>
            <a:normAutofit fontScale="70000" lnSpcReduction="20000"/>
          </a:bodyPr>
          <a:lstStyle/>
          <a:p>
            <a:r>
              <a:rPr lang="ru-RU" sz="2400" dirty="0" err="1">
                <a:solidFill>
                  <a:schemeClr val="bg1"/>
                </a:solidFill>
                <a:latin typeface="Times New Roman" panose="02020603050405020304" pitchFamily="18" charset="0"/>
                <a:cs typeface="Times New Roman" panose="02020603050405020304" pitchFamily="18" charset="0"/>
              </a:rPr>
              <a:t>Сабақтың</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мақсаты</a:t>
            </a:r>
            <a:r>
              <a:rPr lang="ru-RU" sz="2400" dirty="0">
                <a:solidFill>
                  <a:schemeClr val="bg1"/>
                </a:solidFill>
                <a:latin typeface="Times New Roman" panose="02020603050405020304" pitchFamily="18" charset="0"/>
                <a:cs typeface="Times New Roman" panose="02020603050405020304" pitchFamily="18" charset="0"/>
              </a:rPr>
              <a:t>: </a:t>
            </a:r>
          </a:p>
          <a:p>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Бұлттық</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деректер</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қоймасының</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мәнін</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түсіндіреді</a:t>
            </a:r>
            <a:endParaRPr lang="ru-RU" sz="2600" dirty="0">
              <a:solidFill>
                <a:schemeClr val="bg1"/>
              </a:solidFill>
              <a:latin typeface="Times New Roman" panose="02020603050405020304" pitchFamily="18" charset="0"/>
              <a:cs typeface="Times New Roman" panose="02020603050405020304" pitchFamily="18" charset="0"/>
            </a:endParaRPr>
          </a:p>
          <a:p>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Файлдармен</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қашықтан</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және</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бірлесіп</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жұмыс</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істеудің</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артықшылықтарын</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сипаттайды</a:t>
            </a:r>
            <a:r>
              <a:rPr lang="ru-RU" sz="2600" dirty="0">
                <a:solidFill>
                  <a:schemeClr val="bg1"/>
                </a:solidFill>
                <a:latin typeface="Times New Roman" panose="02020603050405020304" pitchFamily="18" charset="0"/>
                <a:cs typeface="Times New Roman" panose="02020603050405020304" pitchFamily="18" charset="0"/>
              </a:rPr>
              <a:t>;</a:t>
            </a:r>
          </a:p>
          <a:p>
            <a:r>
              <a:rPr lang="ru-RU" sz="2600" dirty="0">
                <a:solidFill>
                  <a:schemeClr val="bg1"/>
                </a:solidFill>
                <a:latin typeface="Times New Roman" panose="02020603050405020304" pitchFamily="18" charset="0"/>
                <a:cs typeface="Times New Roman" panose="02020603050405020304" pitchFamily="18" charset="0"/>
              </a:rPr>
              <a:t>-</a:t>
            </a:r>
            <a:r>
              <a:rPr lang="ru-RU" sz="2600" dirty="0" err="1">
                <a:solidFill>
                  <a:schemeClr val="bg1"/>
                </a:solidFill>
                <a:latin typeface="Times New Roman" panose="02020603050405020304" pitchFamily="18" charset="0"/>
                <a:cs typeface="Times New Roman" panose="02020603050405020304" pitchFamily="18" charset="0"/>
              </a:rPr>
              <a:t>Практикада</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құжат</a:t>
            </a:r>
            <a:r>
              <a:rPr lang="ru-RU" sz="2600" dirty="0">
                <a:solidFill>
                  <a:schemeClr val="bg1"/>
                </a:solidFill>
                <a:latin typeface="Times New Roman" panose="02020603050405020304" pitchFamily="18" charset="0"/>
                <a:cs typeface="Times New Roman" panose="02020603050405020304" pitchFamily="18" charset="0"/>
              </a:rPr>
              <a:t>, презентация </a:t>
            </a:r>
            <a:r>
              <a:rPr lang="ru-RU" sz="2600" dirty="0" err="1">
                <a:solidFill>
                  <a:schemeClr val="bg1"/>
                </a:solidFill>
                <a:latin typeface="Times New Roman" panose="02020603050405020304" pitchFamily="18" charset="0"/>
                <a:cs typeface="Times New Roman" panose="02020603050405020304" pitchFamily="18" charset="0"/>
              </a:rPr>
              <a:t>немесе</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кестені</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бұлттық</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ортада</a:t>
            </a:r>
            <a:r>
              <a:rPr lang="ru-RU" sz="2600" dirty="0">
                <a:solidFill>
                  <a:schemeClr val="bg1"/>
                </a:solidFill>
                <a:latin typeface="Times New Roman" panose="02020603050405020304" pitchFamily="18" charset="0"/>
                <a:cs typeface="Times New Roman" panose="02020603050405020304" pitchFamily="18" charset="0"/>
              </a:rPr>
              <a:t> (</a:t>
            </a:r>
            <a:r>
              <a:rPr lang="en-US" sz="2600" dirty="0">
                <a:solidFill>
                  <a:schemeClr val="bg1"/>
                </a:solidFill>
                <a:latin typeface="Times New Roman" panose="02020603050405020304" pitchFamily="18" charset="0"/>
                <a:cs typeface="Times New Roman" panose="02020603050405020304" pitchFamily="18" charset="0"/>
              </a:rPr>
              <a:t>Google Drive, OneDrive) </a:t>
            </a:r>
            <a:r>
              <a:rPr lang="ru-RU" sz="2600" dirty="0" err="1">
                <a:solidFill>
                  <a:schemeClr val="bg1"/>
                </a:solidFill>
                <a:latin typeface="Times New Roman" panose="02020603050405020304" pitchFamily="18" charset="0"/>
                <a:cs typeface="Times New Roman" panose="02020603050405020304" pitchFamily="18" charset="0"/>
              </a:rPr>
              <a:t>бірлесіп</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өңдеуді</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жүзеге</a:t>
            </a:r>
            <a:r>
              <a:rPr lang="ru-RU" sz="2600" dirty="0">
                <a:solidFill>
                  <a:schemeClr val="bg1"/>
                </a:solidFill>
                <a:latin typeface="Times New Roman" panose="02020603050405020304" pitchFamily="18" charset="0"/>
                <a:cs typeface="Times New Roman" panose="02020603050405020304" pitchFamily="18" charset="0"/>
              </a:rPr>
              <a:t> </a:t>
            </a:r>
            <a:r>
              <a:rPr lang="ru-RU" sz="2600" dirty="0" err="1">
                <a:solidFill>
                  <a:schemeClr val="bg1"/>
                </a:solidFill>
                <a:latin typeface="Times New Roman" panose="02020603050405020304" pitchFamily="18" charset="0"/>
                <a:cs typeface="Times New Roman" panose="02020603050405020304" pitchFamily="18" charset="0"/>
              </a:rPr>
              <a:t>асырады</a:t>
            </a:r>
            <a:endParaRPr lang="ru-RU" sz="2600" dirty="0">
              <a:solidFill>
                <a:schemeClr val="bg1"/>
              </a:solidFill>
              <a:latin typeface="Times New Roman" panose="02020603050405020304" pitchFamily="18" charset="0"/>
              <a:cs typeface="Times New Roman" panose="02020603050405020304" pitchFamily="18" charset="0"/>
            </a:endParaRPr>
          </a:p>
          <a:p>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272440"/>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4551A-F64C-0214-76C3-9491A4241BC2}"/>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2894BB-01E8-B656-A3C6-4DCEF99867F6}"/>
              </a:ext>
            </a:extLst>
          </p:cNvPr>
          <p:cNvSpPr>
            <a:spLocks noGrp="1"/>
          </p:cNvSpPr>
          <p:nvPr>
            <p:ph type="title"/>
          </p:nvPr>
        </p:nvSpPr>
        <p:spPr>
          <a:xfrm>
            <a:off x="827584" y="980728"/>
            <a:ext cx="7198568" cy="1362075"/>
          </a:xfrm>
        </p:spPr>
        <p:txBody>
          <a:bodyPr>
            <a:normAutofit fontScale="90000"/>
          </a:bodyPr>
          <a:lstStyle/>
          <a:p>
            <a:pPr>
              <a:buNone/>
            </a:pPr>
            <a:r>
              <a:rPr lang="kk-KZ" sz="3200" b="1" dirty="0">
                <a:solidFill>
                  <a:srgbClr val="FFFF00"/>
                </a:solidFill>
                <a:effectLst/>
                <a:latin typeface="Times New Roman" panose="02020603050405020304" pitchFamily="18" charset="0"/>
                <a:ea typeface="Times New Roman" panose="02020603050405020304" pitchFamily="18" charset="0"/>
              </a:rPr>
              <a:t>Өткенді қайталау: </a:t>
            </a:r>
            <a:br>
              <a:rPr lang="kk-KZ" sz="3200" b="1" dirty="0">
                <a:solidFill>
                  <a:srgbClr val="FFFF00"/>
                </a:solidFill>
                <a:effectLst/>
                <a:latin typeface="Times New Roman" panose="02020603050405020304" pitchFamily="18" charset="0"/>
                <a:ea typeface="Times New Roman" panose="02020603050405020304" pitchFamily="18" charset="0"/>
              </a:rPr>
            </a:br>
            <a:br>
              <a:rPr lang="ru-KZ" sz="2800" dirty="0">
                <a:solidFill>
                  <a:srgbClr val="FFFF00"/>
                </a:solidFill>
                <a:effectLst/>
                <a:latin typeface="Times New Roman" panose="02020603050405020304" pitchFamily="18" charset="0"/>
                <a:ea typeface="Times New Roman" panose="02020603050405020304" pitchFamily="18" charset="0"/>
              </a:rPr>
            </a:br>
            <a:r>
              <a:rPr lang="ru-KZ" sz="2800" dirty="0">
                <a:solidFill>
                  <a:schemeClr val="bg1"/>
                </a:solidFill>
                <a:effectLst/>
                <a:latin typeface="Times New Roman" panose="02020603050405020304" pitchFamily="18" charset="0"/>
                <a:ea typeface="Times New Roman" panose="02020603050405020304" pitchFamily="18" charset="0"/>
              </a:rPr>
              <a:t>1.Бұлттық </a:t>
            </a:r>
            <a:r>
              <a:rPr lang="ru-KZ" sz="2800" dirty="0" err="1">
                <a:solidFill>
                  <a:schemeClr val="bg1"/>
                </a:solidFill>
                <a:effectLst/>
                <a:latin typeface="Times New Roman" panose="02020603050405020304" pitchFamily="18" charset="0"/>
                <a:ea typeface="Times New Roman" panose="02020603050405020304" pitchFamily="18" charset="0"/>
              </a:rPr>
              <a:t>технологиялар</a:t>
            </a:r>
            <a:r>
              <a:rPr lang="ru-KZ" sz="2800" dirty="0">
                <a:solidFill>
                  <a:schemeClr val="bg1"/>
                </a:solidFill>
                <a:effectLst/>
                <a:latin typeface="Times New Roman" panose="02020603050405020304" pitchFamily="18" charset="0"/>
                <a:ea typeface="Times New Roman" panose="02020603050405020304" pitchFamily="18" charset="0"/>
              </a:rPr>
              <a:t> </a:t>
            </a:r>
            <a:r>
              <a:rPr lang="ru-KZ" sz="2800" dirty="0" err="1">
                <a:solidFill>
                  <a:schemeClr val="bg1"/>
                </a:solidFill>
                <a:effectLst/>
                <a:latin typeface="Times New Roman" panose="02020603050405020304" pitchFamily="18" charset="0"/>
                <a:ea typeface="Times New Roman" panose="02020603050405020304" pitchFamily="18" charset="0"/>
              </a:rPr>
              <a:t>дегеніміз</a:t>
            </a:r>
            <a:r>
              <a:rPr lang="ru-KZ" sz="2800" dirty="0">
                <a:solidFill>
                  <a:schemeClr val="bg1"/>
                </a:solidFill>
                <a:effectLst/>
                <a:latin typeface="Times New Roman" panose="02020603050405020304" pitchFamily="18" charset="0"/>
                <a:ea typeface="Times New Roman" panose="02020603050405020304" pitchFamily="18" charset="0"/>
              </a:rPr>
              <a:t> не </a:t>
            </a:r>
            <a:r>
              <a:rPr lang="ru-KZ" sz="2800" dirty="0" err="1">
                <a:solidFill>
                  <a:schemeClr val="bg1"/>
                </a:solidFill>
                <a:effectLst/>
                <a:latin typeface="Times New Roman" panose="02020603050405020304" pitchFamily="18" charset="0"/>
                <a:ea typeface="Times New Roman" panose="02020603050405020304" pitchFamily="18" charset="0"/>
              </a:rPr>
              <a:t>және</a:t>
            </a:r>
            <a:r>
              <a:rPr lang="ru-KZ" sz="2800" dirty="0">
                <a:solidFill>
                  <a:schemeClr val="bg1"/>
                </a:solidFill>
                <a:effectLst/>
                <a:latin typeface="Times New Roman" panose="02020603050405020304" pitchFamily="18" charset="0"/>
                <a:ea typeface="Times New Roman" panose="02020603050405020304" pitchFamily="18" charset="0"/>
              </a:rPr>
              <a:t> </a:t>
            </a:r>
            <a:r>
              <a:rPr lang="ru-KZ" sz="2800" dirty="0" err="1">
                <a:solidFill>
                  <a:schemeClr val="bg1"/>
                </a:solidFill>
                <a:effectLst/>
                <a:latin typeface="Times New Roman" panose="02020603050405020304" pitchFamily="18" charset="0"/>
                <a:ea typeface="Times New Roman" panose="02020603050405020304" pitchFamily="18" charset="0"/>
              </a:rPr>
              <a:t>ол</a:t>
            </a:r>
            <a:r>
              <a:rPr lang="ru-KZ" sz="2800" dirty="0">
                <a:solidFill>
                  <a:schemeClr val="bg1"/>
                </a:solidFill>
                <a:effectLst/>
                <a:latin typeface="Times New Roman" panose="02020603050405020304" pitchFamily="18" charset="0"/>
                <a:ea typeface="Times New Roman" panose="02020603050405020304" pitchFamily="18" charset="0"/>
              </a:rPr>
              <a:t> </a:t>
            </a:r>
            <a:r>
              <a:rPr lang="ru-KZ" sz="2800" dirty="0" err="1">
                <a:solidFill>
                  <a:schemeClr val="bg1"/>
                </a:solidFill>
                <a:effectLst/>
                <a:latin typeface="Times New Roman" panose="02020603050405020304" pitchFamily="18" charset="0"/>
                <a:ea typeface="Times New Roman" panose="02020603050405020304" pitchFamily="18" charset="0"/>
              </a:rPr>
              <a:t>қандай</a:t>
            </a:r>
            <a:r>
              <a:rPr lang="ru-KZ" sz="2800" dirty="0">
                <a:solidFill>
                  <a:schemeClr val="bg1"/>
                </a:solidFill>
                <a:effectLst/>
                <a:latin typeface="Times New Roman" panose="02020603050405020304" pitchFamily="18" charset="0"/>
                <a:ea typeface="Times New Roman" panose="02020603050405020304" pitchFamily="18" charset="0"/>
              </a:rPr>
              <a:t> </a:t>
            </a:r>
            <a:r>
              <a:rPr lang="ru-KZ" sz="2800" dirty="0" err="1">
                <a:solidFill>
                  <a:schemeClr val="bg1"/>
                </a:solidFill>
                <a:effectLst/>
                <a:latin typeface="Times New Roman" panose="02020603050405020304" pitchFamily="18" charset="0"/>
                <a:ea typeface="Times New Roman" panose="02020603050405020304" pitchFamily="18" charset="0"/>
              </a:rPr>
              <a:t>мақсатта</a:t>
            </a:r>
            <a:r>
              <a:rPr lang="ru-KZ" sz="2800" dirty="0">
                <a:solidFill>
                  <a:schemeClr val="bg1"/>
                </a:solidFill>
                <a:effectLst/>
                <a:latin typeface="Times New Roman" panose="02020603050405020304" pitchFamily="18" charset="0"/>
                <a:ea typeface="Times New Roman" panose="02020603050405020304" pitchFamily="18" charset="0"/>
              </a:rPr>
              <a:t> </a:t>
            </a:r>
            <a:r>
              <a:rPr lang="ru-KZ" sz="2800" dirty="0" err="1">
                <a:solidFill>
                  <a:schemeClr val="bg1"/>
                </a:solidFill>
                <a:effectLst/>
                <a:latin typeface="Times New Roman" panose="02020603050405020304" pitchFamily="18" charset="0"/>
                <a:ea typeface="Times New Roman" panose="02020603050405020304" pitchFamily="18" charset="0"/>
              </a:rPr>
              <a:t>қолданылады</a:t>
            </a:r>
            <a:r>
              <a:rPr lang="ru-KZ" sz="2800" dirty="0">
                <a:solidFill>
                  <a:schemeClr val="bg1"/>
                </a:solidFill>
                <a:effectLst/>
                <a:latin typeface="Times New Roman" panose="02020603050405020304" pitchFamily="18" charset="0"/>
                <a:ea typeface="Times New Roman" panose="02020603050405020304" pitchFamily="18" charset="0"/>
              </a:rPr>
              <a:t>?</a:t>
            </a:r>
            <a:br>
              <a:rPr lang="ru-KZ" sz="2800" dirty="0">
                <a:solidFill>
                  <a:schemeClr val="bg1"/>
                </a:solidFill>
                <a:effectLst/>
                <a:latin typeface="Times New Roman" panose="02020603050405020304" pitchFamily="18" charset="0"/>
                <a:ea typeface="Times New Roman" panose="02020603050405020304" pitchFamily="18" charset="0"/>
              </a:rPr>
            </a:br>
            <a:r>
              <a:rPr lang="ru-KZ" sz="2800" dirty="0">
                <a:solidFill>
                  <a:schemeClr val="bg1"/>
                </a:solidFill>
                <a:effectLst/>
                <a:latin typeface="Times New Roman" panose="02020603050405020304" pitchFamily="18" charset="0"/>
                <a:ea typeface="Times New Roman" panose="02020603050405020304" pitchFamily="18" charset="0"/>
              </a:rPr>
              <a:t>2. </a:t>
            </a:r>
            <a:r>
              <a:rPr lang="ru-KZ" sz="2800" dirty="0" err="1">
                <a:solidFill>
                  <a:schemeClr val="bg1"/>
                </a:solidFill>
                <a:effectLst/>
                <a:latin typeface="Times New Roman" panose="02020603050405020304" pitchFamily="18" charset="0"/>
                <a:ea typeface="Times New Roman" panose="02020603050405020304" pitchFamily="18" charset="0"/>
              </a:rPr>
              <a:t>Бұлттық</a:t>
            </a:r>
            <a:r>
              <a:rPr lang="ru-KZ" sz="2800" dirty="0">
                <a:solidFill>
                  <a:schemeClr val="bg1"/>
                </a:solidFill>
                <a:effectLst/>
                <a:latin typeface="Times New Roman" panose="02020603050405020304" pitchFamily="18" charset="0"/>
                <a:ea typeface="Times New Roman" panose="02020603050405020304" pitchFamily="18" charset="0"/>
              </a:rPr>
              <a:t> </a:t>
            </a:r>
            <a:r>
              <a:rPr lang="ru-KZ" sz="2800" dirty="0" err="1">
                <a:solidFill>
                  <a:schemeClr val="bg1"/>
                </a:solidFill>
                <a:effectLst/>
                <a:latin typeface="Times New Roman" panose="02020603050405020304" pitchFamily="18" charset="0"/>
                <a:ea typeface="Times New Roman" panose="02020603050405020304" pitchFamily="18" charset="0"/>
              </a:rPr>
              <a:t>технологиялардың</a:t>
            </a:r>
            <a:r>
              <a:rPr lang="ru-KZ" sz="2800" dirty="0">
                <a:solidFill>
                  <a:schemeClr val="bg1"/>
                </a:solidFill>
                <a:effectLst/>
                <a:latin typeface="Times New Roman" panose="02020603050405020304" pitchFamily="18" charset="0"/>
                <a:ea typeface="Times New Roman" panose="02020603050405020304" pitchFamily="18" charset="0"/>
              </a:rPr>
              <a:t> </a:t>
            </a:r>
            <a:r>
              <a:rPr lang="ru-KZ" sz="2800" dirty="0" err="1">
                <a:solidFill>
                  <a:schemeClr val="bg1"/>
                </a:solidFill>
                <a:effectLst/>
                <a:latin typeface="Times New Roman" panose="02020603050405020304" pitchFamily="18" charset="0"/>
                <a:ea typeface="Times New Roman" panose="02020603050405020304" pitchFamily="18" charset="0"/>
              </a:rPr>
              <a:t>қандай</a:t>
            </a:r>
            <a:r>
              <a:rPr lang="ru-KZ" sz="2800" dirty="0">
                <a:solidFill>
                  <a:schemeClr val="bg1"/>
                </a:solidFill>
                <a:effectLst/>
                <a:latin typeface="Times New Roman" panose="02020603050405020304" pitchFamily="18" charset="0"/>
                <a:ea typeface="Times New Roman" panose="02020603050405020304" pitchFamily="18" charset="0"/>
              </a:rPr>
              <a:t> </a:t>
            </a:r>
            <a:r>
              <a:rPr lang="ru-KZ" sz="2800" dirty="0" err="1">
                <a:solidFill>
                  <a:schemeClr val="bg1"/>
                </a:solidFill>
                <a:effectLst/>
                <a:latin typeface="Times New Roman" panose="02020603050405020304" pitchFamily="18" charset="0"/>
                <a:ea typeface="Times New Roman" panose="02020603050405020304" pitchFamily="18" charset="0"/>
              </a:rPr>
              <a:t>артықшылықтары</a:t>
            </a:r>
            <a:r>
              <a:rPr lang="ru-KZ" sz="2800" dirty="0">
                <a:solidFill>
                  <a:schemeClr val="bg1"/>
                </a:solidFill>
                <a:effectLst/>
                <a:latin typeface="Times New Roman" panose="02020603050405020304" pitchFamily="18" charset="0"/>
                <a:ea typeface="Times New Roman" panose="02020603050405020304" pitchFamily="18" charset="0"/>
              </a:rPr>
              <a:t> </a:t>
            </a:r>
            <a:r>
              <a:rPr lang="ru-KZ" sz="2800" dirty="0" err="1">
                <a:solidFill>
                  <a:schemeClr val="bg1"/>
                </a:solidFill>
                <a:effectLst/>
                <a:latin typeface="Times New Roman" panose="02020603050405020304" pitchFamily="18" charset="0"/>
                <a:ea typeface="Times New Roman" panose="02020603050405020304" pitchFamily="18" charset="0"/>
              </a:rPr>
              <a:t>және</a:t>
            </a:r>
            <a:r>
              <a:rPr lang="ru-KZ" sz="2800" dirty="0">
                <a:solidFill>
                  <a:schemeClr val="bg1"/>
                </a:solidFill>
                <a:effectLst/>
                <a:latin typeface="Times New Roman" panose="02020603050405020304" pitchFamily="18" charset="0"/>
                <a:ea typeface="Times New Roman" panose="02020603050405020304" pitchFamily="18" charset="0"/>
              </a:rPr>
              <a:t> </a:t>
            </a:r>
            <a:r>
              <a:rPr lang="ru-KZ" sz="2800" dirty="0" err="1">
                <a:solidFill>
                  <a:schemeClr val="bg1"/>
                </a:solidFill>
                <a:effectLst/>
                <a:latin typeface="Times New Roman" panose="02020603050405020304" pitchFamily="18" charset="0"/>
                <a:ea typeface="Times New Roman" panose="02020603050405020304" pitchFamily="18" charset="0"/>
              </a:rPr>
              <a:t>кемшіліктерімен</a:t>
            </a:r>
            <a:r>
              <a:rPr lang="ru-KZ" sz="2800" dirty="0">
                <a:solidFill>
                  <a:schemeClr val="bg1"/>
                </a:solidFill>
                <a:effectLst/>
                <a:latin typeface="Times New Roman" panose="02020603050405020304" pitchFamily="18" charset="0"/>
                <a:ea typeface="Times New Roman" panose="02020603050405020304" pitchFamily="18" charset="0"/>
              </a:rPr>
              <a:t> </a:t>
            </a:r>
            <a:r>
              <a:rPr lang="ru-KZ" sz="2800" dirty="0" err="1">
                <a:solidFill>
                  <a:schemeClr val="bg1"/>
                </a:solidFill>
                <a:effectLst/>
                <a:latin typeface="Times New Roman" panose="02020603050405020304" pitchFamily="18" charset="0"/>
                <a:ea typeface="Times New Roman" panose="02020603050405020304" pitchFamily="18" charset="0"/>
              </a:rPr>
              <a:t>таныстың</a:t>
            </a:r>
            <a:r>
              <a:rPr lang="ru-KZ" sz="2800" dirty="0">
                <a:solidFill>
                  <a:schemeClr val="bg1"/>
                </a:solidFill>
                <a:effectLst/>
                <a:latin typeface="Times New Roman" panose="02020603050405020304" pitchFamily="18" charset="0"/>
                <a:ea typeface="Times New Roman" panose="02020603050405020304" pitchFamily="18" charset="0"/>
              </a:rPr>
              <a:t>?</a:t>
            </a:r>
            <a:br>
              <a:rPr lang="ru-KZ" sz="2800" dirty="0">
                <a:solidFill>
                  <a:schemeClr val="bg1"/>
                </a:solidFill>
                <a:effectLst/>
                <a:latin typeface="Times New Roman" panose="02020603050405020304" pitchFamily="18" charset="0"/>
                <a:ea typeface="Times New Roman" panose="02020603050405020304" pitchFamily="18" charset="0"/>
              </a:rPr>
            </a:br>
            <a:br>
              <a:rPr lang="ru-RU" sz="2800" dirty="0">
                <a:solidFill>
                  <a:srgbClr val="FFFF00"/>
                </a:solidFill>
                <a:effectLst/>
                <a:latin typeface="Times New Roman" panose="02020603050405020304" pitchFamily="18" charset="0"/>
                <a:ea typeface="Times New Roman" panose="02020603050405020304" pitchFamily="18" charset="0"/>
              </a:rPr>
            </a:br>
            <a:br>
              <a:rPr lang="kk-KZ" sz="2700" dirty="0">
                <a:solidFill>
                  <a:srgbClr val="FFFF00"/>
                </a:solidFill>
                <a:effectLst/>
                <a:latin typeface="Times New Roman" panose="02020603050405020304" pitchFamily="18" charset="0"/>
                <a:ea typeface="Times New Roman" panose="02020603050405020304" pitchFamily="18" charset="0"/>
              </a:rPr>
            </a:br>
            <a:br>
              <a:rPr lang="kk-KZ" sz="2800" dirty="0">
                <a:solidFill>
                  <a:srgbClr val="FFFF00"/>
                </a:solidFill>
                <a:effectLst/>
                <a:latin typeface="Times New Roman" panose="02020603050405020304" pitchFamily="18" charset="0"/>
                <a:ea typeface="Times New Roman" panose="02020603050405020304" pitchFamily="18" charset="0"/>
              </a:rPr>
            </a:br>
            <a:br>
              <a:rPr lang="kk-KZ" sz="2800" dirty="0">
                <a:solidFill>
                  <a:srgbClr val="FFFF00"/>
                </a:solidFill>
                <a:effectLst/>
                <a:latin typeface="Times New Roman" panose="02020603050405020304" pitchFamily="18" charset="0"/>
                <a:ea typeface="Times New Roman" panose="02020603050405020304" pitchFamily="18" charset="0"/>
              </a:rPr>
            </a:br>
            <a:br>
              <a:rPr lang="ru-KZ" sz="3600" dirty="0">
                <a:effectLst/>
                <a:latin typeface="Times New Roman" panose="02020603050405020304" pitchFamily="18" charset="0"/>
                <a:ea typeface="Times New Roman" panose="02020603050405020304" pitchFamily="18" charset="0"/>
              </a:rPr>
            </a:br>
            <a:endParaRPr lang="ru-KZ" dirty="0"/>
          </a:p>
        </p:txBody>
      </p:sp>
    </p:spTree>
    <p:extLst>
      <p:ext uri="{BB962C8B-B14F-4D97-AF65-F5344CB8AC3E}">
        <p14:creationId xmlns:p14="http://schemas.microsoft.com/office/powerpoint/2010/main" val="1952857963"/>
      </p:ext>
    </p:extLst>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3F9B5-34BD-CC48-3359-69F2F2E1F99C}"/>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E3F247-8F45-1C7C-4A19-A866377611AE}"/>
              </a:ext>
            </a:extLst>
          </p:cNvPr>
          <p:cNvSpPr>
            <a:spLocks noGrp="1"/>
          </p:cNvSpPr>
          <p:nvPr>
            <p:ph type="title"/>
          </p:nvPr>
        </p:nvSpPr>
        <p:spPr>
          <a:xfrm>
            <a:off x="194828" y="620688"/>
            <a:ext cx="8229600" cy="1143000"/>
          </a:xfrm>
        </p:spPr>
        <p:txBody>
          <a:bodyPr>
            <a:normAutofit fontScale="90000"/>
          </a:bodyPr>
          <a:lstStyle/>
          <a:p>
            <a:pPr algn="l"/>
            <a:br>
              <a:rPr lang="kk-KZ" dirty="0">
                <a:solidFill>
                  <a:schemeClr val="bg1"/>
                </a:solidFill>
                <a:latin typeface="Times New Roman" panose="02020603050405020304" pitchFamily="18" charset="0"/>
                <a:cs typeface="Times New Roman" panose="02020603050405020304" pitchFamily="18" charset="0"/>
              </a:rPr>
            </a:br>
            <a:r>
              <a:rPr lang="kk-KZ" dirty="0">
                <a:solidFill>
                  <a:schemeClr val="bg1"/>
                </a:solidFill>
                <a:latin typeface="Times New Roman" panose="02020603050405020304" pitchFamily="18" charset="0"/>
                <a:cs typeface="Times New Roman" panose="02020603050405020304" pitchFamily="18" charset="0"/>
              </a:rPr>
              <a:t>                    Ой қозғау</a:t>
            </a:r>
            <a:br>
              <a:rPr lang="kk-KZ" dirty="0">
                <a:solidFill>
                  <a:schemeClr val="bg1"/>
                </a:solidFill>
                <a:latin typeface="Times New Roman" panose="02020603050405020304" pitchFamily="18" charset="0"/>
                <a:cs typeface="Times New Roman" panose="02020603050405020304" pitchFamily="18" charset="0"/>
              </a:rPr>
            </a:br>
            <a:endParaRPr lang="ru-KZ" dirty="0">
              <a:solidFill>
                <a:schemeClr val="bg1"/>
              </a:solidFill>
              <a:latin typeface="Times New Roman" panose="02020603050405020304" pitchFamily="18" charset="0"/>
              <a:cs typeface="Times New Roman" panose="02020603050405020304" pitchFamily="18" charset="0"/>
            </a:endParaRPr>
          </a:p>
        </p:txBody>
      </p:sp>
      <p:sp>
        <p:nvSpPr>
          <p:cNvPr id="5" name="Объект 4">
            <a:extLst>
              <a:ext uri="{FF2B5EF4-FFF2-40B4-BE49-F238E27FC236}">
                <a16:creationId xmlns:a16="http://schemas.microsoft.com/office/drawing/2014/main" id="{8490F7FB-B756-6405-0646-1C4262B4EA5E}"/>
              </a:ext>
            </a:extLst>
          </p:cNvPr>
          <p:cNvSpPr>
            <a:spLocks noGrp="1"/>
          </p:cNvSpPr>
          <p:nvPr>
            <p:ph idx="1"/>
          </p:nvPr>
        </p:nvSpPr>
        <p:spPr>
          <a:xfrm>
            <a:off x="457200" y="1195637"/>
            <a:ext cx="7704856" cy="4525963"/>
          </a:xfrm>
        </p:spPr>
        <p:txBody>
          <a:bodyPr/>
          <a:lstStyle/>
          <a:p>
            <a:pPr>
              <a:buNone/>
            </a:pPr>
            <a:endParaRPr lang="kk-KZ" sz="2800" dirty="0">
              <a:solidFill>
                <a:schemeClr val="bg1"/>
              </a:solidFill>
              <a:effectLst/>
              <a:latin typeface="Times New Roman" panose="02020603050405020304" pitchFamily="18" charset="0"/>
              <a:ea typeface="Times New Roman" panose="02020603050405020304" pitchFamily="18" charset="0"/>
            </a:endParaRPr>
          </a:p>
          <a:p>
            <a:pPr algn="ctr">
              <a:buNone/>
            </a:pPr>
            <a:r>
              <a:rPr lang="ru-KZ" sz="6000" dirty="0">
                <a:solidFill>
                  <a:schemeClr val="bg1"/>
                </a:solidFill>
                <a:effectLst/>
                <a:latin typeface="Times New Roman" panose="02020603050405020304" pitchFamily="18" charset="0"/>
                <a:ea typeface="Times New Roman" panose="02020603050405020304" pitchFamily="18" charset="0"/>
              </a:rPr>
              <a:t>«</a:t>
            </a:r>
            <a:r>
              <a:rPr lang="ru-KZ" sz="6000" dirty="0" err="1">
                <a:solidFill>
                  <a:schemeClr val="bg1"/>
                </a:solidFill>
                <a:effectLst/>
                <a:latin typeface="Times New Roman" panose="02020603050405020304" pitchFamily="18" charset="0"/>
                <a:ea typeface="Times New Roman" panose="02020603050405020304" pitchFamily="18" charset="0"/>
              </a:rPr>
              <a:t>Құжатты</a:t>
            </a:r>
            <a:r>
              <a:rPr lang="ru-KZ" sz="6000" dirty="0">
                <a:solidFill>
                  <a:schemeClr val="bg1"/>
                </a:solidFill>
                <a:effectLst/>
                <a:latin typeface="Times New Roman" panose="02020603050405020304" pitchFamily="18" charset="0"/>
                <a:ea typeface="Times New Roman" panose="02020603050405020304" pitchFamily="18" charset="0"/>
              </a:rPr>
              <a:t> </a:t>
            </a:r>
            <a:r>
              <a:rPr lang="ru-KZ" sz="6000" dirty="0" err="1">
                <a:solidFill>
                  <a:schemeClr val="bg1"/>
                </a:solidFill>
                <a:effectLst/>
                <a:latin typeface="Times New Roman" panose="02020603050405020304" pitchFamily="18" charset="0"/>
                <a:ea typeface="Times New Roman" panose="02020603050405020304" pitchFamily="18" charset="0"/>
              </a:rPr>
              <a:t>әріптесіңізбен</a:t>
            </a:r>
            <a:r>
              <a:rPr lang="ru-KZ" sz="6000" dirty="0">
                <a:solidFill>
                  <a:schemeClr val="bg1"/>
                </a:solidFill>
                <a:effectLst/>
                <a:latin typeface="Times New Roman" panose="02020603050405020304" pitchFamily="18" charset="0"/>
                <a:ea typeface="Times New Roman" panose="02020603050405020304" pitchFamily="18" charset="0"/>
              </a:rPr>
              <a:t> </a:t>
            </a:r>
            <a:r>
              <a:rPr lang="ru-KZ" sz="6000" dirty="0" err="1">
                <a:solidFill>
                  <a:schemeClr val="bg1"/>
                </a:solidFill>
                <a:effectLst/>
                <a:latin typeface="Times New Roman" panose="02020603050405020304" pitchFamily="18" charset="0"/>
                <a:ea typeface="Times New Roman" panose="02020603050405020304" pitchFamily="18" charset="0"/>
              </a:rPr>
              <a:t>бөлісу</a:t>
            </a:r>
            <a:r>
              <a:rPr lang="ru-KZ" sz="6000" dirty="0">
                <a:solidFill>
                  <a:schemeClr val="bg1"/>
                </a:solidFill>
                <a:effectLst/>
                <a:latin typeface="Times New Roman" panose="02020603050405020304" pitchFamily="18" charset="0"/>
                <a:ea typeface="Times New Roman" panose="02020603050405020304" pitchFamily="18" charset="0"/>
              </a:rPr>
              <a:t> </a:t>
            </a:r>
            <a:r>
              <a:rPr lang="ru-KZ" sz="6000" dirty="0" err="1">
                <a:solidFill>
                  <a:schemeClr val="bg1"/>
                </a:solidFill>
                <a:effectLst/>
                <a:latin typeface="Times New Roman" panose="02020603050405020304" pitchFamily="18" charset="0"/>
                <a:ea typeface="Times New Roman" panose="02020603050405020304" pitchFamily="18" charset="0"/>
              </a:rPr>
              <a:t>үшін</a:t>
            </a:r>
            <a:r>
              <a:rPr lang="ru-KZ" sz="6000" dirty="0">
                <a:solidFill>
                  <a:schemeClr val="bg1"/>
                </a:solidFill>
                <a:effectLst/>
                <a:latin typeface="Times New Roman" panose="02020603050405020304" pitchFamily="18" charset="0"/>
                <a:ea typeface="Times New Roman" panose="02020603050405020304" pitchFamily="18" charset="0"/>
              </a:rPr>
              <a:t> </a:t>
            </a:r>
            <a:r>
              <a:rPr lang="ru-KZ" sz="6000" dirty="0" err="1">
                <a:solidFill>
                  <a:schemeClr val="bg1"/>
                </a:solidFill>
                <a:effectLst/>
                <a:latin typeface="Times New Roman" panose="02020603050405020304" pitchFamily="18" charset="0"/>
                <a:ea typeface="Times New Roman" panose="02020603050405020304" pitchFamily="18" charset="0"/>
              </a:rPr>
              <a:t>қандай</a:t>
            </a:r>
            <a:r>
              <a:rPr lang="ru-KZ" sz="6000" dirty="0">
                <a:solidFill>
                  <a:schemeClr val="bg1"/>
                </a:solidFill>
                <a:effectLst/>
                <a:latin typeface="Times New Roman" panose="02020603050405020304" pitchFamily="18" charset="0"/>
                <a:ea typeface="Times New Roman" panose="02020603050405020304" pitchFamily="18" charset="0"/>
              </a:rPr>
              <a:t> </a:t>
            </a:r>
            <a:r>
              <a:rPr lang="ru-KZ" sz="6000" dirty="0" err="1">
                <a:solidFill>
                  <a:schemeClr val="bg1"/>
                </a:solidFill>
                <a:effectLst/>
                <a:latin typeface="Times New Roman" panose="02020603050405020304" pitchFamily="18" charset="0"/>
                <a:ea typeface="Times New Roman" panose="02020603050405020304" pitchFamily="18" charset="0"/>
              </a:rPr>
              <a:t>әдіс</a:t>
            </a:r>
            <a:r>
              <a:rPr lang="ru-KZ" sz="6000" dirty="0">
                <a:solidFill>
                  <a:schemeClr val="bg1"/>
                </a:solidFill>
                <a:effectLst/>
                <a:latin typeface="Times New Roman" panose="02020603050405020304" pitchFamily="18" charset="0"/>
                <a:ea typeface="Times New Roman" panose="02020603050405020304" pitchFamily="18" charset="0"/>
              </a:rPr>
              <a:t> </a:t>
            </a:r>
            <a:r>
              <a:rPr lang="ru-KZ" sz="6000" dirty="0" err="1">
                <a:solidFill>
                  <a:schemeClr val="bg1"/>
                </a:solidFill>
                <a:effectLst/>
                <a:latin typeface="Times New Roman" panose="02020603050405020304" pitchFamily="18" charset="0"/>
                <a:ea typeface="Times New Roman" panose="02020603050405020304" pitchFamily="18" charset="0"/>
              </a:rPr>
              <a:t>қолданасыз</a:t>
            </a:r>
            <a:r>
              <a:rPr lang="ru-KZ" sz="6000" dirty="0">
                <a:solidFill>
                  <a:schemeClr val="bg1"/>
                </a:solidFill>
                <a:effectLst/>
                <a:latin typeface="Times New Roman" panose="02020603050405020304" pitchFamily="18" charset="0"/>
                <a:ea typeface="Times New Roman" panose="02020603050405020304" pitchFamily="18" charset="0"/>
              </a:rPr>
              <a:t>?»</a:t>
            </a:r>
          </a:p>
          <a:p>
            <a:pPr algn="ctr"/>
            <a:endParaRPr lang="ru-KZ" dirty="0"/>
          </a:p>
        </p:txBody>
      </p:sp>
    </p:spTree>
    <p:extLst>
      <p:ext uri="{BB962C8B-B14F-4D97-AF65-F5344CB8AC3E}">
        <p14:creationId xmlns:p14="http://schemas.microsoft.com/office/powerpoint/2010/main" val="2189509607"/>
      </p:ext>
    </p:extLst>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6443DB-3DBD-E856-80F4-9E2249BF0B5C}"/>
              </a:ext>
            </a:extLst>
          </p:cNvPr>
          <p:cNvSpPr>
            <a:spLocks noGrp="1"/>
          </p:cNvSpPr>
          <p:nvPr>
            <p:ph type="title"/>
          </p:nvPr>
        </p:nvSpPr>
        <p:spPr>
          <a:xfrm>
            <a:off x="459075" y="3212976"/>
            <a:ext cx="7390557" cy="1143000"/>
          </a:xfrm>
        </p:spPr>
        <p:txBody>
          <a:bodyPr>
            <a:normAutofit fontScale="90000"/>
          </a:bodyPr>
          <a:lstStyle/>
          <a:p>
            <a:pPr algn="l"/>
            <a:br>
              <a:rPr lang="kk-KZ" dirty="0">
                <a:solidFill>
                  <a:schemeClr val="bg1"/>
                </a:solidFill>
                <a:latin typeface="Times New Roman" panose="02020603050405020304" pitchFamily="18" charset="0"/>
                <a:cs typeface="Times New Roman" panose="02020603050405020304" pitchFamily="18" charset="0"/>
              </a:rPr>
            </a:br>
            <a:r>
              <a:rPr lang="kk-KZ" dirty="0">
                <a:solidFill>
                  <a:schemeClr val="bg1"/>
                </a:solidFill>
                <a:latin typeface="Times New Roman" panose="02020603050405020304" pitchFamily="18" charset="0"/>
                <a:cs typeface="Times New Roman" panose="02020603050405020304" pitchFamily="18" charset="0"/>
              </a:rPr>
              <a:t>Жаңа сабақты меңгеру</a:t>
            </a:r>
            <a:br>
              <a:rPr lang="kk-KZ" dirty="0">
                <a:solidFill>
                  <a:schemeClr val="bg1"/>
                </a:solidFill>
                <a:latin typeface="Times New Roman" panose="02020603050405020304" pitchFamily="18" charset="0"/>
                <a:cs typeface="Times New Roman" panose="02020603050405020304" pitchFamily="18" charset="0"/>
              </a:rPr>
            </a:br>
            <a:r>
              <a:rPr lang="ru-RU" dirty="0" err="1">
                <a:solidFill>
                  <a:schemeClr val="bg1"/>
                </a:solidFill>
                <a:latin typeface="Times New Roman" panose="02020603050405020304" pitchFamily="18" charset="0"/>
                <a:cs typeface="Times New Roman" panose="02020603050405020304" pitchFamily="18" charset="0"/>
              </a:rPr>
              <a:t>Видеосабақ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қарау</a:t>
            </a:r>
            <a:br>
              <a:rPr lang="ru-RU" dirty="0">
                <a:solidFill>
                  <a:schemeClr val="bg1"/>
                </a:solidFill>
                <a:latin typeface="Times New Roman" panose="02020603050405020304" pitchFamily="18" charset="0"/>
                <a:cs typeface="Times New Roman" panose="02020603050405020304" pitchFamily="18" charset="0"/>
              </a:rPr>
            </a:br>
            <a:r>
              <a:rPr lang="en-US" dirty="0">
                <a:solidFill>
                  <a:schemeClr val="bg1"/>
                </a:solidFill>
                <a:latin typeface="Times New Roman" panose="02020603050405020304" pitchFamily="18" charset="0"/>
                <a:cs typeface="Times New Roman" panose="02020603050405020304" pitchFamily="18" charset="0"/>
                <a:hlinkClick r:id="rId2"/>
              </a:rPr>
              <a:t>https://youtu.be/9H6X_4rlGXg</a:t>
            </a:r>
            <a:br>
              <a:rPr lang="kk-KZ" dirty="0">
                <a:solidFill>
                  <a:schemeClr val="bg1"/>
                </a:solidFill>
                <a:latin typeface="Times New Roman" panose="02020603050405020304" pitchFamily="18" charset="0"/>
                <a:cs typeface="Times New Roman" panose="02020603050405020304" pitchFamily="18" charset="0"/>
              </a:rPr>
            </a:br>
            <a:r>
              <a:rPr lang="ru-RU" sz="3100" dirty="0">
                <a:solidFill>
                  <a:schemeClr val="bg1"/>
                </a:solidFill>
                <a:latin typeface="Times New Roman" panose="02020603050405020304" pitchFamily="18" charset="0"/>
                <a:cs typeface="Times New Roman" panose="02020603050405020304" pitchFamily="18" charset="0"/>
              </a:rPr>
              <a:t>1. </a:t>
            </a:r>
            <a:r>
              <a:rPr lang="ru-RU" sz="3100" dirty="0" err="1">
                <a:solidFill>
                  <a:schemeClr val="bg1"/>
                </a:solidFill>
                <a:latin typeface="Times New Roman" panose="02020603050405020304" pitchFamily="18" charset="0"/>
                <a:cs typeface="Times New Roman" panose="02020603050405020304" pitchFamily="18" charset="0"/>
              </a:rPr>
              <a:t>Бұлттық</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сервистер</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қандай</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қызметтер</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ұсынады</a:t>
            </a:r>
            <a:r>
              <a:rPr lang="ru-RU" sz="3100" dirty="0">
                <a:solidFill>
                  <a:schemeClr val="bg1"/>
                </a:solidFill>
                <a:latin typeface="Times New Roman" panose="02020603050405020304" pitchFamily="18" charset="0"/>
                <a:cs typeface="Times New Roman" panose="02020603050405020304" pitchFamily="18" charset="0"/>
              </a:rPr>
              <a:t>?</a:t>
            </a:r>
            <a:br>
              <a:rPr lang="ru-RU" sz="3100" dirty="0">
                <a:solidFill>
                  <a:schemeClr val="bg1"/>
                </a:solidFill>
                <a:latin typeface="Times New Roman" panose="02020603050405020304" pitchFamily="18" charset="0"/>
                <a:cs typeface="Times New Roman" panose="02020603050405020304" pitchFamily="18" charset="0"/>
              </a:rPr>
            </a:br>
            <a:r>
              <a:rPr lang="ru-RU" sz="3100" dirty="0">
                <a:solidFill>
                  <a:schemeClr val="bg1"/>
                </a:solidFill>
                <a:latin typeface="Times New Roman" panose="02020603050405020304" pitchFamily="18" charset="0"/>
                <a:cs typeface="Times New Roman" panose="02020603050405020304" pitchFamily="18" charset="0"/>
              </a:rPr>
              <a:t>2. "</a:t>
            </a:r>
            <a:r>
              <a:rPr lang="ru-RU" sz="3100" dirty="0" err="1">
                <a:solidFill>
                  <a:schemeClr val="bg1"/>
                </a:solidFill>
                <a:latin typeface="Times New Roman" panose="02020603050405020304" pitchFamily="18" charset="0"/>
                <a:cs typeface="Times New Roman" panose="02020603050405020304" pitchFamily="18" charset="0"/>
              </a:rPr>
              <a:t>Бұлттық</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қойма</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дегеніміз</a:t>
            </a:r>
            <a:r>
              <a:rPr lang="ru-RU" sz="3100" dirty="0">
                <a:solidFill>
                  <a:schemeClr val="bg1"/>
                </a:solidFill>
                <a:latin typeface="Times New Roman" panose="02020603050405020304" pitchFamily="18" charset="0"/>
                <a:cs typeface="Times New Roman" panose="02020603050405020304" pitchFamily="18" charset="0"/>
              </a:rPr>
              <a:t> не?</a:t>
            </a:r>
            <a:br>
              <a:rPr lang="ru-RU" sz="3100" dirty="0">
                <a:solidFill>
                  <a:schemeClr val="bg1"/>
                </a:solidFill>
                <a:latin typeface="Times New Roman" panose="02020603050405020304" pitchFamily="18" charset="0"/>
                <a:cs typeface="Times New Roman" panose="02020603050405020304" pitchFamily="18" charset="0"/>
              </a:rPr>
            </a:br>
            <a:r>
              <a:rPr lang="ru-RU" sz="3100" dirty="0">
                <a:solidFill>
                  <a:schemeClr val="bg1"/>
                </a:solidFill>
                <a:latin typeface="Times New Roman" panose="02020603050405020304" pitchFamily="18" charset="0"/>
                <a:cs typeface="Times New Roman" panose="02020603050405020304" pitchFamily="18" charset="0"/>
              </a:rPr>
              <a:t>3. </a:t>
            </a:r>
            <a:r>
              <a:rPr lang="ru-RU" sz="3100" dirty="0" err="1">
                <a:solidFill>
                  <a:schemeClr val="bg1"/>
                </a:solidFill>
                <a:latin typeface="Times New Roman" panose="02020603050405020304" pitchFamily="18" charset="0"/>
                <a:cs typeface="Times New Roman" panose="02020603050405020304" pitchFamily="18" charset="0"/>
              </a:rPr>
              <a:t>Өз</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платформасын</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қызмет</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ретінде</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ұсынатын</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бұлттық</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сервистерді</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қолдануға</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мысалдар</a:t>
            </a:r>
            <a:r>
              <a:rPr lang="ru-RU" sz="3100" dirty="0">
                <a:solidFill>
                  <a:schemeClr val="bg1"/>
                </a:solidFill>
                <a:latin typeface="Times New Roman" panose="02020603050405020304" pitchFamily="18" charset="0"/>
                <a:cs typeface="Times New Roman" panose="02020603050405020304" pitchFamily="18" charset="0"/>
              </a:rPr>
              <a:t> </a:t>
            </a:r>
            <a:r>
              <a:rPr lang="ru-RU" sz="3100" dirty="0" err="1">
                <a:solidFill>
                  <a:schemeClr val="bg1"/>
                </a:solidFill>
                <a:latin typeface="Times New Roman" panose="02020603050405020304" pitchFamily="18" charset="0"/>
                <a:cs typeface="Times New Roman" panose="02020603050405020304" pitchFamily="18" charset="0"/>
              </a:rPr>
              <a:t>келтір</a:t>
            </a:r>
            <a:r>
              <a:rPr lang="ru-RU" sz="3100" dirty="0">
                <a:solidFill>
                  <a:schemeClr val="bg1"/>
                </a:solidFill>
                <a:latin typeface="Times New Roman" panose="02020603050405020304" pitchFamily="18" charset="0"/>
                <a:cs typeface="Times New Roman" panose="02020603050405020304" pitchFamily="18" charset="0"/>
              </a:rPr>
              <a:t>.</a:t>
            </a:r>
            <a:br>
              <a:rPr lang="ru-RU" sz="3100" dirty="0">
                <a:solidFill>
                  <a:schemeClr val="bg1"/>
                </a:solidFill>
                <a:latin typeface="Times New Roman" panose="02020603050405020304" pitchFamily="18" charset="0"/>
                <a:cs typeface="Times New Roman" panose="02020603050405020304" pitchFamily="18" charset="0"/>
              </a:rPr>
            </a:br>
            <a:br>
              <a:rPr lang="ru-RU" dirty="0">
                <a:solidFill>
                  <a:schemeClr val="bg1"/>
                </a:solidFill>
                <a:latin typeface="Times New Roman" panose="02020603050405020304" pitchFamily="18" charset="0"/>
                <a:cs typeface="Times New Roman" panose="02020603050405020304" pitchFamily="18" charset="0"/>
              </a:rPr>
            </a:br>
            <a:br>
              <a:rPr lang="kk-KZ" dirty="0">
                <a:solidFill>
                  <a:schemeClr val="bg1"/>
                </a:solidFill>
                <a:latin typeface="Times New Roman" panose="02020603050405020304" pitchFamily="18" charset="0"/>
                <a:cs typeface="Times New Roman" panose="02020603050405020304" pitchFamily="18" charset="0"/>
              </a:rPr>
            </a:br>
            <a:br>
              <a:rPr lang="kk-KZ" sz="2700" dirty="0">
                <a:solidFill>
                  <a:schemeClr val="bg1"/>
                </a:solidFill>
                <a:latin typeface="Times New Roman" panose="02020603050405020304" pitchFamily="18" charset="0"/>
                <a:cs typeface="Times New Roman" panose="02020603050405020304" pitchFamily="18" charset="0"/>
              </a:rPr>
            </a:br>
            <a:endParaRPr lang="ru-KZ" dirty="0">
              <a:solidFill>
                <a:schemeClr val="bg1"/>
              </a:solidFill>
              <a:latin typeface="Times New Roman" panose="02020603050405020304" pitchFamily="18" charset="0"/>
              <a:cs typeface="Times New Roman" panose="02020603050405020304" pitchFamily="18" charset="0"/>
            </a:endParaRPr>
          </a:p>
        </p:txBody>
      </p:sp>
      <p:sp>
        <p:nvSpPr>
          <p:cNvPr id="5" name="Объект 4">
            <a:extLst>
              <a:ext uri="{FF2B5EF4-FFF2-40B4-BE49-F238E27FC236}">
                <a16:creationId xmlns:a16="http://schemas.microsoft.com/office/drawing/2014/main" id="{75088C71-3310-01AA-0DFF-7A1B33FA8E47}"/>
              </a:ext>
            </a:extLst>
          </p:cNvPr>
          <p:cNvSpPr>
            <a:spLocks noGrp="1"/>
          </p:cNvSpPr>
          <p:nvPr>
            <p:ph idx="1"/>
          </p:nvPr>
        </p:nvSpPr>
        <p:spPr>
          <a:xfrm>
            <a:off x="459075" y="2132856"/>
            <a:ext cx="7704856" cy="3722212"/>
          </a:xfrm>
        </p:spPr>
        <p:txBody>
          <a:bodyPr>
            <a:normAutofit/>
          </a:bodyPr>
          <a:lstStyle/>
          <a:p>
            <a:pPr>
              <a:buNone/>
            </a:pPr>
            <a:endParaRPr lang="ru-KZ" sz="2800" dirty="0">
              <a:solidFill>
                <a:schemeClr val="bg1"/>
              </a:solidFill>
              <a:effectLst/>
              <a:latin typeface="Times New Roman" panose="02020603050405020304" pitchFamily="18" charset="0"/>
              <a:ea typeface="Times New Roman" panose="02020603050405020304" pitchFamily="18" charset="0"/>
            </a:endParaRPr>
          </a:p>
          <a:p>
            <a:endParaRPr lang="ru-KZ" dirty="0"/>
          </a:p>
        </p:txBody>
      </p:sp>
    </p:spTree>
    <p:extLst>
      <p:ext uri="{BB962C8B-B14F-4D97-AF65-F5344CB8AC3E}">
        <p14:creationId xmlns:p14="http://schemas.microsoft.com/office/powerpoint/2010/main" val="1267773530"/>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F1BB43-1E2E-E346-5A7F-DABFC908BE5B}"/>
              </a:ext>
            </a:extLst>
          </p:cNvPr>
          <p:cNvSpPr>
            <a:spLocks noGrp="1"/>
          </p:cNvSpPr>
          <p:nvPr>
            <p:ph type="title"/>
          </p:nvPr>
        </p:nvSpPr>
        <p:spPr>
          <a:xfrm>
            <a:off x="107504" y="332656"/>
            <a:ext cx="8229600" cy="1143000"/>
          </a:xfrm>
        </p:spPr>
        <p:txBody>
          <a:bodyPr>
            <a:normAutofit/>
          </a:bodyPr>
          <a:lstStyle/>
          <a:p>
            <a:r>
              <a:rPr lang="kk-KZ" sz="4000" dirty="0">
                <a:solidFill>
                  <a:schemeClr val="bg1"/>
                </a:solidFill>
                <a:latin typeface="Times New Roman" panose="02020603050405020304" pitchFamily="18" charset="0"/>
                <a:cs typeface="Times New Roman" panose="02020603050405020304" pitchFamily="18" charset="0"/>
              </a:rPr>
              <a:t>Топтық жұмыс </a:t>
            </a:r>
            <a:endParaRPr lang="ru-KZ" sz="4000" dirty="0">
              <a:solidFill>
                <a:schemeClr val="bg1"/>
              </a:solidFill>
              <a:latin typeface="Times New Roman" panose="02020603050405020304" pitchFamily="18" charset="0"/>
              <a:cs typeface="Times New Roman" panose="02020603050405020304" pitchFamily="18" charset="0"/>
            </a:endParaRPr>
          </a:p>
        </p:txBody>
      </p:sp>
      <p:sp>
        <p:nvSpPr>
          <p:cNvPr id="4" name="Объект 3">
            <a:extLst>
              <a:ext uri="{FF2B5EF4-FFF2-40B4-BE49-F238E27FC236}">
                <a16:creationId xmlns:a16="http://schemas.microsoft.com/office/drawing/2014/main" id="{69054438-B4D4-02B3-5274-633B85106848}"/>
              </a:ext>
            </a:extLst>
          </p:cNvPr>
          <p:cNvSpPr>
            <a:spLocks noGrp="1"/>
          </p:cNvSpPr>
          <p:nvPr>
            <p:ph idx="1"/>
          </p:nvPr>
        </p:nvSpPr>
        <p:spPr>
          <a:xfrm>
            <a:off x="539552" y="1412776"/>
            <a:ext cx="7653536" cy="4525963"/>
          </a:xfrm>
        </p:spPr>
        <p:txBody>
          <a:bodyPr>
            <a:normAutofit fontScale="92500" lnSpcReduction="20000"/>
          </a:bodyPr>
          <a:lstStyle/>
          <a:p>
            <a:pPr marL="0" indent="0">
              <a:buNone/>
            </a:pPr>
            <a:r>
              <a:rPr lang="ru-KZ" dirty="0">
                <a:solidFill>
                  <a:srgbClr val="FFFF00"/>
                </a:solidFill>
              </a:rPr>
              <a:t>«Мен </a:t>
            </a:r>
            <a:r>
              <a:rPr lang="ru-KZ" dirty="0" err="1">
                <a:solidFill>
                  <a:srgbClr val="FFFF00"/>
                </a:solidFill>
              </a:rPr>
              <a:t>таңдаған</a:t>
            </a:r>
            <a:r>
              <a:rPr lang="ru-KZ" dirty="0">
                <a:solidFill>
                  <a:srgbClr val="FFFF00"/>
                </a:solidFill>
              </a:rPr>
              <a:t> </a:t>
            </a:r>
            <a:r>
              <a:rPr lang="ru-KZ" dirty="0" err="1">
                <a:solidFill>
                  <a:srgbClr val="FFFF00"/>
                </a:solidFill>
              </a:rPr>
              <a:t>мамандық</a:t>
            </a:r>
            <a:r>
              <a:rPr lang="ru-KZ" dirty="0">
                <a:solidFill>
                  <a:srgbClr val="FFFF00"/>
                </a:solidFill>
              </a:rPr>
              <a:t>» </a:t>
            </a:r>
            <a:r>
              <a:rPr lang="ru-KZ" dirty="0" err="1">
                <a:solidFill>
                  <a:schemeClr val="bg1"/>
                </a:solidFill>
              </a:rPr>
              <a:t>тақырыбында</a:t>
            </a:r>
            <a:endParaRPr lang="ru-KZ" dirty="0">
              <a:solidFill>
                <a:schemeClr val="bg1"/>
              </a:solidFill>
            </a:endParaRPr>
          </a:p>
          <a:p>
            <a:pPr marL="0" indent="0">
              <a:buNone/>
            </a:pPr>
            <a:r>
              <a:rPr lang="ru-KZ" dirty="0">
                <a:solidFill>
                  <a:schemeClr val="bg1"/>
                </a:solidFill>
              </a:rPr>
              <a:t>  -</a:t>
            </a:r>
            <a:r>
              <a:rPr lang="ru-KZ" dirty="0" err="1">
                <a:solidFill>
                  <a:schemeClr val="bg1"/>
                </a:solidFill>
              </a:rPr>
              <a:t>Әр</a:t>
            </a:r>
            <a:r>
              <a:rPr lang="ru-KZ" dirty="0">
                <a:solidFill>
                  <a:schemeClr val="bg1"/>
                </a:solidFill>
              </a:rPr>
              <a:t> </a:t>
            </a:r>
            <a:r>
              <a:rPr lang="ru-KZ" dirty="0" err="1">
                <a:solidFill>
                  <a:schemeClr val="bg1"/>
                </a:solidFill>
              </a:rPr>
              <a:t>топқа</a:t>
            </a:r>
            <a:r>
              <a:rPr lang="ru-KZ" dirty="0">
                <a:solidFill>
                  <a:schemeClr val="bg1"/>
                </a:solidFill>
              </a:rPr>
              <a:t>  </a:t>
            </a:r>
            <a:r>
              <a:rPr lang="ru-KZ" dirty="0" err="1">
                <a:solidFill>
                  <a:schemeClr val="bg1"/>
                </a:solidFill>
              </a:rPr>
              <a:t>бұлттық</a:t>
            </a:r>
            <a:r>
              <a:rPr lang="ru-KZ" dirty="0">
                <a:solidFill>
                  <a:schemeClr val="bg1"/>
                </a:solidFill>
              </a:rPr>
              <a:t> сервис </a:t>
            </a:r>
            <a:r>
              <a:rPr lang="en-US" dirty="0">
                <a:solidFill>
                  <a:schemeClr val="bg1"/>
                </a:solidFill>
              </a:rPr>
              <a:t>Google Docs </a:t>
            </a:r>
            <a:r>
              <a:rPr lang="ru-KZ" dirty="0" err="1">
                <a:solidFill>
                  <a:schemeClr val="bg1"/>
                </a:solidFill>
              </a:rPr>
              <a:t>беріледі</a:t>
            </a:r>
            <a:r>
              <a:rPr lang="ru-KZ" dirty="0">
                <a:solidFill>
                  <a:schemeClr val="bg1"/>
                </a:solidFill>
              </a:rPr>
              <a:t>. </a:t>
            </a:r>
          </a:p>
          <a:p>
            <a:pPr marL="0" indent="0">
              <a:buNone/>
            </a:pPr>
            <a:r>
              <a:rPr lang="ru-KZ" dirty="0">
                <a:solidFill>
                  <a:schemeClr val="bg1"/>
                </a:solidFill>
              </a:rPr>
              <a:t> -Топ </a:t>
            </a:r>
            <a:r>
              <a:rPr lang="ru-KZ" dirty="0" err="1">
                <a:solidFill>
                  <a:schemeClr val="bg1"/>
                </a:solidFill>
              </a:rPr>
              <a:t>ортақ</a:t>
            </a:r>
            <a:r>
              <a:rPr lang="ru-KZ" dirty="0">
                <a:solidFill>
                  <a:schemeClr val="bg1"/>
                </a:solidFill>
              </a:rPr>
              <a:t> файл </a:t>
            </a:r>
            <a:r>
              <a:rPr lang="ru-KZ" dirty="0" err="1">
                <a:solidFill>
                  <a:schemeClr val="bg1"/>
                </a:solidFill>
              </a:rPr>
              <a:t>құрып</a:t>
            </a:r>
            <a:r>
              <a:rPr lang="ru-KZ" dirty="0">
                <a:solidFill>
                  <a:schemeClr val="bg1"/>
                </a:solidFill>
              </a:rPr>
              <a:t>, </a:t>
            </a:r>
            <a:r>
              <a:rPr lang="ru-KZ" dirty="0" err="1">
                <a:solidFill>
                  <a:schemeClr val="bg1"/>
                </a:solidFill>
              </a:rPr>
              <a:t>тапсырманы</a:t>
            </a:r>
            <a:r>
              <a:rPr lang="ru-KZ" dirty="0">
                <a:solidFill>
                  <a:schemeClr val="bg1"/>
                </a:solidFill>
              </a:rPr>
              <a:t> </a:t>
            </a:r>
            <a:r>
              <a:rPr lang="ru-KZ" dirty="0" err="1">
                <a:solidFill>
                  <a:schemeClr val="bg1"/>
                </a:solidFill>
              </a:rPr>
              <a:t>орындау</a:t>
            </a:r>
            <a:endParaRPr lang="ru-KZ" dirty="0">
              <a:solidFill>
                <a:schemeClr val="bg1"/>
              </a:solidFill>
            </a:endParaRPr>
          </a:p>
          <a:p>
            <a:pPr marL="0" indent="0">
              <a:buNone/>
            </a:pPr>
            <a:r>
              <a:rPr lang="ru-KZ" dirty="0">
                <a:solidFill>
                  <a:schemeClr val="bg1"/>
                </a:solidFill>
              </a:rPr>
              <a:t>-  </a:t>
            </a:r>
            <a:r>
              <a:rPr lang="ru-KZ" dirty="0" err="1">
                <a:solidFill>
                  <a:schemeClr val="bg1"/>
                </a:solidFill>
              </a:rPr>
              <a:t>Нәтижесін</a:t>
            </a:r>
            <a:r>
              <a:rPr lang="ru-KZ" dirty="0">
                <a:solidFill>
                  <a:schemeClr val="bg1"/>
                </a:solidFill>
              </a:rPr>
              <a:t> </a:t>
            </a:r>
            <a:r>
              <a:rPr lang="ru-KZ" dirty="0" err="1">
                <a:solidFill>
                  <a:schemeClr val="bg1"/>
                </a:solidFill>
              </a:rPr>
              <a:t>экранда</a:t>
            </a:r>
            <a:r>
              <a:rPr lang="ru-KZ" dirty="0">
                <a:solidFill>
                  <a:schemeClr val="bg1"/>
                </a:solidFill>
              </a:rPr>
              <a:t> </a:t>
            </a:r>
            <a:r>
              <a:rPr lang="ru-KZ" dirty="0" err="1">
                <a:solidFill>
                  <a:schemeClr val="bg1"/>
                </a:solidFill>
              </a:rPr>
              <a:t>көрсетіледі</a:t>
            </a:r>
            <a:r>
              <a:rPr lang="ru-KZ" dirty="0">
                <a:solidFill>
                  <a:schemeClr val="bg1"/>
                </a:solidFill>
              </a:rPr>
              <a:t>.</a:t>
            </a:r>
          </a:p>
          <a:p>
            <a:pPr marL="0" indent="0">
              <a:buNone/>
            </a:pPr>
            <a:r>
              <a:rPr lang="ru-KZ" dirty="0" err="1">
                <a:solidFill>
                  <a:schemeClr val="bg1"/>
                </a:solidFill>
              </a:rPr>
              <a:t>Талқылау</a:t>
            </a:r>
            <a:r>
              <a:rPr lang="ru-KZ" dirty="0">
                <a:solidFill>
                  <a:schemeClr val="bg1"/>
                </a:solidFill>
              </a:rPr>
              <a:t> </a:t>
            </a:r>
            <a:r>
              <a:rPr lang="ru-KZ" dirty="0" err="1">
                <a:solidFill>
                  <a:schemeClr val="bg1"/>
                </a:solidFill>
              </a:rPr>
              <a:t>сұрағы</a:t>
            </a:r>
            <a:r>
              <a:rPr lang="ru-KZ" dirty="0">
                <a:solidFill>
                  <a:schemeClr val="bg1"/>
                </a:solidFill>
              </a:rPr>
              <a:t>: </a:t>
            </a:r>
            <a:r>
              <a:rPr lang="ru-KZ" dirty="0" err="1">
                <a:solidFill>
                  <a:schemeClr val="bg1"/>
                </a:solidFill>
              </a:rPr>
              <a:t>Қолданушы</a:t>
            </a:r>
            <a:r>
              <a:rPr lang="ru-KZ" dirty="0">
                <a:solidFill>
                  <a:schemeClr val="bg1"/>
                </a:solidFill>
              </a:rPr>
              <a:t> </a:t>
            </a:r>
            <a:r>
              <a:rPr lang="ru-KZ" dirty="0" err="1">
                <a:solidFill>
                  <a:schemeClr val="bg1"/>
                </a:solidFill>
              </a:rPr>
              <a:t>ретінде</a:t>
            </a:r>
            <a:r>
              <a:rPr lang="ru-KZ" dirty="0">
                <a:solidFill>
                  <a:schemeClr val="bg1"/>
                </a:solidFill>
              </a:rPr>
              <a:t> </a:t>
            </a:r>
            <a:r>
              <a:rPr lang="ru-KZ" dirty="0" err="1">
                <a:solidFill>
                  <a:schemeClr val="bg1"/>
                </a:solidFill>
              </a:rPr>
              <a:t>бірнеше</a:t>
            </a:r>
            <a:r>
              <a:rPr lang="ru-KZ" dirty="0">
                <a:solidFill>
                  <a:schemeClr val="bg1"/>
                </a:solidFill>
              </a:rPr>
              <a:t> </a:t>
            </a:r>
            <a:r>
              <a:rPr lang="ru-KZ" dirty="0" err="1">
                <a:solidFill>
                  <a:schemeClr val="bg1"/>
                </a:solidFill>
              </a:rPr>
              <a:t>бұлттық</a:t>
            </a:r>
            <a:r>
              <a:rPr lang="ru-KZ" dirty="0">
                <a:solidFill>
                  <a:schemeClr val="bg1"/>
                </a:solidFill>
              </a:rPr>
              <a:t> </a:t>
            </a:r>
            <a:r>
              <a:rPr lang="ru-KZ" dirty="0" err="1">
                <a:solidFill>
                  <a:schemeClr val="bg1"/>
                </a:solidFill>
              </a:rPr>
              <a:t>қоймамен</a:t>
            </a:r>
            <a:r>
              <a:rPr lang="ru-KZ" dirty="0">
                <a:solidFill>
                  <a:schemeClr val="bg1"/>
                </a:solidFill>
              </a:rPr>
              <a:t> </a:t>
            </a:r>
            <a:r>
              <a:rPr lang="ru-KZ" dirty="0" err="1">
                <a:solidFill>
                  <a:schemeClr val="bg1"/>
                </a:solidFill>
              </a:rPr>
              <a:t>жұмысты</a:t>
            </a:r>
            <a:r>
              <a:rPr lang="ru-KZ" dirty="0">
                <a:solidFill>
                  <a:schemeClr val="bg1"/>
                </a:solidFill>
              </a:rPr>
              <a:t> </a:t>
            </a:r>
            <a:r>
              <a:rPr lang="ru-KZ" dirty="0" err="1">
                <a:solidFill>
                  <a:schemeClr val="bg1"/>
                </a:solidFill>
              </a:rPr>
              <a:t>қалай</a:t>
            </a:r>
            <a:r>
              <a:rPr lang="ru-KZ" dirty="0">
                <a:solidFill>
                  <a:schemeClr val="bg1"/>
                </a:solidFill>
              </a:rPr>
              <a:t> </a:t>
            </a:r>
            <a:r>
              <a:rPr lang="ru-KZ" dirty="0" err="1">
                <a:solidFill>
                  <a:schemeClr val="bg1"/>
                </a:solidFill>
              </a:rPr>
              <a:t>тиімді</a:t>
            </a:r>
            <a:r>
              <a:rPr lang="ru-KZ" dirty="0">
                <a:solidFill>
                  <a:schemeClr val="bg1"/>
                </a:solidFill>
              </a:rPr>
              <a:t> </a:t>
            </a:r>
            <a:r>
              <a:rPr lang="ru-KZ" dirty="0" err="1">
                <a:solidFill>
                  <a:schemeClr val="bg1"/>
                </a:solidFill>
              </a:rPr>
              <a:t>ұйымдастыруға</a:t>
            </a:r>
            <a:r>
              <a:rPr lang="ru-KZ" dirty="0">
                <a:solidFill>
                  <a:schemeClr val="bg1"/>
                </a:solidFill>
              </a:rPr>
              <a:t> </a:t>
            </a:r>
            <a:r>
              <a:rPr lang="ru-KZ" dirty="0" err="1">
                <a:solidFill>
                  <a:schemeClr val="bg1"/>
                </a:solidFill>
              </a:rPr>
              <a:t>болатынын</a:t>
            </a:r>
            <a:r>
              <a:rPr lang="ru-KZ" dirty="0">
                <a:solidFill>
                  <a:schemeClr val="bg1"/>
                </a:solidFill>
              </a:rPr>
              <a:t> </a:t>
            </a:r>
            <a:r>
              <a:rPr lang="ru-KZ" dirty="0" err="1">
                <a:solidFill>
                  <a:schemeClr val="bg1"/>
                </a:solidFill>
              </a:rPr>
              <a:t>топта</a:t>
            </a:r>
            <a:r>
              <a:rPr lang="ru-KZ" dirty="0">
                <a:solidFill>
                  <a:schemeClr val="bg1"/>
                </a:solidFill>
              </a:rPr>
              <a:t> </a:t>
            </a:r>
            <a:r>
              <a:rPr lang="ru-KZ" dirty="0" err="1">
                <a:solidFill>
                  <a:schemeClr val="bg1"/>
                </a:solidFill>
              </a:rPr>
              <a:t>талқылап</a:t>
            </a:r>
            <a:r>
              <a:rPr lang="ru-KZ" dirty="0">
                <a:solidFill>
                  <a:schemeClr val="bg1"/>
                </a:solidFill>
              </a:rPr>
              <a:t>, </a:t>
            </a:r>
            <a:r>
              <a:rPr lang="ru-KZ" dirty="0" err="1">
                <a:solidFill>
                  <a:schemeClr val="bg1"/>
                </a:solidFill>
              </a:rPr>
              <a:t>ойларыңды</a:t>
            </a:r>
            <a:r>
              <a:rPr lang="ru-KZ" dirty="0">
                <a:solidFill>
                  <a:schemeClr val="bg1"/>
                </a:solidFill>
              </a:rPr>
              <a:t> </a:t>
            </a:r>
            <a:r>
              <a:rPr lang="ru-KZ" dirty="0" err="1">
                <a:solidFill>
                  <a:schemeClr val="bg1"/>
                </a:solidFill>
              </a:rPr>
              <a:t>ортаға</a:t>
            </a:r>
            <a:r>
              <a:rPr lang="ru-KZ" dirty="0">
                <a:solidFill>
                  <a:schemeClr val="bg1"/>
                </a:solidFill>
              </a:rPr>
              <a:t> </a:t>
            </a:r>
            <a:r>
              <a:rPr lang="ru-KZ" dirty="0" err="1">
                <a:solidFill>
                  <a:schemeClr val="bg1"/>
                </a:solidFill>
              </a:rPr>
              <a:t>салыңдар</a:t>
            </a:r>
            <a:r>
              <a:rPr lang="ru-KZ" dirty="0">
                <a:solidFill>
                  <a:schemeClr val="bg1"/>
                </a:solidFill>
              </a:rPr>
              <a:t>.</a:t>
            </a:r>
          </a:p>
          <a:p>
            <a:pPr marL="0" indent="0">
              <a:buNone/>
            </a:pPr>
            <a:endParaRPr lang="ru-KZ" dirty="0">
              <a:solidFill>
                <a:schemeClr val="bg1"/>
              </a:solidFill>
            </a:endParaRPr>
          </a:p>
          <a:p>
            <a:endParaRPr lang="ru-KZ" dirty="0"/>
          </a:p>
        </p:txBody>
      </p:sp>
    </p:spTree>
    <p:extLst>
      <p:ext uri="{BB962C8B-B14F-4D97-AF65-F5344CB8AC3E}">
        <p14:creationId xmlns:p14="http://schemas.microsoft.com/office/powerpoint/2010/main" val="815497792"/>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C:\Users\user\AppData\Local\Microsoft\Windows\INetCache\Content.MSO\BEA26559.tmp">
            <a:extLst>
              <a:ext uri="{FF2B5EF4-FFF2-40B4-BE49-F238E27FC236}">
                <a16:creationId xmlns:a16="http://schemas.microsoft.com/office/drawing/2014/main" id="{8C824B79-86F4-128F-4ADA-1CE3C2F753B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11158"/>
            <a:ext cx="7478098" cy="4466113"/>
          </a:xfrm>
          <a:prstGeom prst="rect">
            <a:avLst/>
          </a:prstGeom>
          <a:noFill/>
          <a:ln>
            <a:noFill/>
          </a:ln>
        </p:spPr>
      </p:pic>
      <p:sp>
        <p:nvSpPr>
          <p:cNvPr id="5" name="Прямоугольник 4">
            <a:extLst>
              <a:ext uri="{FF2B5EF4-FFF2-40B4-BE49-F238E27FC236}">
                <a16:creationId xmlns:a16="http://schemas.microsoft.com/office/drawing/2014/main" id="{8DF557CE-6CFC-10FE-C63F-85ACBACBA791}"/>
              </a:ext>
            </a:extLst>
          </p:cNvPr>
          <p:cNvSpPr/>
          <p:nvPr/>
        </p:nvSpPr>
        <p:spPr>
          <a:xfrm>
            <a:off x="2117189" y="476672"/>
            <a:ext cx="3619902" cy="923330"/>
          </a:xfrm>
          <a:prstGeom prst="rect">
            <a:avLst/>
          </a:prstGeom>
          <a:noFill/>
        </p:spPr>
        <p:txBody>
          <a:bodyPr wrap="none" lIns="91440" tIns="45720" rIns="91440" bIns="45720">
            <a:spAutoFit/>
          </a:bodyPr>
          <a:lstStyle/>
          <a:p>
            <a:pPr algn="ctr"/>
            <a:r>
              <a:rPr lang="ru-RU" sz="5400" b="0" cap="none" spc="0" dirty="0" err="1">
                <a:ln w="0"/>
                <a:solidFill>
                  <a:schemeClr val="bg1"/>
                </a:solidFill>
                <a:effectLst>
                  <a:outerShdw blurRad="38100" dist="19050" dir="2700000" algn="tl" rotWithShape="0">
                    <a:schemeClr val="dk1">
                      <a:alpha val="40000"/>
                    </a:schemeClr>
                  </a:outerShdw>
                </a:effectLst>
              </a:rPr>
              <a:t>Сергіту</a:t>
            </a:r>
            <a:r>
              <a:rPr lang="ru-RU" sz="5400" b="0" cap="none" spc="0" dirty="0">
                <a:ln w="0"/>
                <a:solidFill>
                  <a:schemeClr val="bg1"/>
                </a:solidFill>
                <a:effectLst>
                  <a:outerShdw blurRad="38100" dist="19050" dir="2700000" algn="tl" rotWithShape="0">
                    <a:schemeClr val="dk1">
                      <a:alpha val="40000"/>
                    </a:schemeClr>
                  </a:outerShdw>
                </a:effectLst>
              </a:rPr>
              <a:t>  </a:t>
            </a:r>
            <a:r>
              <a:rPr lang="ru-RU" sz="5400" b="0" cap="none" spc="0" dirty="0" err="1">
                <a:ln w="0"/>
                <a:solidFill>
                  <a:schemeClr val="bg1"/>
                </a:solidFill>
                <a:effectLst>
                  <a:outerShdw blurRad="38100" dist="19050" dir="2700000" algn="tl" rotWithShape="0">
                    <a:schemeClr val="dk1">
                      <a:alpha val="40000"/>
                    </a:schemeClr>
                  </a:outerShdw>
                </a:effectLst>
              </a:rPr>
              <a:t>сәті</a:t>
            </a:r>
            <a:endParaRPr lang="ru-RU" sz="54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45503605"/>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BF9E1F-64E5-48C1-3705-6A74F0021B4E}"/>
            </a:ext>
          </a:extLst>
        </p:cNvPr>
        <p:cNvGrpSpPr/>
        <p:nvPr/>
      </p:nvGrpSpPr>
      <p:grpSpPr>
        <a:xfrm>
          <a:off x="0" y="0"/>
          <a:ext cx="0" cy="0"/>
          <a:chOff x="0" y="0"/>
          <a:chExt cx="0" cy="0"/>
        </a:xfrm>
      </p:grpSpPr>
      <p:pic>
        <p:nvPicPr>
          <p:cNvPr id="2" name="Рисунок 1">
            <a:extLst>
              <a:ext uri="{FF2B5EF4-FFF2-40B4-BE49-F238E27FC236}">
                <a16:creationId xmlns:a16="http://schemas.microsoft.com/office/drawing/2014/main" id="{1DFA0EA8-68F3-0CAF-A9EA-F4814551BC91}"/>
              </a:ext>
            </a:extLst>
          </p:cNvPr>
          <p:cNvPicPr>
            <a:picLocks noChangeAspect="1"/>
          </p:cNvPicPr>
          <p:nvPr/>
        </p:nvPicPr>
        <p:blipFill>
          <a:blip r:embed="rId2"/>
          <a:stretch>
            <a:fillRect/>
          </a:stretch>
        </p:blipFill>
        <p:spPr>
          <a:xfrm>
            <a:off x="395536" y="620688"/>
            <a:ext cx="7992888" cy="5519246"/>
          </a:xfrm>
          <a:prstGeom prst="rect">
            <a:avLst/>
          </a:prstGeom>
        </p:spPr>
      </p:pic>
    </p:spTree>
    <p:extLst>
      <p:ext uri="{BB962C8B-B14F-4D97-AF65-F5344CB8AC3E}">
        <p14:creationId xmlns:p14="http://schemas.microsoft.com/office/powerpoint/2010/main" val="1198493553"/>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2842C-7A41-544E-770E-748229E3CA8B}"/>
            </a:ext>
          </a:extLst>
        </p:cNvPr>
        <p:cNvGrpSpPr/>
        <p:nvPr/>
      </p:nvGrpSpPr>
      <p:grpSpPr>
        <a:xfrm>
          <a:off x="0" y="0"/>
          <a:ext cx="0" cy="0"/>
          <a:chOff x="0" y="0"/>
          <a:chExt cx="0" cy="0"/>
        </a:xfrm>
      </p:grpSpPr>
      <p:pic>
        <p:nvPicPr>
          <p:cNvPr id="2" name="Рисунок 1">
            <a:extLst>
              <a:ext uri="{FF2B5EF4-FFF2-40B4-BE49-F238E27FC236}">
                <a16:creationId xmlns:a16="http://schemas.microsoft.com/office/drawing/2014/main" id="{C462F94D-2CEA-2480-75E7-D3485383D836}"/>
              </a:ext>
            </a:extLst>
          </p:cNvPr>
          <p:cNvPicPr>
            <a:picLocks noChangeAspect="1"/>
          </p:cNvPicPr>
          <p:nvPr/>
        </p:nvPicPr>
        <p:blipFill>
          <a:blip r:embed="rId2"/>
          <a:stretch>
            <a:fillRect/>
          </a:stretch>
        </p:blipFill>
        <p:spPr>
          <a:xfrm>
            <a:off x="395536" y="620688"/>
            <a:ext cx="8016238" cy="5184576"/>
          </a:xfrm>
          <a:prstGeom prst="rect">
            <a:avLst/>
          </a:prstGeom>
        </p:spPr>
      </p:pic>
    </p:spTree>
    <p:extLst>
      <p:ext uri="{BB962C8B-B14F-4D97-AF65-F5344CB8AC3E}">
        <p14:creationId xmlns:p14="http://schemas.microsoft.com/office/powerpoint/2010/main" val="1194209833"/>
      </p:ext>
    </p:extLst>
  </p:cSld>
  <p:clrMapOvr>
    <a:masterClrMapping/>
  </p:clrMapOvr>
  <p:transition spd="slow">
    <p:wipe dir="d"/>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Technic</Template>
  <TotalTime>1124</TotalTime>
  <Words>529</Words>
  <Application>Microsoft Office PowerPoint</Application>
  <PresentationFormat>Экран (4:3)</PresentationFormat>
  <Paragraphs>36</Paragraphs>
  <Slides>14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2</vt:i4>
      </vt:variant>
      <vt:variant>
        <vt:lpstr>Заголовки слайдов</vt:lpstr>
      </vt:variant>
      <vt:variant>
        <vt:i4>14</vt:i4>
      </vt:variant>
    </vt:vector>
  </HeadingPairs>
  <TitlesOfParts>
    <vt:vector size="21" baseType="lpstr">
      <vt:lpstr>Arial</vt:lpstr>
      <vt:lpstr>Calibri</vt:lpstr>
      <vt:lpstr>Calibri Light</vt:lpstr>
      <vt:lpstr>KZ Cooper</vt:lpstr>
      <vt:lpstr>Times New Roman</vt:lpstr>
      <vt:lpstr>Tema de Office</vt:lpstr>
      <vt:lpstr>Тема Office</vt:lpstr>
      <vt:lpstr>Психологиялық ахуал </vt:lpstr>
      <vt:lpstr>Сабақтың тақырыбы:     Бұлттық деректер қоймасы</vt:lpstr>
      <vt:lpstr>Өткенді қайталау:   1.Бұлттық технологиялар дегеніміз не және ол қандай мақсатта қолданылады? 2. Бұлттық технологиялардың қандай артықшылықтары және кемшіліктерімен таныстың?      </vt:lpstr>
      <vt:lpstr>                     Ой қозғау </vt:lpstr>
      <vt:lpstr> Жаңа сабақты меңгеру Видеосабақ қарау https://youtu.be/9H6X_4rlGXg 1. Бұлттық сервистер қандай қызметтер ұсынады? 2. "Бұлттық қойма" дегеніміз не? 3. Өз платформасын қызмет ретінде ұсынатын бұлттық сервистерді қолдануға мысалдар келтір.    </vt:lpstr>
      <vt:lpstr>Топтық жұмыс </vt:lpstr>
      <vt:lpstr>Презентация PowerPoint</vt:lpstr>
      <vt:lpstr>Презентация PowerPoint</vt:lpstr>
      <vt:lpstr>Презентация PowerPoint</vt:lpstr>
      <vt:lpstr>Презентация PowerPoint</vt:lpstr>
      <vt:lpstr>4)  Жағдаяттық тапсырма Функционалдық сауаттылық:  Сіздің сыныбыңызда топтық жоба жүргізілуде. Әр оқушы мәтіндік құжат, кесте және презентация бөлігін дайындауы керек. Бірақ оқушылардың барлығы әртүрлі жерлерде тұрады және әрдайым мектепке келіп, файлдарды біріктіру мүмкіндігі жоқ.  Сұрақтар: -Бұл жағдайда қандай сервисті қолдану тиімді? -Бұлттық деректер қоймасы қандай артықшылық береді? -Құжатты бірлесіп өңдеу кезінде қандай ережелерді сақтау керек деп ойлайсыз?</vt:lpstr>
      <vt:lpstr>5) Тапсырмаларды орында https://learningapps.org/35787345  6) Тапсырмаларды орында  https://learningapps.org/39739620  Қорыту сұрақтары: 1. Программалық қамтамасыз етілімді қызмет ретінде ұсынатын бұлттық қызметтерді қолдану кезінде қандай мәселелер шешіледі?  2. Бұлттық есептеу не үшін қажет деп ойлайсың?  3. Бұлттық технологиялардың болашағы қандай? Ойыңды айт. </vt:lpstr>
      <vt:lpstr>Үйге тапсырма:   1. «Бұлттық технологияларға» глоссарий жаса.  2. «Бұлттық технологиялар эволюциясы» хронологиялық тізімін жаса.   3. Тақырыпта сипатталған бұлттық сервистердің кез келгенінде өз аккаунтыңды құр. Өзіңе таныс сервисті таңдап, аккаунт құру процесінің қарапайымдылығы мен тиімділігіне баға бер.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PACKARD</dc:creator>
  <cp:lastModifiedBy>Arys JOBBM</cp:lastModifiedBy>
  <cp:revision>128</cp:revision>
  <dcterms:created xsi:type="dcterms:W3CDTF">2014-11-12T21:23:29Z</dcterms:created>
  <dcterms:modified xsi:type="dcterms:W3CDTF">2025-09-14T07:01:38Z</dcterms:modified>
</cp:coreProperties>
</file>