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6" r:id="rId4"/>
    <p:sldId id="289" r:id="rId5"/>
    <p:sldId id="310" r:id="rId6"/>
    <p:sldId id="290" r:id="rId7"/>
    <p:sldId id="297" r:id="rId8"/>
    <p:sldId id="284" r:id="rId9"/>
    <p:sldId id="299" r:id="rId10"/>
    <p:sldId id="311" r:id="rId11"/>
    <p:sldId id="305" r:id="rId12"/>
    <p:sldId id="313" r:id="rId13"/>
    <p:sldId id="285" r:id="rId14"/>
    <p:sldId id="314" r:id="rId15"/>
    <p:sldId id="296" r:id="rId16"/>
    <p:sldId id="312" r:id="rId17"/>
    <p:sldId id="25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7" autoAdjust="0"/>
    <p:restoredTop sz="95256" autoAdjust="0"/>
  </p:normalViewPr>
  <p:slideViewPr>
    <p:cSldViewPr>
      <p:cViewPr varScale="1">
        <p:scale>
          <a:sx n="64" d="100"/>
          <a:sy n="64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7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6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8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3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60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rdwall.net/resource/6070753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3573547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-_HEvjcYND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E2729-2D05-1087-B7D4-535A4DFD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ахуал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D13611D-AFF9-8E9D-0AB0-533FB9DB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лебіздер</a:t>
            </a:r>
            <a:r>
              <a:rPr lang="ru-KZ" dirty="0">
                <a:solidFill>
                  <a:schemeClr val="bg1"/>
                </a:solidFill>
              </a:rPr>
              <a:t>»</a:t>
            </a:r>
          </a:p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Әрқайсымыз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бүгін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бір-бірімізге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сәттілік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тілейік</a:t>
            </a:r>
            <a:r>
              <a:rPr lang="ru-KZ" dirty="0">
                <a:solidFill>
                  <a:schemeClr val="bg1"/>
                </a:solidFill>
              </a:rPr>
              <a:t>. </a:t>
            </a:r>
            <a:r>
              <a:rPr lang="ru-KZ" dirty="0" err="1">
                <a:solidFill>
                  <a:schemeClr val="bg1"/>
                </a:solidFill>
              </a:rPr>
              <a:t>Сабақта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ақпаратты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сақтаймыз</a:t>
            </a:r>
            <a:r>
              <a:rPr lang="ru-KZ" dirty="0">
                <a:solidFill>
                  <a:schemeClr val="bg1"/>
                </a:solidFill>
              </a:rPr>
              <a:t>, ал 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сөздер</a:t>
            </a:r>
            <a:r>
              <a:rPr lang="ru-KZ" dirty="0">
                <a:solidFill>
                  <a:schemeClr val="bg1"/>
                </a:solidFill>
              </a:rPr>
              <a:t> – </a:t>
            </a:r>
            <a:r>
              <a:rPr lang="ru-KZ" dirty="0" err="1">
                <a:solidFill>
                  <a:schemeClr val="bg1"/>
                </a:solidFill>
              </a:rPr>
              <a:t>жүректе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сақталатын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ең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құнды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</a:t>
            </a:r>
            <a:r>
              <a:rPr lang="ru-KZ" dirty="0">
                <a:solidFill>
                  <a:schemeClr val="bg1"/>
                </a:solidFill>
              </a:rPr>
              <a:t>!»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69798632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CEBFF-27F0-133E-D16F-8C874D516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894B8-9B00-990B-95F6-9593E23C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75646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163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57EB9-C244-AC02-C5D3-9E5EC4FF2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BDBEE6-7716-E15D-C5D1-2DD02642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1" y="1628800"/>
            <a:ext cx="78181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4155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DC3F0-64C5-7C07-7B74-10CEEA46149E}"/>
              </a:ext>
            </a:extLst>
          </p:cNvPr>
          <p:cNvSpPr txBox="1"/>
          <p:nvPr/>
        </p:nvSpPr>
        <p:spPr>
          <a:xfrm>
            <a:off x="827584" y="836712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5)ЖИ қолданып кестені толтыр</a:t>
            </a:r>
            <a:endParaRPr lang="ru-KZ" sz="2400" b="1" i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86380-62A7-4546-B240-51B46683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5" y="1484784"/>
            <a:ext cx="786617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093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FB13A-161F-E7F2-27BA-5DF4047E0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302849-C682-C2F1-BE8F-F2819AEC9EFD}"/>
              </a:ext>
            </a:extLst>
          </p:cNvPr>
          <p:cNvSpPr txBox="1"/>
          <p:nvPr/>
        </p:nvSpPr>
        <p:spPr>
          <a:xfrm>
            <a:off x="827584" y="836712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Сұрақтарға жауап бер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https://wordwall.net/resource/60707536</a:t>
            </a:r>
            <a:endParaRPr lang="kk-K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CF9977-26AF-4078-5AB9-53F9FD60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32856"/>
            <a:ext cx="641630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229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6887-2C62-0D58-AEB0-819C571F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3C6C-BB4C-ADD4-CB49-DE3C103A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7776864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800" dirty="0">
                <a:solidFill>
                  <a:srgbClr val="FFFF00"/>
                </a:solidFill>
              </a:rPr>
              <a:t>Қорытынды сұрақтар:  </a:t>
            </a:r>
            <a:br>
              <a:rPr lang="kk-KZ" sz="2800" dirty="0">
                <a:solidFill>
                  <a:schemeClr val="bg1"/>
                </a:solidFill>
              </a:rPr>
            </a:br>
            <a:r>
              <a:rPr lang="kk-KZ" sz="2800" dirty="0">
                <a:solidFill>
                  <a:srgbClr val="FFFF00"/>
                </a:solidFill>
              </a:rPr>
              <a:t>Ия, жоқ» ойыны</a:t>
            </a:r>
            <a:br>
              <a:rPr lang="kk-KZ" sz="1600" dirty="0">
                <a:solidFill>
                  <a:srgbClr val="FFFF00"/>
                </a:solidFill>
              </a:rPr>
            </a:br>
            <a:br>
              <a:rPr lang="kk-KZ" sz="1600" dirty="0">
                <a:solidFill>
                  <a:srgbClr val="FFFF00"/>
                </a:solidFill>
              </a:rPr>
            </a:br>
            <a:br>
              <a:rPr lang="kk-KZ" sz="16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1.Машиналық оқыту деректерді талдау арқылы өздігінен үйренеді. </a:t>
            </a:r>
            <a:br>
              <a:rPr lang="kk-KZ" sz="20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2.Нейрондық желі тек биологияда ғана қолданылады. </a:t>
            </a:r>
            <a:br>
              <a:rPr lang="kk-KZ" sz="20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3.</a:t>
            </a:r>
            <a:r>
              <a:rPr lang="en-US" sz="2000" dirty="0">
                <a:solidFill>
                  <a:schemeClr val="bg1"/>
                </a:solidFill>
              </a:rPr>
              <a:t>YouTube </a:t>
            </a:r>
            <a:r>
              <a:rPr lang="kk-KZ" sz="2000" dirty="0">
                <a:solidFill>
                  <a:schemeClr val="bg1"/>
                </a:solidFill>
              </a:rPr>
              <a:t>ұсынымдары машиналық оқытудың мысалы болып табылады. </a:t>
            </a:r>
            <a:br>
              <a:rPr lang="kk-KZ" sz="20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4.Синапс – нейрондар арасындағы байланыс арнасы. </a:t>
            </a:r>
            <a:br>
              <a:rPr lang="kk-KZ" sz="20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5.Машиналық оқыту алгоритмдері болашақты болжай алмайды. </a:t>
            </a:r>
            <a:br>
              <a:rPr lang="kk-KZ" sz="20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6.Автономды көліктерде машиналық оқыту қолданылады. </a:t>
            </a:r>
            <a:br>
              <a:rPr lang="kk-KZ" sz="2000" dirty="0">
                <a:solidFill>
                  <a:schemeClr val="bg1"/>
                </a:solidFill>
              </a:rPr>
            </a:br>
            <a:r>
              <a:rPr lang="kk-KZ" sz="2000" dirty="0">
                <a:solidFill>
                  <a:schemeClr val="bg1"/>
                </a:solidFill>
              </a:rPr>
              <a:t>7.Нейрон тек кірістерді қабылдап, шығысқа тікелей жібереді, салмақ пен </a:t>
            </a:r>
            <a:r>
              <a:rPr lang="kk-KZ" sz="2000" dirty="0" err="1">
                <a:solidFill>
                  <a:schemeClr val="bg1"/>
                </a:solidFill>
              </a:rPr>
              <a:t>активация</a:t>
            </a:r>
            <a:r>
              <a:rPr lang="kk-KZ" sz="2000" dirty="0">
                <a:solidFill>
                  <a:schemeClr val="bg1"/>
                </a:solidFill>
              </a:rPr>
              <a:t> қолданбайды. </a:t>
            </a:r>
            <a:br>
              <a:rPr lang="kk-KZ" sz="2000" dirty="0">
                <a:solidFill>
                  <a:schemeClr val="bg1"/>
                </a:solidFill>
              </a:rPr>
            </a:br>
            <a:endParaRPr lang="kk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363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5DD6-45B0-26CB-E043-6ACCADE1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565C3-07DA-46EF-3D77-2AD1B51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6864" cy="75304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kk-KZ" sz="4400" dirty="0">
                <a:solidFill>
                  <a:srgbClr val="FFFF00"/>
                </a:solidFill>
              </a:rPr>
              <a:t>Үйге тапсырма: </a:t>
            </a:r>
            <a:br>
              <a:rPr lang="kk-KZ" sz="2700" dirty="0">
                <a:solidFill>
                  <a:schemeClr val="bg1"/>
                </a:solidFill>
              </a:rPr>
            </a:br>
            <a:br>
              <a:rPr lang="kk-KZ" sz="2700">
                <a:solidFill>
                  <a:schemeClr val="bg1"/>
                </a:solidFill>
              </a:rPr>
            </a:br>
            <a:r>
              <a:rPr lang="kk-KZ" sz="4400">
                <a:solidFill>
                  <a:schemeClr val="bg1"/>
                </a:solidFill>
              </a:rPr>
              <a:t> </a:t>
            </a:r>
            <a:r>
              <a:rPr lang="kk-KZ" sz="4400" dirty="0" err="1">
                <a:solidFill>
                  <a:schemeClr val="bg1"/>
                </a:solidFill>
              </a:rPr>
              <a:t>Мәшинелік</a:t>
            </a:r>
            <a:r>
              <a:rPr lang="kk-KZ" sz="4400" dirty="0">
                <a:solidFill>
                  <a:schemeClr val="bg1"/>
                </a:solidFill>
              </a:rPr>
              <a:t> оқыту қандай салаларда қолданылып жатыр? Зерттеу жүргіз. Сол жағдайларда қолданылатын </a:t>
            </a:r>
            <a:r>
              <a:rPr lang="kk-KZ" sz="4400" dirty="0" err="1">
                <a:solidFill>
                  <a:schemeClr val="bg1"/>
                </a:solidFill>
              </a:rPr>
              <a:t>мәшинелік</a:t>
            </a:r>
            <a:r>
              <a:rPr lang="kk-KZ" sz="4400" dirty="0">
                <a:solidFill>
                  <a:schemeClr val="bg1"/>
                </a:solidFill>
              </a:rPr>
              <a:t> оқыту алгоритмдерін жаз.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7249826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0030" y="4402836"/>
            <a:ext cx="2516791" cy="13381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Барлығы түсінікті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4" y="3707893"/>
            <a:ext cx="1042415" cy="6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89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53772" y="3783751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953" y="3648565"/>
            <a:ext cx="1042506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590" y="3137546"/>
            <a:ext cx="1042506" cy="695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00" y="2991818"/>
            <a:ext cx="1042506" cy="69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412" y="2838683"/>
            <a:ext cx="1042506" cy="695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90" y="2400858"/>
            <a:ext cx="1042506" cy="69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172" y="2338499"/>
            <a:ext cx="1042506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721" y="3259832"/>
            <a:ext cx="1042506" cy="695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670" y="1258720"/>
            <a:ext cx="1042506" cy="695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982" y="2222267"/>
            <a:ext cx="1042506" cy="6950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683" y="1750574"/>
            <a:ext cx="1042506" cy="695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619" y="1730204"/>
            <a:ext cx="1042506" cy="695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6858" y="1469534"/>
            <a:ext cx="1042506" cy="695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958" y="1440782"/>
            <a:ext cx="1042506" cy="695004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88944" y="4402836"/>
            <a:ext cx="2516791" cy="1338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Менің бірнеше сұрағым бар...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2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07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4" y="36004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9" y="3033504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3" y="232083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44" y="2603710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53" y="306190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39" y="1644566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97" y="18377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238181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54" y="301895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44" y="157939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079406" y="4402836"/>
            <a:ext cx="2516791" cy="13381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Маған сабақ қиын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38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22938" y="324869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337801" y="369502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65017" y="2713639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977020" y="253245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562390" y="3086176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657410" y="1933813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87927" y="224608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904620" y="146953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37600" y="183771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1669" y="829744"/>
            <a:ext cx="33419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Кері</a:t>
            </a:r>
            <a:r>
              <a:rPr lang="ru-RU" sz="40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 </a:t>
            </a:r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байланыс</a:t>
            </a:r>
            <a:endParaRPr lang="ru-RU" sz="405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KZ Cooper" panose="02000503000000020004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9559" y="2028271"/>
            <a:ext cx="1042506" cy="69500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47" y="1005370"/>
            <a:ext cx="1042506" cy="69500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516" y="3785169"/>
            <a:ext cx="1042506" cy="6950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746" y="3806618"/>
            <a:ext cx="1042506" cy="6950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714" y="2714405"/>
            <a:ext cx="1042506" cy="6950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941" y="108035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F2A76-F41B-F9E8-31A5-40FE43B3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28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   </a:t>
            </a:r>
            <a:b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Мәшинелік</a:t>
            </a:r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оқыту алгоритмдері </a:t>
            </a:r>
            <a:endParaRPr lang="ru-K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A682F0-E187-677B-517E-A786BAA1D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84" y="3421292"/>
            <a:ext cx="8064896" cy="1638448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244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4551A-F64C-0214-76C3-9491A424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894BB-01E8-B656-A3C6-4DCEF9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0728"/>
            <a:ext cx="7198568" cy="136207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  <a:br>
              <a:rPr lang="ru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https://wordwall.net/resource/35735474</a:t>
            </a:r>
            <a:b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D2F850-B748-2138-437C-7AB76795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04783"/>
            <a:ext cx="7099870" cy="26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796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F9B5-34BD-CC48-3359-69F2F2E1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F247-8F45-1C7C-4A19-A8663776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8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Ой қозғау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490F7FB-B756-6405-0646-1C4262B4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5637"/>
            <a:ext cx="7704856" cy="4525963"/>
          </a:xfrm>
        </p:spPr>
        <p:txBody>
          <a:bodyPr/>
          <a:lstStyle/>
          <a:p>
            <a:pPr>
              <a:buNone/>
            </a:pP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Машиналық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не? </a:t>
            </a:r>
          </a:p>
          <a:p>
            <a:pPr algn="ctr">
              <a:buNone/>
            </a:pP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Машиналық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оқытудың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мысалдарын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келтіруге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>
              <a:buNone/>
            </a:pP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Жасанды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нейрондық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желілерді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құру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қажеттілігі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неге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болды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ойлайсыз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дәстүрлі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алгоритмдерге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қарағанда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мәселелерді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жақсы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шешеді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buNone/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8950960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43DB-3DBD-E856-80F4-9E2249BF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75" y="1561356"/>
            <a:ext cx="7390557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Видеосабақ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https://youtu.be/-_HEvjcYNDM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088C71-3310-01AA-0DFF-7A1B33FA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75" y="2132856"/>
            <a:ext cx="7704856" cy="3722212"/>
          </a:xfrm>
        </p:spPr>
        <p:txBody>
          <a:bodyPr>
            <a:normAutofit/>
          </a:bodyPr>
          <a:lstStyle/>
          <a:p>
            <a:pPr>
              <a:buNone/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50A22-8535-3BBD-C47B-4A154DC0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195" y="2287544"/>
            <a:ext cx="5544616" cy="35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353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1BB43-1E2E-E346-5A7F-DABFC908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</a:t>
            </a:r>
            <a:endParaRPr lang="ru-KZ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54438-B4D4-02B3-5274-633B8510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65353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Оқулыққа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сүйенеді</a:t>
            </a:r>
            <a:r>
              <a:rPr lang="ru-KZ" dirty="0">
                <a:solidFill>
                  <a:schemeClr val="bg1"/>
                </a:solidFill>
              </a:rPr>
              <a:t>, ЖИ </a:t>
            </a:r>
            <a:r>
              <a:rPr lang="ru-KZ" dirty="0" err="1">
                <a:solidFill>
                  <a:schemeClr val="bg1"/>
                </a:solidFill>
              </a:rPr>
              <a:t>қолданады</a:t>
            </a:r>
            <a:r>
              <a:rPr lang="ru-KZ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KZ" dirty="0">
                <a:solidFill>
                  <a:srgbClr val="FFFF00"/>
                </a:solidFill>
              </a:rPr>
              <a:t>"</a:t>
            </a:r>
            <a:r>
              <a:rPr lang="ru-KZ" dirty="0" err="1">
                <a:solidFill>
                  <a:srgbClr val="FFFF00"/>
                </a:solidFill>
              </a:rPr>
              <a:t>Джигсо</a:t>
            </a:r>
            <a:r>
              <a:rPr lang="ru-KZ" dirty="0">
                <a:solidFill>
                  <a:srgbClr val="FFFF00"/>
                </a:solidFill>
              </a:rPr>
              <a:t>" </a:t>
            </a:r>
            <a:r>
              <a:rPr lang="ru-KZ" dirty="0" err="1">
                <a:solidFill>
                  <a:srgbClr val="FFFF00"/>
                </a:solidFill>
              </a:rPr>
              <a:t>Әдісі</a:t>
            </a:r>
            <a:r>
              <a:rPr lang="ru-KZ" dirty="0">
                <a:solidFill>
                  <a:srgbClr val="FFFF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kk-KZ" dirty="0">
                <a:solidFill>
                  <a:schemeClr val="bg1"/>
                </a:solidFill>
              </a:rPr>
              <a:t>топ:  Қарапайым </a:t>
            </a:r>
            <a:r>
              <a:rPr lang="kk-KZ" dirty="0" err="1">
                <a:solidFill>
                  <a:schemeClr val="bg1"/>
                </a:solidFill>
              </a:rPr>
              <a:t>байес</a:t>
            </a:r>
            <a:r>
              <a:rPr lang="kk-KZ" dirty="0">
                <a:solidFill>
                  <a:schemeClr val="bg1"/>
                </a:solidFill>
              </a:rPr>
              <a:t> алгоритмі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k-KZ" dirty="0">
                <a:solidFill>
                  <a:schemeClr val="bg1"/>
                </a:solidFill>
              </a:rPr>
              <a:t>2 топ: </a:t>
            </a:r>
            <a:r>
              <a:rPr lang="en-US" dirty="0">
                <a:solidFill>
                  <a:schemeClr val="bg1"/>
                </a:solidFill>
              </a:rPr>
              <a:t>K-</a:t>
            </a:r>
            <a:r>
              <a:rPr lang="kk-KZ" dirty="0">
                <a:solidFill>
                  <a:schemeClr val="bg1"/>
                </a:solidFill>
              </a:rPr>
              <a:t>жақын көршілер әдісі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KZ" dirty="0">
                <a:solidFill>
                  <a:schemeClr val="bg1"/>
                </a:solidFill>
              </a:rPr>
              <a:t>Топ </a:t>
            </a:r>
            <a:r>
              <a:rPr lang="ru-KZ" dirty="0" err="1">
                <a:solidFill>
                  <a:schemeClr val="bg1"/>
                </a:solidFill>
              </a:rPr>
              <a:t>мүшелері</a:t>
            </a:r>
            <a:r>
              <a:rPr lang="ru-KZ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ru-KZ" dirty="0" err="1">
                <a:solidFill>
                  <a:schemeClr val="bg1"/>
                </a:solidFill>
              </a:rPr>
              <a:t>Мәтінді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оқиды</a:t>
            </a:r>
            <a:r>
              <a:rPr lang="ru-KZ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ru-KZ" dirty="0">
                <a:solidFill>
                  <a:schemeClr val="bg1"/>
                </a:solidFill>
              </a:rPr>
              <a:t>Оны </a:t>
            </a:r>
            <a:r>
              <a:rPr lang="ru-KZ" dirty="0" err="1">
                <a:solidFill>
                  <a:schemeClr val="bg1"/>
                </a:solidFill>
              </a:rPr>
              <a:t>есте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сақтау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және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қайталау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тәсілдерін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ойластырады</a:t>
            </a:r>
            <a:r>
              <a:rPr lang="ru-KZ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ru-KZ" dirty="0" err="1">
                <a:solidFill>
                  <a:schemeClr val="bg1"/>
                </a:solidFill>
              </a:rPr>
              <a:t>Тірек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сөздер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жазып</a:t>
            </a:r>
            <a:r>
              <a:rPr lang="ru-KZ" dirty="0">
                <a:solidFill>
                  <a:schemeClr val="bg1"/>
                </a:solidFill>
              </a:rPr>
              <a:t>, </a:t>
            </a:r>
            <a:r>
              <a:rPr lang="ru-KZ" dirty="0" err="1">
                <a:solidFill>
                  <a:schemeClr val="bg1"/>
                </a:solidFill>
              </a:rPr>
              <a:t>сызба</a:t>
            </a:r>
            <a:r>
              <a:rPr lang="ru-KZ" dirty="0">
                <a:solidFill>
                  <a:schemeClr val="bg1"/>
                </a:solidFill>
              </a:rPr>
              <a:t>/кластер </a:t>
            </a:r>
            <a:r>
              <a:rPr lang="ru-KZ" dirty="0" err="1">
                <a:solidFill>
                  <a:schemeClr val="bg1"/>
                </a:solidFill>
              </a:rPr>
              <a:t>жасайды</a:t>
            </a:r>
            <a:r>
              <a:rPr lang="ru-KZ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ru-KZ" dirty="0" err="1">
                <a:solidFill>
                  <a:schemeClr val="bg1"/>
                </a:solidFill>
              </a:rPr>
              <a:t>Мәтіннің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мәнін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ашатын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сұрақтар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құрастырады</a:t>
            </a:r>
            <a:r>
              <a:rPr lang="ru-KZ" dirty="0">
                <a:solidFill>
                  <a:schemeClr val="bg1"/>
                </a:solidFill>
              </a:rPr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1549779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8C824B79-86F4-128F-4ADA-1CE3C2F7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1158"/>
            <a:ext cx="7478098" cy="446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F557CE-6CFC-10FE-C63F-85ACBACBA791}"/>
              </a:ext>
            </a:extLst>
          </p:cNvPr>
          <p:cNvSpPr/>
          <p:nvPr/>
        </p:nvSpPr>
        <p:spPr>
          <a:xfrm>
            <a:off x="2117189" y="476672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Сергіту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сәті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503605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F9E1F-64E5-48C1-3705-6A74F002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C56296-9F3F-61B9-4F27-3AC531D495F3}"/>
              </a:ext>
            </a:extLst>
          </p:cNvPr>
          <p:cNvSpPr txBox="1"/>
          <p:nvPr/>
        </p:nvSpPr>
        <p:spPr>
          <a:xfrm>
            <a:off x="637776" y="764704"/>
            <a:ext cx="75608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 сұрақтары: </a:t>
            </a:r>
          </a:p>
          <a:p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Мәшинелік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байес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алгоритмінің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(АБА) «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қарапйымдылығы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ҚБА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Нысанның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көршілер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алгоритмінің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Мәшинелік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849355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842C-7A41-544E-770E-748229E3C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C1C25-0F9A-FDF3-BA86-6889954F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6697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983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1115</TotalTime>
  <Words>392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KZ Cooper</vt:lpstr>
      <vt:lpstr>Times New Roman</vt:lpstr>
      <vt:lpstr>Tema de Office</vt:lpstr>
      <vt:lpstr>Тема Office</vt:lpstr>
      <vt:lpstr>Психологиялық ахуал </vt:lpstr>
      <vt:lpstr>Сабақтың тақырыбы:     Мәшинелік оқыту алгоритмдері </vt:lpstr>
      <vt:lpstr>Өткенді қайталау:  https://wordwall.net/resource/35735474     </vt:lpstr>
      <vt:lpstr>                     Ой қозғау </vt:lpstr>
      <vt:lpstr> Жаңа сабақты меңгеру Видеосабақ қарау https://youtu.be/-_HEvjcYNDM    </vt:lpstr>
      <vt:lpstr>Топтық жұмыс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 сұрақтар:   Ия, жоқ» ойыны   1.Машиналық оқыту деректерді талдау арқылы өздігінен үйренеді.  2.Нейрондық желі тек биологияда ғана қолданылады.  3.YouTube ұсынымдары машиналық оқытудың мысалы болып табылады.  4.Синапс – нейрондар арасындағы байланыс арнасы.  5.Машиналық оқыту алгоритмдері болашақты болжай алмайды.  6.Автономды көліктерде машиналық оқыту қолданылады.  7.Нейрон тек кірістерді қабылдап, шығысқа тікелей жібереді, салмақ пен активация қолданбайды.  </vt:lpstr>
      <vt:lpstr>Үйге тапсырма:    Мәшинелік оқыту қандай салаларда қолданылып жатыр? Зерттеу жүргіз. Сол жағдайларда қолданылатын мәшинелік оқыту алгоритмдерін жаз.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Arys JOBBM</cp:lastModifiedBy>
  <cp:revision>127</cp:revision>
  <dcterms:created xsi:type="dcterms:W3CDTF">2014-11-12T21:23:29Z</dcterms:created>
  <dcterms:modified xsi:type="dcterms:W3CDTF">2025-09-14T04:12:35Z</dcterms:modified>
</cp:coreProperties>
</file>