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351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watch?v=l-rYuIfTcMk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08471" y="1078825"/>
            <a:ext cx="86134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Бұл құбылыстардың ортақ несі бар?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44" y="2534483"/>
            <a:ext cx="4473654" cy="238160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008" y="2534483"/>
            <a:ext cx="5094208" cy="2381607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6927" y="2534483"/>
            <a:ext cx="3142297" cy="2381607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64024" y="5268039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Осы үш құбылысты қарастырыңыз. Біріншіден қарағанда олар әртүрлі болып көрінуі мүмкін, бірақ барлығы бір ортақ принципті бөліседі –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механикалық күштердің әсері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Бүгінгі сабақта біз ауырлық күшінің, серпімділік күшінің және үйкеліс күшінің қалай пайда болатынын, қалай әрекет ететінін және оларды қалай анықтауға болатынын еске түсіреміз.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86458"/>
            <a:ext cx="71885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Рефлексия. «Бес саусақ» әдісі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01410" y="188583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әдіс сабақ соңында оқушылардың алған білімдерін, сезімдерін және болашақ жоспарларын қорытындылауға көмектесетін тиімді құрал. Әр саусақ белгілі бір сұраққа жауап беріп, өзін-өзі бағалауға және ой қорытуға мүмкіндік береді.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061692"/>
            <a:ext cx="13042821" cy="3440668"/>
          </a:xfrm>
          <a:prstGeom prst="roundRect">
            <a:avLst>
              <a:gd name="adj" fmla="val 242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069312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99887" y="3195995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Саусақ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911923" y="3195995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Сұрақ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801410" y="3640217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99887" y="3766899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👍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Бас бармақ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911923" y="3766899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Бүгін нені білдім?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801410" y="4211122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999887" y="4337804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☝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Сұқ саусақ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911923" y="4337804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 қызық болды?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801410" y="4782026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99887" y="4908709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🤚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Ортаңғы саусақ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911923" y="4908709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 қиын болды?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801410" y="5352931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99887" y="5479613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✋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Аты жоқ саусақ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4911923" y="5479613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Кімге алғыс білдірер едім?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801410" y="5923836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999887" y="6050518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🤏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Шынашақ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4911923" y="6050518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білім қай мамандықта қажет?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93790" y="672560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Баға: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1 балл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71249"/>
            <a:ext cx="4217551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 тапсырмасы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32" y="1419554"/>
            <a:ext cx="7150060" cy="38626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78459" y="3948111"/>
            <a:ext cx="4655582" cy="1287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Зерттеу тапсырмасы: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ChatGPT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немесе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Google Gemini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қолдана отырып,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«Үйкеліс күшін азайту мен арттырудың тұрмыстық тәсілдері»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тақырыбында шағын эссе (5–7 сөйлем) жаз.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587126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Нұсқау: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6156364"/>
            <a:ext cx="4235172" cy="1287423"/>
          </a:xfrm>
          <a:prstGeom prst="roundRect">
            <a:avLst>
              <a:gd name="adj" fmla="val 852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70930" y="6156364"/>
            <a:ext cx="91440" cy="1287423"/>
          </a:xfrm>
          <a:prstGeom prst="roundRect">
            <a:avLst>
              <a:gd name="adj" fmla="val 77488"/>
            </a:avLst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1053822" y="6347817"/>
            <a:ext cx="2185035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Тұрмыстық мысалдар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53822" y="6712505"/>
            <a:ext cx="378368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Күнделікті өмірден 2 мысал келтіріңіз.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197554" y="6156364"/>
            <a:ext cx="4235172" cy="1287423"/>
          </a:xfrm>
          <a:prstGeom prst="roundRect">
            <a:avLst>
              <a:gd name="adj" fmla="val 852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174694" y="6156364"/>
            <a:ext cx="91440" cy="1287423"/>
          </a:xfrm>
          <a:prstGeom prst="roundRect">
            <a:avLst>
              <a:gd name="adj" fmla="val 77488"/>
            </a:avLst>
          </a:prstGeom>
          <a:solidFill>
            <a:srgbClr val="1B1B27"/>
          </a:solidFill>
          <a:ln/>
        </p:spPr>
      </p:sp>
      <p:sp>
        <p:nvSpPr>
          <p:cNvPr id="12" name="Text 9"/>
          <p:cNvSpPr/>
          <p:nvPr/>
        </p:nvSpPr>
        <p:spPr>
          <a:xfrm>
            <a:off x="5457587" y="6347817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Үйкеліс рөлі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457587" y="6712505"/>
            <a:ext cx="3783687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 жағдайда үйкелісті арттыру, қай жағдайда азайту тиімді екенін түсіндіріңіз.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9601319" y="6156364"/>
            <a:ext cx="4235291" cy="1287423"/>
          </a:xfrm>
          <a:prstGeom prst="roundRect">
            <a:avLst>
              <a:gd name="adj" fmla="val 852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9578459" y="6156364"/>
            <a:ext cx="91440" cy="1287423"/>
          </a:xfrm>
          <a:prstGeom prst="roundRect">
            <a:avLst>
              <a:gd name="adj" fmla="val 77488"/>
            </a:avLst>
          </a:prstGeom>
          <a:solidFill>
            <a:srgbClr val="1B1B27"/>
          </a:solidFill>
          <a:ln/>
        </p:spPr>
      </p:sp>
      <p:sp>
        <p:nvSpPr>
          <p:cNvPr id="16" name="Text 13"/>
          <p:cNvSpPr/>
          <p:nvPr/>
        </p:nvSpPr>
        <p:spPr>
          <a:xfrm>
            <a:off x="9861352" y="6347817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9861352" y="6712505"/>
            <a:ext cx="378380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Эссе соңында өз ойыңызбен қорытынды жазыңыз.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4064"/>
            <a:ext cx="1038915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Сабақтың тақырыбы: Механикадағы күштер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001798"/>
            <a:ext cx="4215289" cy="2587466"/>
          </a:xfrm>
          <a:prstGeom prst="roundRect">
            <a:avLst>
              <a:gd name="adj" fmla="val 32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220777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2371368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300144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Сабақтың мақсаты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9768" y="3430667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Ауырлық күші, серпімділік күші және үйкеліс күші неліктен пайда болатынын түсіндіру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07437" y="2001798"/>
            <a:ext cx="4215408" cy="2587466"/>
          </a:xfrm>
          <a:prstGeom prst="roundRect">
            <a:avLst>
              <a:gd name="adj" fmla="val 32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13415" y="220777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7126" y="2371368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300144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Күштердің бағыты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13415" y="3430667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Осы күштердің әрекет ету бағытын дұрыс анықтау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21203" y="2001798"/>
            <a:ext cx="4215289" cy="2587466"/>
          </a:xfrm>
          <a:prstGeom prst="roundRect">
            <a:avLst>
              <a:gd name="adj" fmla="val 32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27181" y="220777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0892" y="2371368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7181" y="3001447"/>
            <a:ext cx="26063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Практикалық қолдану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27181" y="3430667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Алған білімді есептер шығаруда қолдану дағдыларын дамыту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793790" y="4812506"/>
            <a:ext cx="13042821" cy="1474589"/>
          </a:xfrm>
          <a:prstGeom prst="roundRect">
            <a:avLst>
              <a:gd name="adj" fmla="val 565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801410" y="4820126"/>
            <a:ext cx="13027581" cy="8884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0" name="Text 15"/>
          <p:cNvSpPr/>
          <p:nvPr/>
        </p:nvSpPr>
        <p:spPr>
          <a:xfrm>
            <a:off x="999887" y="4946809"/>
            <a:ext cx="260746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Құндылықтарды дарыту: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4011692" y="4946809"/>
            <a:ext cx="96189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Әділдік және жауапкершілік — өз әрекеттерін дұрыс бағалау, топта әділ жұмыс істеу; еңбекқорлық пен кәсіби жауапкершілікті бағалау.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7"/>
          <p:cNvSpPr/>
          <p:nvPr/>
        </p:nvSpPr>
        <p:spPr>
          <a:xfrm>
            <a:off x="801410" y="5708571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3" name="Text 18"/>
          <p:cNvSpPr/>
          <p:nvPr/>
        </p:nvSpPr>
        <p:spPr>
          <a:xfrm>
            <a:off x="999887" y="5835253"/>
            <a:ext cx="260746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Апта дәйексөзі: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9"/>
          <p:cNvSpPr/>
          <p:nvPr/>
        </p:nvSpPr>
        <p:spPr>
          <a:xfrm>
            <a:off x="4011692" y="5835253"/>
            <a:ext cx="961894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«Жауапты бала – жақсы дос.»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0"/>
          <p:cNvSpPr/>
          <p:nvPr/>
        </p:nvSpPr>
        <p:spPr>
          <a:xfrm>
            <a:off x="793790" y="65103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білім сізге табиғаттағы және техникадағы көптеген құбылыстарды түсінуге көмектеседі. Күштерді түсіну – бұл физиканың негізі және инженерлік ғылымдардың іргетасы.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36FCB-BFCC-4DE4-9B96-262D6FA9490A}"/>
              </a:ext>
            </a:extLst>
          </p:cNvPr>
          <p:cNvSpPr txBox="1"/>
          <p:nvPr/>
        </p:nvSpPr>
        <p:spPr>
          <a:xfrm>
            <a:off x="470114" y="374391"/>
            <a:ext cx="13794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Айналаңызға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қараңыз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әрбір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әрбір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өзгеріс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әрбір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тыныштық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сәті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физикалық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күштердің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әрекетімен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байланысты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Бүгін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біз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механикадағы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негізгі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күштерді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зерттейміз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олардың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қайдан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пайда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болатынын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қалай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әрекет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ететінін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түсінеміз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544235"/>
            <a:ext cx="6369844" cy="618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ұғымын еске түсірейік</a:t>
            </a:r>
            <a:endParaRPr lang="en-US" sz="3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1647" y="1657469"/>
            <a:ext cx="2968823" cy="371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дегеніміз не?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1647" y="2226469"/>
            <a:ext cx="7635002" cy="949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бұл денелердің өзара әрекеттесуін сипаттайтын физикалық шама. Яғни, күш – бұл "арқан" емес, "қол" емес, "ерекше нәрсе" емес, ал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 дененің екіншісіне қалай әсер ететінін есептеп, көрсетудің тәсілі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1647" y="3354348"/>
            <a:ext cx="7635002" cy="633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Күшті векторлық шама деп атайды, өйткені ол тек шамамен ғана емес, бағытымен де сипатталады.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186" y="1682234"/>
            <a:ext cx="4929068" cy="251936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1647" y="4646890"/>
            <a:ext cx="197882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1647" y="4960263"/>
            <a:ext cx="4217075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9" name="Text 6"/>
          <p:cNvSpPr/>
          <p:nvPr/>
        </p:nvSpPr>
        <p:spPr>
          <a:xfrm>
            <a:off x="791647" y="5104924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Шамасы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1647" y="5532834"/>
            <a:ext cx="4217075" cy="633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Қаншалықты қуатты әрекет етеміз (аздап итергенбіз бе, әлде өте қатты ма)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206603" y="4646890"/>
            <a:ext cx="197882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206603" y="4960263"/>
            <a:ext cx="4217075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3" name="Text 10"/>
          <p:cNvSpPr/>
          <p:nvPr/>
        </p:nvSpPr>
        <p:spPr>
          <a:xfrm>
            <a:off x="5206603" y="5104924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Бағыты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206603" y="5532834"/>
            <a:ext cx="4217075" cy="633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 жаққа әрекет етеміз (жоғары, төмен, бүйірге)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621560" y="4646890"/>
            <a:ext cx="197882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9621560" y="4960263"/>
            <a:ext cx="4217075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7" name="Text 14"/>
          <p:cNvSpPr/>
          <p:nvPr/>
        </p:nvSpPr>
        <p:spPr>
          <a:xfrm>
            <a:off x="9621560" y="5104924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Қолдану нүктесі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621560" y="5532834"/>
            <a:ext cx="4217075" cy="633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Дененің қай бөлігіне қолданылған (ортасына, шетіне, бетіне)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791647" y="6537008"/>
            <a:ext cx="13047107" cy="1157526"/>
          </a:xfrm>
          <a:prstGeom prst="roundRect">
            <a:avLst>
              <a:gd name="adj" fmla="val 7182"/>
            </a:avLst>
          </a:prstGeom>
          <a:solidFill>
            <a:srgbClr val="D2D2E0"/>
          </a:solidFill>
          <a:ln/>
        </p:spPr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28" y="6832044"/>
            <a:ext cx="247293" cy="197882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1434703" y="6784300"/>
            <a:ext cx="12206168" cy="633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Маңызды: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Сондықтан күшті әрқашан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стрелкамен (вектормен)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көрсету ыңғайлы – оқулықтағы суреттердегідей. Бұл күштің шамасын да, бағытын да бірден көрсетеді.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C83ABB-549F-483F-A103-18609536E113}"/>
              </a:ext>
            </a:extLst>
          </p:cNvPr>
          <p:cNvSpPr txBox="1"/>
          <p:nvPr/>
        </p:nvSpPr>
        <p:spPr>
          <a:xfrm>
            <a:off x="9483448" y="695591"/>
            <a:ext cx="4760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u="sng" dirty="0">
                <a:hlinkClick r:id="rId5"/>
              </a:rPr>
              <a:t>https://www.youtube.com/</a:t>
            </a:r>
            <a:r>
              <a:rPr lang="kk-KZ" dirty="0">
                <a:hlinkClick r:id="rId5"/>
              </a:rPr>
              <a:t>watch?v=l-rYuIfTcMk</a:t>
            </a:r>
            <a:r>
              <a:rPr lang="kk-KZ" dirty="0"/>
              <a:t> 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23930" y="567571"/>
            <a:ext cx="688395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Механикадағы негізгі күштер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923930" y="1266944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1. Ауырлық күші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923930" y="2239327"/>
            <a:ext cx="474214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Жер барлық денелерді өзіне тартатын күш. Бұл дененің және Жердің арасындағы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гравитациялық өзара әрекеттесудің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көрінісі. Әрбір дене массасы бар екені үшін, ол Жермен гравитациялық әрекеттеседі.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923930" y="4005619"/>
            <a:ext cx="47421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Бағыты: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Әрқашан төмен, Жердің орталығына қарай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923930" y="4710112"/>
            <a:ext cx="474214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Қолдану нүктесі: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Дененің масса орталығы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923930" y="5097065"/>
            <a:ext cx="47421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F = m·g, мұндағы m – дененің массасы (кг), g – еркін түсу үдеуі (≈ 9,8 м/с²)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923930" y="5910738"/>
            <a:ext cx="474214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Ауырлық күші </a:t>
            </a:r>
            <a:r>
              <a:rPr lang="en-US" dirty="0">
                <a:solidFill>
                  <a:srgbClr val="FFFFFF"/>
                </a:solidFill>
                <a:highlight>
                  <a:srgbClr val="1B1B27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барлық денелерге әсер етеді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үлкендерге де, кішілерге де. Массасы неғұрлым үлкен болса, ауырлық күші соғұрлым күшті.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 rotWithShape="1">
          <a:blip r:embed="rId4"/>
          <a:srcRect r="29182" b="34378"/>
          <a:stretch/>
        </p:blipFill>
        <p:spPr>
          <a:xfrm>
            <a:off x="11157799" y="2283976"/>
            <a:ext cx="2570076" cy="2231955"/>
          </a:xfrm>
          <a:prstGeom prst="rect">
            <a:avLst/>
          </a:prstGeom>
        </p:spPr>
      </p:pic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9689" y="4978003"/>
            <a:ext cx="1637348" cy="6660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708" y="395287"/>
            <a:ext cx="5405676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2. Серпімділік күші және 3. Үйкеліс күші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13899" y="951190"/>
            <a:ext cx="1737241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Серпімділік күші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886" y="1614012"/>
            <a:ext cx="1265464" cy="22145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15090" y="3579371"/>
            <a:ext cx="6461284" cy="370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деформацияланғанда (созылғанда, сығылғанда, иілгенде) пайда болып, бастапқы пішінін қалпына келтіруге бағытталған күш.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13899" y="4433286"/>
            <a:ext cx="6461284" cy="370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Себебі: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Заттың молекулалары арасындағы электромагниттік өзара әрекеттесу. Дене деформацияланғанда молекулалар ығысады және олардың арасында оларды қайта орнына қайтаруға ұмтылатын күштер пайда болады.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13899" y="5521637"/>
            <a:ext cx="6461284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 (Гук заңы):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F =- k·x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13899" y="5766071"/>
            <a:ext cx="6461284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k – дененің қаттылығы (Н/м)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13899" y="6000977"/>
            <a:ext cx="6461284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x – деформация шамасы (м)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13899" y="6226720"/>
            <a:ext cx="6461284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Бағыты: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Деформация бағытына қарама-қарсы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888" y="6489496"/>
            <a:ext cx="2111989" cy="157935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465219" y="951190"/>
            <a:ext cx="1737241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Үйкеліс күші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 rotWithShape="1">
          <a:blip r:embed="rId5"/>
          <a:srcRect t="14407"/>
          <a:stretch/>
        </p:blipFill>
        <p:spPr>
          <a:xfrm>
            <a:off x="8339854" y="1425650"/>
            <a:ext cx="4199811" cy="205407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466410" y="3483883"/>
            <a:ext cx="6461284" cy="370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 дененің екінші дененің бетімен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қозғалысы немесе қозғалыс әрекеті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кезінде пайда болып, әрқашан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қозғалысқа қарама-қарсы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бағытталған күш.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465219" y="4337798"/>
            <a:ext cx="6461284" cy="370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Себебі: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Электромагниттік өзара әрекеттесу – беттердің тегіссіздіктері мен микробөлшектері арасында ілінісу пайда болады.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465219" y="5426149"/>
            <a:ext cx="6461284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Үйкеліс күшінің түрлері: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465219" y="5734281"/>
            <a:ext cx="6461284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Тыныштық үйкелісі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дене әлі қозғалмаған кезде (ұстап тұрады)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465219" y="5969188"/>
            <a:ext cx="6461284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 startAt="2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Сырғанау үйкелісі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дене бет бойымен қозғалғанда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7465219" y="6194930"/>
            <a:ext cx="6461284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 startAt="3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Домалау үйкелісі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дөңгелек, шар т.б. қозғалысында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7465219" y="6484371"/>
            <a:ext cx="6461284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F = μ·N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219" y="6799887"/>
            <a:ext cx="875824" cy="35480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465219" y="7284947"/>
            <a:ext cx="6461284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μ (мю) – үйкеліс коэффициенті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7465219" y="7510690"/>
            <a:ext cx="6461284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N – тіреу реакциясының күші (Н)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2453" y="449222"/>
            <a:ext cx="5522595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Күштерді салыстырайық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82453" y="1415415"/>
            <a:ext cx="13042821" cy="2489597"/>
          </a:xfrm>
          <a:prstGeom prst="roundRect">
            <a:avLst>
              <a:gd name="adj" fmla="val 318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90073" y="1423035"/>
            <a:ext cx="13027581" cy="5431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778906" y="1543764"/>
            <a:ext cx="222468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 түрі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388160" y="1543764"/>
            <a:ext cx="222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993605" y="1543764"/>
            <a:ext cx="222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Қолдану нүктесі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599050" y="1543764"/>
            <a:ext cx="222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Бағыты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1204495" y="1543764"/>
            <a:ext cx="222468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Мысал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590073" y="1966198"/>
            <a:ext cx="13027581" cy="84486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778906" y="2086927"/>
            <a:ext cx="222468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Ауырлық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3388160" y="2086927"/>
            <a:ext cx="222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m·g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993605" y="2086927"/>
            <a:ext cx="2220873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Дененің масса орталығы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599050" y="2086927"/>
            <a:ext cx="222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Төмен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1204495" y="2086927"/>
            <a:ext cx="222468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Заттың құлауы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590073" y="2811065"/>
            <a:ext cx="13027581" cy="5431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778906" y="2931795"/>
            <a:ext cx="222468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Серпімділік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3388160" y="2931795"/>
            <a:ext cx="222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</a:t>
            </a:r>
            <a:r>
              <a:rPr lang="ru-RU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k·x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5993605" y="2931795"/>
            <a:ext cx="222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Деформация нүктесі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599050" y="2931795"/>
            <a:ext cx="222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Ығысуға қарсы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1204495" y="2931795"/>
            <a:ext cx="222468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Серіппе, садақ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590073" y="3354228"/>
            <a:ext cx="13027581" cy="5431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778906" y="3474958"/>
            <a:ext cx="222468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Үйкеліс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3388160" y="3474958"/>
            <a:ext cx="222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μ·N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5993605" y="3474958"/>
            <a:ext cx="222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Жанасу орны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8599050" y="3474958"/>
            <a:ext cx="222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Қозғалысқа қарсы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11204495" y="3474958"/>
            <a:ext cx="222468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Автокөлік, жүру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582453" y="4187785"/>
            <a:ext cx="12935545" cy="471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Ал 7-сынып физика курсынан тағы қандай күштерді есіңізде сақтайсыз?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582453" y="4941808"/>
            <a:ext cx="4221956" cy="1735574"/>
          </a:xfrm>
          <a:prstGeom prst="roundRect">
            <a:avLst>
              <a:gd name="adj" fmla="val 456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793789" y="5153144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Ойланыңыз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793789" y="5560933"/>
            <a:ext cx="3799284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Сұйықтарда және газдарда қандай күштер әрекет етеді? Архимед күші туралы не білесіз?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4992885" y="4941808"/>
            <a:ext cx="4221956" cy="1735574"/>
          </a:xfrm>
          <a:prstGeom prst="roundRect">
            <a:avLst>
              <a:gd name="adj" fmla="val 456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5204221" y="5153144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Талқылаңыз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5204221" y="5560933"/>
            <a:ext cx="3799284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Тыныштық күші дегеніміз не? Ол қашан пайда болады және қалай есептеледі?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hape 33"/>
          <p:cNvSpPr/>
          <p:nvPr/>
        </p:nvSpPr>
        <p:spPr>
          <a:xfrm>
            <a:off x="9403317" y="4941808"/>
            <a:ext cx="4221956" cy="1735574"/>
          </a:xfrm>
          <a:prstGeom prst="roundRect">
            <a:avLst>
              <a:gd name="adj" fmla="val 456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9614653" y="5153144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Қорытындылаңыз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9614653" y="5560933"/>
            <a:ext cx="3799284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Күштерді білу өмірде қалай қолданылады? Инженерлер мен ғалымдар оларды қалай пайдаланады?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582453" y="6889432"/>
            <a:ext cx="1304282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Келесі сабақта: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Біз осы күштерді нақты есептерде қолдануды үйренеміз және күрделі жағдайларды талдаймыз!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006" y="-4167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1239" y="430114"/>
            <a:ext cx="8361521" cy="782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Функционалдық сауаттылыққа бағытталған тапсырма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65571" y="1206698"/>
            <a:ext cx="7601902" cy="469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Тақырыбы: Автокөлік дөңгелегі мен жол арасындағы үйкеліс күші қозғалысқа қалай әсер етеді?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65571" y="2005251"/>
            <a:ext cx="7601902" cy="400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Автокөлік қозғалысы кезінде дөңгелек пен жол арасындағы үйкеліс күші неге маңызды? Үйкеліс күші көп болғанда және аз болғанда не болатынын түсіндіріңіз.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391239" y="2783978"/>
            <a:ext cx="501134" cy="922020"/>
          </a:xfrm>
          <a:prstGeom prst="roundRect">
            <a:avLst>
              <a:gd name="adj" fmla="val 36003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47806" y="3127473"/>
            <a:ext cx="187881" cy="234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17627" y="2805082"/>
            <a:ext cx="2206704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Күнделікті өмірден мысалдар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17627" y="3179980"/>
            <a:ext cx="6975515" cy="400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Күнделікті өмірден 2 мысал келтіріңіз (мысалы: жаңбырлы күні жол тайғақ болуы, қыс мезгіліндегі шина түрлері т.б.).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91239" y="3831252"/>
            <a:ext cx="501134" cy="751761"/>
          </a:xfrm>
          <a:prstGeom prst="roundRect">
            <a:avLst>
              <a:gd name="adj" fmla="val 36003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47806" y="4089617"/>
            <a:ext cx="187881" cy="234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17627" y="3831252"/>
            <a:ext cx="194214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Үйкеліс күші тым аз болса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17627" y="4227253"/>
            <a:ext cx="6975515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Үйкеліс күші тым аз болса, не болады? Оның көлік қозғалысына қалай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әсер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ететінін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сипаттаңыз.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391239" y="4708266"/>
            <a:ext cx="501134" cy="751761"/>
          </a:xfrm>
          <a:prstGeom prst="roundRect">
            <a:avLst>
              <a:gd name="adj" fmla="val 36003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47806" y="4966632"/>
            <a:ext cx="187881" cy="234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017627" y="4767738"/>
            <a:ext cx="2043946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Үйкеліс күші тым көп болса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017627" y="5104268"/>
            <a:ext cx="6975515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Үйкеліс күші тым көп болса, не өзгереді? Бұл жағдайдың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артықшылықтары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мен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кемшіліктерін атаңыз.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391239" y="5585280"/>
            <a:ext cx="501134" cy="751761"/>
          </a:xfrm>
          <a:prstGeom prst="roundRect">
            <a:avLst>
              <a:gd name="adj" fmla="val 36003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547806" y="5843646"/>
            <a:ext cx="187881" cy="234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017627" y="5609569"/>
            <a:ext cx="1715095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Инженерлік шешімдер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1017627" y="5981282"/>
            <a:ext cx="6975515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Қауіпсіз қозғалысты қамтамасыз ету үшін инженерлер не істейді? </a:t>
            </a:r>
            <a:endParaRPr lang="ru-RU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Технологиялық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әдістерге мысалдар келтіріңіз.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9"/>
          <p:cNvSpPr/>
          <p:nvPr/>
        </p:nvSpPr>
        <p:spPr>
          <a:xfrm>
            <a:off x="391239" y="6665116"/>
            <a:ext cx="7601902" cy="1272659"/>
          </a:xfrm>
          <a:prstGeom prst="roundRect">
            <a:avLst>
              <a:gd name="adj" fmla="val 4135"/>
            </a:avLst>
          </a:prstGeom>
          <a:solidFill>
            <a:srgbClr val="D2D2E0"/>
          </a:solidFill>
          <a:ln/>
        </p:spPr>
      </p:sp>
      <p:pic>
        <p:nvPicPr>
          <p:cNvPr id="2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92" y="6829422"/>
            <a:ext cx="195739" cy="156567"/>
          </a:xfrm>
          <a:prstGeom prst="rect">
            <a:avLst/>
          </a:prstGeom>
        </p:spPr>
      </p:pic>
      <p:sp>
        <p:nvSpPr>
          <p:cNvPr id="24" name="Text 20"/>
          <p:cNvSpPr/>
          <p:nvPr/>
        </p:nvSpPr>
        <p:spPr>
          <a:xfrm>
            <a:off x="837485" y="6821683"/>
            <a:ext cx="156614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Дискрипторлар: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837485" y="7142556"/>
            <a:ext cx="7030403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Үйкеліс күшінің қозғалысқа әсерін түсіндіреді - 1 б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2"/>
          <p:cNvSpPr/>
          <p:nvPr/>
        </p:nvSpPr>
        <p:spPr>
          <a:xfrm>
            <a:off x="837485" y="7386754"/>
            <a:ext cx="7030403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Өмірден кемінде екі мысал келтіреді - 1 б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3"/>
          <p:cNvSpPr/>
          <p:nvPr/>
        </p:nvSpPr>
        <p:spPr>
          <a:xfrm>
            <a:off x="837485" y="7630951"/>
            <a:ext cx="7030403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Шешімін логикалық және нақты тұжырымдайды - 1 б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2687" y="373023"/>
            <a:ext cx="7359015" cy="423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2. Зерттеу және өмірмен байланыс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42687" y="1068348"/>
            <a:ext cx="13545026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Тақырыбы: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Ауырлық күші мен серпімділік күші теңескен жағдайды зерттеу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(Гук заңының тәжірибелік дәлелдемесі)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42687" y="1438156"/>
            <a:ext cx="13545026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Мақсаты: Серппеге ілінген жүктің массасы артқан сайын созылу шамасы қалай өзгеретінін зерттеу және Гук заңының дұрыстығын дәлелдеу.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42687" y="1807964"/>
            <a:ext cx="6704648" cy="1870353"/>
          </a:xfrm>
          <a:prstGeom prst="roundRect">
            <a:avLst>
              <a:gd name="adj" fmla="val 3911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27447" y="1807964"/>
            <a:ext cx="60960" cy="1870353"/>
          </a:xfrm>
          <a:prstGeom prst="roundRect">
            <a:avLst>
              <a:gd name="adj" fmla="val 93480"/>
            </a:avLst>
          </a:prstGeom>
          <a:solidFill>
            <a:srgbClr val="1B1B27"/>
          </a:solidFill>
          <a:ln/>
        </p:spPr>
      </p:sp>
      <p:sp>
        <p:nvSpPr>
          <p:cNvPr id="7" name="Text 5"/>
          <p:cNvSpPr/>
          <p:nvPr/>
        </p:nvSpPr>
        <p:spPr>
          <a:xfrm>
            <a:off x="739259" y="1958816"/>
            <a:ext cx="1695926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Құрал-жабдықтар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39259" y="2252067"/>
            <a:ext cx="6357223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Серіппе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39259" y="2516624"/>
            <a:ext cx="6357223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Сызғыш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39259" y="2781181"/>
            <a:ext cx="6357223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Жүк (1, 2, 3, 4 гір)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39259" y="3045738"/>
            <a:ext cx="6357223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Штатив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39259" y="3310295"/>
            <a:ext cx="6357223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Дәптер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382947" y="1807964"/>
            <a:ext cx="6904553" cy="1870353"/>
          </a:xfrm>
          <a:prstGeom prst="roundRect">
            <a:avLst>
              <a:gd name="adj" fmla="val 3911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367707" y="1807964"/>
            <a:ext cx="60960" cy="1870353"/>
          </a:xfrm>
          <a:prstGeom prst="roundRect">
            <a:avLst>
              <a:gd name="adj" fmla="val 93480"/>
            </a:avLst>
          </a:prstGeom>
          <a:solidFill>
            <a:srgbClr val="1B1B27"/>
          </a:solidFill>
          <a:ln/>
        </p:spPr>
      </p:sp>
      <p:sp>
        <p:nvSpPr>
          <p:cNvPr id="15" name="Text 13"/>
          <p:cNvSpPr/>
          <p:nvPr/>
        </p:nvSpPr>
        <p:spPr>
          <a:xfrm>
            <a:off x="7579519" y="1958816"/>
            <a:ext cx="1695926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Жұмыс барысы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579519" y="2252067"/>
            <a:ext cx="6357342" cy="434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Серіппеге бір жүктен бастап төрт жүкке дейін іліп, әр массаның m мәнін және созылу шамасын Δx өлше.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579519" y="2733794"/>
            <a:ext cx="6357342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Нәтижелерді кестеге жаз.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579519" y="2998351"/>
            <a:ext cx="6357342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Δx = f(m) графигін тұрғыз.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579519" y="3262908"/>
            <a:ext cx="6357342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Font typeface="+mj-lt"/>
              <a:buAutoNum type="arabicPeriod" startAt="4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График сызықтық болса, Гук заңының дұрыстығын дәлелдейсің.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542687" y="3881795"/>
            <a:ext cx="2035135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Кестені толтыр: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542687" y="4339590"/>
            <a:ext cx="13545026" cy="1990487"/>
          </a:xfrm>
          <a:prstGeom prst="roundRect">
            <a:avLst>
              <a:gd name="adj" fmla="val 286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550307" y="4347210"/>
            <a:ext cx="13529786" cy="39504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686157" y="4436150"/>
            <a:ext cx="4189690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5154692" y="4436150"/>
            <a:ext cx="4185880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Жүктің массасы, m (кг)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9619417" y="4436150"/>
            <a:ext cx="4325064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Серіппенің созылуы, Δx (м)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550307" y="4742259"/>
            <a:ext cx="13529786" cy="39504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686157" y="4831199"/>
            <a:ext cx="4189690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5154692" y="4831199"/>
            <a:ext cx="4185880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9619417" y="4831199"/>
            <a:ext cx="4325064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550307" y="5137309"/>
            <a:ext cx="13529786" cy="39504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1" name="Text 29"/>
          <p:cNvSpPr/>
          <p:nvPr/>
        </p:nvSpPr>
        <p:spPr>
          <a:xfrm>
            <a:off x="686157" y="5226248"/>
            <a:ext cx="4189690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5154692" y="5226248"/>
            <a:ext cx="4185880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9619417" y="5226248"/>
            <a:ext cx="4325064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550307" y="5532358"/>
            <a:ext cx="13529786" cy="39504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5" name="Text 33"/>
          <p:cNvSpPr/>
          <p:nvPr/>
        </p:nvSpPr>
        <p:spPr>
          <a:xfrm>
            <a:off x="686157" y="5621298"/>
            <a:ext cx="4189690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5154692" y="5621298"/>
            <a:ext cx="4185880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9619417" y="5621298"/>
            <a:ext cx="4325064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hape 36"/>
          <p:cNvSpPr/>
          <p:nvPr/>
        </p:nvSpPr>
        <p:spPr>
          <a:xfrm>
            <a:off x="550307" y="5927408"/>
            <a:ext cx="13529786" cy="39504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9" name="Text 37"/>
          <p:cNvSpPr/>
          <p:nvPr/>
        </p:nvSpPr>
        <p:spPr>
          <a:xfrm>
            <a:off x="686157" y="6016347"/>
            <a:ext cx="4189690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5154692" y="6016347"/>
            <a:ext cx="4185880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9619417" y="6016347"/>
            <a:ext cx="4325064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hape 40"/>
          <p:cNvSpPr/>
          <p:nvPr/>
        </p:nvSpPr>
        <p:spPr>
          <a:xfrm>
            <a:off x="542687" y="6482715"/>
            <a:ext cx="13545026" cy="1378387"/>
          </a:xfrm>
          <a:prstGeom prst="roundRect">
            <a:avLst>
              <a:gd name="adj" fmla="val 4134"/>
            </a:avLst>
          </a:prstGeom>
          <a:solidFill>
            <a:srgbClr val="D2D2E0"/>
          </a:solidFill>
          <a:ln/>
        </p:spPr>
      </p:sp>
      <p:pic>
        <p:nvPicPr>
          <p:cNvPr id="4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99" y="6663809"/>
            <a:ext cx="211931" cy="169545"/>
          </a:xfrm>
          <a:prstGeom prst="rect">
            <a:avLst/>
          </a:prstGeom>
        </p:spPr>
      </p:pic>
      <p:sp>
        <p:nvSpPr>
          <p:cNvPr id="44" name="Text 41"/>
          <p:cNvSpPr/>
          <p:nvPr/>
        </p:nvSpPr>
        <p:spPr>
          <a:xfrm>
            <a:off x="1025843" y="6652141"/>
            <a:ext cx="1695926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Дискрипторлар: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42"/>
          <p:cNvSpPr/>
          <p:nvPr/>
        </p:nvSpPr>
        <p:spPr>
          <a:xfrm>
            <a:off x="1025843" y="6999684"/>
            <a:ext cx="12926258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Өлшеу нәтижесін дәл және жүйелі жүргізеді - 1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43"/>
          <p:cNvSpPr/>
          <p:nvPr/>
        </p:nvSpPr>
        <p:spPr>
          <a:xfrm>
            <a:off x="1025843" y="7264241"/>
            <a:ext cx="12926258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Δx=f(m) графигін тұрғызады - 1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44"/>
          <p:cNvSpPr/>
          <p:nvPr/>
        </p:nvSpPr>
        <p:spPr>
          <a:xfrm>
            <a:off x="1025843" y="7528798"/>
            <a:ext cx="12926258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Қорытындыны физикалық тұрғыда дұрыс тұжырымдайды - 1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859036"/>
            <a:ext cx="1254633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3. Ұлттық құндылық және еңбек тақырыбы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1558409"/>
            <a:ext cx="13042821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Тақырыбы: Қазақ шеберлері ағаш немесе киізбен жұмыс істегенде үйкеліс күшін қалай азайтады немесе көбейтеді?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260020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Мақсаты: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Физикалық білімді ұлттық дәстүрмен байланыстырып, үйкеліс күшінің рөлін түсіну.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314098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3455313"/>
            <a:ext cx="4215289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9" name="Text 6"/>
          <p:cNvSpPr/>
          <p:nvPr/>
        </p:nvSpPr>
        <p:spPr>
          <a:xfrm>
            <a:off x="793790" y="3600212"/>
            <a:ext cx="28127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Дәстүрлі еңбек түрлері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3790" y="4029432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Киіз басу, арқан есу, балта жүзін майлау, жіп иіру сияқты қазақтың дәстүрлі еңбек түрлерін ата.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207437" y="314098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207437" y="3455313"/>
            <a:ext cx="4215408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3" name="Text 10"/>
          <p:cNvSpPr/>
          <p:nvPr/>
        </p:nvSpPr>
        <p:spPr>
          <a:xfrm>
            <a:off x="5207437" y="36002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Үйкеліс күшінің рөлі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207437" y="4029432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Сол әрекеттерде үйкеліс күші қай кезде артады, қай кезде азаяды – түсіндір.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621203" y="314098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9621203" y="3455313"/>
            <a:ext cx="4215289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7" name="Text 14"/>
          <p:cNvSpPr/>
          <p:nvPr/>
        </p:nvSpPr>
        <p:spPr>
          <a:xfrm>
            <a:off x="9621203" y="36002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Өмірлік маңызы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621203" y="4029432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Өмірлік маңызын және еңбек мәдениетін сипатта.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793790" y="5354122"/>
            <a:ext cx="13042821" cy="2016442"/>
          </a:xfrm>
          <a:prstGeom prst="roundRect">
            <a:avLst>
              <a:gd name="adj" fmla="val 4134"/>
            </a:avLst>
          </a:prstGeom>
          <a:solidFill>
            <a:srgbClr val="D2D2E0"/>
          </a:solidFill>
          <a:ln/>
        </p:spPr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5621179"/>
            <a:ext cx="310039" cy="248007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1500545" y="56020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Дискрипторлар: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1500545" y="6110526"/>
            <a:ext cx="121377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Қазақтың еңбек дәстүрлерінен мысал келтіреді - 1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1500545" y="6497479"/>
            <a:ext cx="121377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Үйкеліс күшін арттыру немесе азайту тәсілін түсіндіреді - 1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1500545" y="6884432"/>
            <a:ext cx="121377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Еңбек пен физиканы байланыстыра отырып қорытынды жасайды - 1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1308</Words>
  <Application>Microsoft Office PowerPoint</Application>
  <PresentationFormat>Произвольный</PresentationFormat>
  <Paragraphs>184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4</cp:revision>
  <dcterms:created xsi:type="dcterms:W3CDTF">2025-11-08T16:50:42Z</dcterms:created>
  <dcterms:modified xsi:type="dcterms:W3CDTF">2025-11-08T17:22:18Z</dcterms:modified>
</cp:coreProperties>
</file>