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6" r:id="rId3"/>
    <p:sldId id="257" r:id="rId4"/>
    <p:sldId id="258" r:id="rId5"/>
    <p:sldId id="262" r:id="rId6"/>
    <p:sldId id="263" r:id="rId7"/>
    <p:sldId id="264" r:id="rId8"/>
    <p:sldId id="259" r:id="rId9"/>
    <p:sldId id="260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764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86695"/>
            <a:ext cx="732103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екінші заңы. Масса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507099"/>
            <a:ext cx="7556421" cy="4521637"/>
          </a:xfrm>
          <a:prstGeom prst="roundRect">
            <a:avLst>
              <a:gd name="adj" fmla="val 184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2514719"/>
            <a:ext cx="7541181" cy="8884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99887" y="2447092"/>
            <a:ext cx="207061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Оқу бағдарламасына сәйкес оқу мақсаты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474839" y="2447092"/>
            <a:ext cx="466939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9.2.2.2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Ньютонның екінші заңын тұжырымдау және оны есептер шығаруда қолдану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801410" y="3403163"/>
            <a:ext cx="7541181" cy="152352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999887" y="3529846"/>
            <a:ext cx="207061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Сабақтың мақсаты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3474839" y="3529846"/>
            <a:ext cx="466939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Оқушылар Ньютонның екінші заңын түсіндіреді, формула түрінде өрнектейді, масса мен үдеудің өзара байланысын тәжірибе және есеп арқылы дәлелдейді.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801410" y="4926687"/>
            <a:ext cx="7541181" cy="152352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999887" y="5053370"/>
            <a:ext cx="207061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Құндылықтарды дарыту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3474839" y="5053370"/>
            <a:ext cx="466939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Әділдік және жауапкершілік.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Топтық жұмыста өз міндетін әділ атқару, есептерді дәл және жауапкершілікпен орындау арқылы әділдік пен жауапкершілікке тәрбиелеу.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801410" y="6450211"/>
            <a:ext cx="75411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999887" y="6576893"/>
            <a:ext cx="207061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Апта дәйексөзі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3474839" y="6576893"/>
            <a:ext cx="46693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«Әр істі жауапкершілікпен атқар!»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C99E81D-C36E-41BC-BE31-2720CC8F85BA}"/>
              </a:ext>
            </a:extLst>
          </p:cNvPr>
          <p:cNvSpPr/>
          <p:nvPr/>
        </p:nvSpPr>
        <p:spPr>
          <a:xfrm>
            <a:off x="2297430" y="457200"/>
            <a:ext cx="930402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2465546" y="576381"/>
            <a:ext cx="9699308" cy="581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екінші заңы: 5 деңгейлі есептер</a:t>
            </a:r>
            <a:endParaRPr lang="en-US" sz="3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77785" y="1636514"/>
            <a:ext cx="278856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1-деңгей (жеңіл)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377785" y="2170867"/>
            <a:ext cx="6344960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Дененің массасы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5 кг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, оған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10 Н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күш әсер етеді. Дененің үдеуін анықта.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77785" y="2703433"/>
            <a:ext cx="6344960" cy="517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85" y="2703433"/>
            <a:ext cx="6344960" cy="51780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77785" y="3456503"/>
            <a:ext cx="2788563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2-деңгей (орта)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77785" y="3990856"/>
            <a:ext cx="6344960" cy="594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Массасы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12 кг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денеге әсер ететін күш денеге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 м/с²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үдеу береді. Күштің модулін тап.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377785" y="4820722"/>
            <a:ext cx="6344960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85" y="4820722"/>
            <a:ext cx="6344960" cy="3189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77785" y="5374958"/>
            <a:ext cx="2973824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3-деңгей (сәл күрделі)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377785" y="5909310"/>
            <a:ext cx="6344960" cy="594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Қорытқы күш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25 Н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болғанда дененің үдеуі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5 м/с²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Дененің массасын анықта.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377785" y="6739176"/>
            <a:ext cx="6344960" cy="517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85" y="6739176"/>
            <a:ext cx="6344960" cy="51780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907657" y="1636514"/>
            <a:ext cx="2916317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4-деңгей (жоғарырақ)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907657" y="2170867"/>
            <a:ext cx="6344960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Массасы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кг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денеге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30 Н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күш әсер етеді. Дененің үдеуін анықта.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7907657" y="2635448"/>
            <a:ext cx="6344960" cy="594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Егер дәл осы күшпен массасы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6 кг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денені қозғалтсақ, оның үдеуі қандай болар еді?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7907657" y="3397329"/>
            <a:ext cx="6344960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дененің үдеуін салыстырып, қорытынды жаса.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7907657" y="3880485"/>
            <a:ext cx="5056942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5-деңгей (күрделі, өмірмен байланыс)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7907657" y="4414838"/>
            <a:ext cx="6344960" cy="594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Автокөліктің массасы жүргізушімен бірге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1200 кг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Қозғалтқыш автоға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2400 Н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тарту күші түсіреді.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7907657" y="5176718"/>
            <a:ext cx="6344960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Автокөліктің үдеуін анықта.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7"/>
          <p:cNvSpPr/>
          <p:nvPr/>
        </p:nvSpPr>
        <p:spPr>
          <a:xfrm>
            <a:off x="7907657" y="5539026"/>
            <a:ext cx="6344960" cy="594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Егер жүк салған соң массасы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1500 кг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-ға өссе, сол күшпен оның үдеуі қалай өзгереді?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18"/>
          <p:cNvSpPr/>
          <p:nvPr/>
        </p:nvSpPr>
        <p:spPr>
          <a:xfrm>
            <a:off x="7907657" y="6342698"/>
            <a:ext cx="6344960" cy="1087041"/>
          </a:xfrm>
          <a:prstGeom prst="roundRect">
            <a:avLst>
              <a:gd name="adj" fmla="val 7183"/>
            </a:avLst>
          </a:prstGeom>
          <a:solidFill>
            <a:srgbClr val="D2D2E0"/>
          </a:solidFill>
          <a:ln/>
        </p:spPr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514" y="6625709"/>
            <a:ext cx="232291" cy="185857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8511661" y="6574988"/>
            <a:ext cx="5555099" cy="594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Нәтиженің мағынасын түсіндір: неге массасы артқанда үдеу кемиді?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18697D-5A10-42DE-829B-465987DF9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14445" r="21875" b="1250"/>
          <a:stretch/>
        </p:blipFill>
        <p:spPr>
          <a:xfrm>
            <a:off x="411480" y="777240"/>
            <a:ext cx="8138160" cy="69380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E7EB90D-DCEB-4F91-81B4-D2753286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1804035"/>
            <a:ext cx="4411980" cy="441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272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0433" y="420648"/>
            <a:ext cx="4294346" cy="476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екінші заңы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10433" y="1278969"/>
            <a:ext cx="2289453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Заң тұжырымы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10433" y="1717596"/>
            <a:ext cx="7896820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Денеге әсер ететін қорытқы күш үдеуге тура пропорционал және дене массасына кері пропорционал.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10433" y="2133481"/>
            <a:ext cx="7896820" cy="1537454"/>
          </a:xfrm>
          <a:prstGeom prst="roundRect">
            <a:avLst>
              <a:gd name="adj" fmla="val 4170"/>
            </a:avLst>
          </a:prstGeom>
          <a:solidFill>
            <a:srgbClr val="D2D2E0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3" y="2340054"/>
            <a:ext cx="238482" cy="19073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53954" y="2324100"/>
            <a:ext cx="1907858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Формула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153954" y="2755583"/>
            <a:ext cx="7200781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954" y="2755583"/>
            <a:ext cx="7200781" cy="26455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153954" y="3213259"/>
            <a:ext cx="7200781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мұндағы: F – күш (Н), m – масса (кг), a – үдеу (м/с²)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10433" y="3842623"/>
            <a:ext cx="5597128" cy="476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Формула элементтерін талдау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433" y="4491276"/>
            <a:ext cx="457795" cy="45779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258967" y="4619982"/>
            <a:ext cx="1907858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 (F)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258967" y="5010864"/>
            <a:ext cx="7248287" cy="4883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Денеге әсер ететін қорытқы күш. Ньютонмен (Н) өлшенеді. Күш неғұрлым үлкен болса, үдеу де соғұрлым жоғары болады.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433" y="5804416"/>
            <a:ext cx="457795" cy="457795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258967" y="5933123"/>
            <a:ext cx="1907858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Масса (m)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1258967" y="6324005"/>
            <a:ext cx="724828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Дененің инерттілік өлшемі. Килограммен (кг) өлшенеді. Масса артқан сайын үдеу азаяды.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0433" y="6873359"/>
            <a:ext cx="457795" cy="457795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1258967" y="7002066"/>
            <a:ext cx="1907858" cy="238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Үдеу (a)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3"/>
          <p:cNvSpPr/>
          <p:nvPr/>
        </p:nvSpPr>
        <p:spPr>
          <a:xfrm>
            <a:off x="1258967" y="7392948"/>
            <a:ext cx="7248287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Жылдамдықтың өзгеру жылдамдығы. м/с² өлшенеді. Күшке тура, массаға кері пропорционал.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3431" y="2233613"/>
            <a:ext cx="3716536" cy="37165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34294" y="75033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Өмірдегі мысалдар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102400" y="53643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Автокөлік массасы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02400" y="5793581"/>
            <a:ext cx="41821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Көліктің массасы неғұрлым ауыр болса, қозғалысқа келтіру үшін соғұрлым көп күш қажет. Сондықтан жүк көліктерінің қозғалтқыштары қуаттырақ болады.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532596" y="53643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Ракета ұшыру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532596" y="5793581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Ракетаның үлкен массасын жеңу үшін өте қуатты қозғалтқыштар қажет. Отын жанған сайын масса азаяды және үдеу артады.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962912" y="53643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Спорттағы қолдану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962912" y="5793581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Жеңіл спортшы бірдей күшпен тезірек үдей алады. Бұл спринтерлердің дене салмағын бақылауының маңыздылығын түсіндіреді.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Бежать, спринтер, спортсмен Иллюстрация штока - Illustration of силуэт,  атлетических: 86185126">
            <a:extLst>
              <a:ext uri="{FF2B5EF4-FFF2-40B4-BE49-F238E27FC236}">
                <a16:creationId xmlns:a16="http://schemas.microsoft.com/office/drawing/2014/main" id="{777F9221-E3B5-4E3A-B0F7-7A337B896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912" y="1845945"/>
            <a:ext cx="3138131" cy="313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траница 2 | Векторы на тему «Машина едет по дороге» — скачивайте  бесплатные векторы высокого качества на Freepik | Freepik">
            <a:extLst>
              <a:ext uri="{FF2B5EF4-FFF2-40B4-BE49-F238E27FC236}">
                <a16:creationId xmlns:a16="http://schemas.microsoft.com/office/drawing/2014/main" id="{1153F603-A769-4546-862C-84B8A0C3F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00" y="1844516"/>
            <a:ext cx="3138130" cy="31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Мультяшная ракета взлетает сквозь облака клипарт иллюстрация PNG , 3d  запуск ракеты, мультфильм ракета клипарт, клипарт для запуска бизнеса PNG  рисунок для бесплатной загрузки">
            <a:extLst>
              <a:ext uri="{FF2B5EF4-FFF2-40B4-BE49-F238E27FC236}">
                <a16:creationId xmlns:a16="http://schemas.microsoft.com/office/drawing/2014/main" id="{1DAE3202-D6C5-440F-97C0-C5C8F476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596" y="1862375"/>
            <a:ext cx="3138130" cy="31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9013" y="466725"/>
            <a:ext cx="9899809" cy="530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1-тапсырма. Функционалдық сауаттылық (4 балл)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1250275"/>
            <a:ext cx="4102418" cy="41024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65844" y="1250275"/>
            <a:ext cx="4897398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Тақырып: Тракторшы Ерболдың таңдауы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195650" y="1716881"/>
            <a:ext cx="8755737" cy="814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Ербол ауыл шаруашылығында жұмыс істейді. Ол тракторымен тіркемені тартып барады. Егер тіркеменің массасы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2000 кг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болса және ол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м/с²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үдеумен қозғалып бара жатса, трактор қозғалысын қамтамасыз ететін күшті есептеңдер.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195650" y="2722602"/>
            <a:ext cx="8755737" cy="1724620"/>
          </a:xfrm>
          <a:prstGeom prst="roundRect">
            <a:avLst>
              <a:gd name="adj" fmla="val 4134"/>
            </a:avLst>
          </a:prstGeom>
          <a:solidFill>
            <a:srgbClr val="D2D2E0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314" y="2947035"/>
            <a:ext cx="265152" cy="21216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800131" y="2934653"/>
            <a:ext cx="2121932" cy="26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Есепті шығару үшін: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800131" y="3369469"/>
            <a:ext cx="7981593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Берілген мәндерді жазыңыз.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800131" y="3700463"/>
            <a:ext cx="7981593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екінші заңының формуласын (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 = ma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) қолданыңыз.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800131" y="4031456"/>
            <a:ext cx="7981593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 startAt="3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Есептеулерді жүргізіп, жауабын бірліктерімен бірге көрсетіңіз.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671513" y="5734645"/>
            <a:ext cx="6551295" cy="1023580"/>
          </a:xfrm>
          <a:prstGeom prst="roundRect">
            <a:avLst>
              <a:gd name="adj" fmla="val 1072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3" name="Shape 9"/>
          <p:cNvSpPr/>
          <p:nvPr/>
        </p:nvSpPr>
        <p:spPr>
          <a:xfrm>
            <a:off x="648653" y="5734645"/>
            <a:ext cx="91440" cy="1023580"/>
          </a:xfrm>
          <a:prstGeom prst="roundRect">
            <a:avLst>
              <a:gd name="adj" fmla="val 77974"/>
            </a:avLst>
          </a:prstGeom>
          <a:solidFill>
            <a:srgbClr val="1B1B27"/>
          </a:solidFill>
          <a:ln/>
        </p:spPr>
      </p:sp>
      <p:sp>
        <p:nvSpPr>
          <p:cNvPr id="14" name="Text 10"/>
          <p:cNvSpPr/>
          <p:nvPr/>
        </p:nvSpPr>
        <p:spPr>
          <a:xfrm>
            <a:off x="932618" y="5927169"/>
            <a:ext cx="2121932" cy="26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932618" y="6294120"/>
            <a:ext cx="6097667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екінші заңын дұрыс қолданады.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7392473" y="5734645"/>
            <a:ext cx="6551414" cy="1023580"/>
          </a:xfrm>
          <a:prstGeom prst="roundRect">
            <a:avLst>
              <a:gd name="adj" fmla="val 1072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7369613" y="5734645"/>
            <a:ext cx="91440" cy="1023580"/>
          </a:xfrm>
          <a:prstGeom prst="roundRect">
            <a:avLst>
              <a:gd name="adj" fmla="val 77974"/>
            </a:avLst>
          </a:prstGeom>
          <a:solidFill>
            <a:srgbClr val="1B1B27"/>
          </a:solidFill>
          <a:ln/>
        </p:spPr>
      </p:sp>
      <p:sp>
        <p:nvSpPr>
          <p:cNvPr id="18" name="Text 14"/>
          <p:cNvSpPr/>
          <p:nvPr/>
        </p:nvSpPr>
        <p:spPr>
          <a:xfrm>
            <a:off x="7653577" y="5927169"/>
            <a:ext cx="2121932" cy="26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7653577" y="6294120"/>
            <a:ext cx="6097786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Физикалық шамалардың мәндерін дұрыс қояды.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6"/>
          <p:cNvSpPr/>
          <p:nvPr/>
        </p:nvSpPr>
        <p:spPr>
          <a:xfrm>
            <a:off x="671513" y="6927890"/>
            <a:ext cx="6551295" cy="1023580"/>
          </a:xfrm>
          <a:prstGeom prst="roundRect">
            <a:avLst>
              <a:gd name="adj" fmla="val 1072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648653" y="6927890"/>
            <a:ext cx="91440" cy="1023580"/>
          </a:xfrm>
          <a:prstGeom prst="roundRect">
            <a:avLst>
              <a:gd name="adj" fmla="val 77974"/>
            </a:avLst>
          </a:prstGeom>
          <a:solidFill>
            <a:srgbClr val="1B1B27"/>
          </a:solidFill>
          <a:ln/>
        </p:spPr>
      </p:sp>
      <p:sp>
        <p:nvSpPr>
          <p:cNvPr id="22" name="Text 18"/>
          <p:cNvSpPr/>
          <p:nvPr/>
        </p:nvSpPr>
        <p:spPr>
          <a:xfrm>
            <a:off x="932618" y="7120414"/>
            <a:ext cx="2121932" cy="26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932618" y="7487364"/>
            <a:ext cx="6097667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Есептеу жүргізіп, нәтижені шығарады.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20"/>
          <p:cNvSpPr/>
          <p:nvPr/>
        </p:nvSpPr>
        <p:spPr>
          <a:xfrm>
            <a:off x="7392473" y="6927890"/>
            <a:ext cx="6551414" cy="1023580"/>
          </a:xfrm>
          <a:prstGeom prst="roundRect">
            <a:avLst>
              <a:gd name="adj" fmla="val 1072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25" name="Shape 21"/>
          <p:cNvSpPr/>
          <p:nvPr/>
        </p:nvSpPr>
        <p:spPr>
          <a:xfrm>
            <a:off x="7369613" y="6927890"/>
            <a:ext cx="91440" cy="1023580"/>
          </a:xfrm>
          <a:prstGeom prst="roundRect">
            <a:avLst>
              <a:gd name="adj" fmla="val 77974"/>
            </a:avLst>
          </a:prstGeom>
          <a:solidFill>
            <a:srgbClr val="1B1B27"/>
          </a:solidFill>
          <a:ln/>
        </p:spPr>
      </p:sp>
      <p:sp>
        <p:nvSpPr>
          <p:cNvPr id="26" name="Text 22"/>
          <p:cNvSpPr/>
          <p:nvPr/>
        </p:nvSpPr>
        <p:spPr>
          <a:xfrm>
            <a:off x="7653577" y="7120414"/>
            <a:ext cx="2121932" cy="26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3"/>
          <p:cNvSpPr/>
          <p:nvPr/>
        </p:nvSpPr>
        <p:spPr>
          <a:xfrm>
            <a:off x="7653577" y="7487364"/>
            <a:ext cx="6097786" cy="27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Нәтижені дұрыс бірліктермен көрсетеді.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 rotWithShape="1">
          <a:blip r:embed="rId3"/>
          <a:srcRect r="2745" b="12187"/>
          <a:stretch/>
        </p:blipFill>
        <p:spPr>
          <a:xfrm>
            <a:off x="227528" y="1740937"/>
            <a:ext cx="5310766" cy="352448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004732" y="707711"/>
            <a:ext cx="12244865" cy="849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2-тапсырма. Ұлттық құндылықпен байланыс (3 балл)</a:t>
            </a:r>
            <a:endParaRPr lang="en-US" sz="3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5665947" y="1621037"/>
            <a:ext cx="8152923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Тақырып: Қазақтың көкпары және аттың үдеуі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665947" y="2274931"/>
            <a:ext cx="8552973" cy="10441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Қазақ халқының батырлығы мен ептілігін көрсететін дәстүрлі ойын — көкпар! Көкпар кезінде шабандоз бен аттың жалпы массасы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300 кг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құрайды. Егер көкпаршы атын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м/с²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үдеумен қозғалтса, аттың қозғалысын қамтамасыз ететін күшті табыңдар.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5665947" y="3403523"/>
            <a:ext cx="8368297" cy="1849156"/>
          </a:xfrm>
          <a:prstGeom prst="roundRect">
            <a:avLst>
              <a:gd name="adj" fmla="val 3144"/>
            </a:avLst>
          </a:prstGeom>
          <a:solidFill>
            <a:srgbClr val="D2D2E0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792" y="3521932"/>
            <a:ext cx="598845" cy="22752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314481" y="3516992"/>
            <a:ext cx="4687573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Есепті шығару үшін: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314481" y="3983360"/>
            <a:ext cx="7424379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Берілген мәндерді жазыңыз.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6314481" y="4338285"/>
            <a:ext cx="7424379" cy="582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екінші заңының формуласын қолданыңыз.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6314481" y="4693210"/>
            <a:ext cx="7424379" cy="582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Есептеулерді жүргізіп, жауабын бірліктерімен бірге көрсетіңіз.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993129" y="6477029"/>
            <a:ext cx="3544384" cy="3758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Бағалау критерийі (3 балл)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8729999" y="5952527"/>
            <a:ext cx="4963714" cy="1412559"/>
          </a:xfrm>
          <a:prstGeom prst="roundRect">
            <a:avLst>
              <a:gd name="adj" fmla="val 537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8682292" y="5925620"/>
            <a:ext cx="45719" cy="1459588"/>
          </a:xfrm>
          <a:prstGeom prst="roundRect">
            <a:avLst>
              <a:gd name="adj" fmla="val 83621"/>
            </a:avLst>
          </a:prstGeom>
          <a:solidFill>
            <a:srgbClr val="1B1B27"/>
          </a:solidFill>
          <a:ln/>
        </p:spPr>
      </p:sp>
      <p:sp>
        <p:nvSpPr>
          <p:cNvPr id="16" name="Text 11"/>
          <p:cNvSpPr/>
          <p:nvPr/>
        </p:nvSpPr>
        <p:spPr>
          <a:xfrm>
            <a:off x="9960748" y="6118383"/>
            <a:ext cx="2470608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166540" y="6584751"/>
            <a:ext cx="4118226" cy="741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Ұлттық дәстүрмен байланысты физикалық жағдайды сипаттай алады.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4845200" y="5935145"/>
            <a:ext cx="3713021" cy="1459588"/>
          </a:xfrm>
          <a:prstGeom prst="roundRect">
            <a:avLst>
              <a:gd name="adj" fmla="val 627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4782580" y="5962052"/>
            <a:ext cx="73430" cy="1442206"/>
          </a:xfrm>
          <a:prstGeom prst="roundRect">
            <a:avLst>
              <a:gd name="adj" fmla="val 83621"/>
            </a:avLst>
          </a:prstGeom>
          <a:solidFill>
            <a:srgbClr val="1B1B27"/>
          </a:solidFill>
          <a:ln/>
        </p:spPr>
      </p:sp>
      <p:sp>
        <p:nvSpPr>
          <p:cNvPr id="20" name="Text 15"/>
          <p:cNvSpPr/>
          <p:nvPr/>
        </p:nvSpPr>
        <p:spPr>
          <a:xfrm>
            <a:off x="5118687" y="6140051"/>
            <a:ext cx="3008478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5118686" y="6606420"/>
            <a:ext cx="3080569" cy="6671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екінші заңын қолдана отырып, есеп шығара алады.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8779" y="262413"/>
            <a:ext cx="7930396" cy="553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3-тапсырма. Зерттеу жұмысы (3 балл)</a:t>
            </a:r>
            <a:endParaRPr lang="en-US" sz="3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08779" y="887015"/>
            <a:ext cx="2976920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Массаның үдеуге әсері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08779" y="1484947"/>
            <a:ext cx="13212842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Мақсат: Ньютонның екінші заңын тәжірибе арқылы дәлелдеу.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11" y="2535316"/>
            <a:ext cx="4545904" cy="272748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355669" y="2144792"/>
            <a:ext cx="2214920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Қажетті құралдар: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355669" y="2598777"/>
            <a:ext cx="8573453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түрлі массалы дене (мысалы: ағаш шар және металл шар)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355669" y="2944058"/>
            <a:ext cx="8573453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Серпімді таспа немесе динамометр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355669" y="3289339"/>
            <a:ext cx="8573453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Сызғыш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355669" y="3749873"/>
            <a:ext cx="2214920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Нұсқаулық: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355669" y="4203858"/>
            <a:ext cx="8573453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денеге бірдей күшпен итеріс жаса.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355669" y="4549140"/>
            <a:ext cx="8573453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Екі дененің үдеулерін бақыла.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355669" y="4894421"/>
            <a:ext cx="8573453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Font typeface="+mj-lt"/>
              <a:buAutoNum type="arabicPeriod" startAt="3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 дененің үдеуі үлкен екенін анықта.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355669" y="5239702"/>
            <a:ext cx="8573453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Font typeface="+mj-lt"/>
              <a:buAutoNum type="arabicPeriod" startAt="4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Қорытынды жаз: массасы үлкен дене неге баяу үдейді?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08779" y="5850731"/>
            <a:ext cx="3380303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Бағалау критерийі (3 балл)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08779" y="6448663"/>
            <a:ext cx="4286131" cy="1066443"/>
          </a:xfrm>
          <a:prstGeom prst="roundRect">
            <a:avLst>
              <a:gd name="adj" fmla="val 1028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685919" y="6448663"/>
            <a:ext cx="91440" cy="1066443"/>
          </a:xfrm>
          <a:prstGeom prst="roundRect">
            <a:avLst>
              <a:gd name="adj" fmla="val 81390"/>
            </a:avLst>
          </a:prstGeom>
          <a:solidFill>
            <a:srgbClr val="1B1B27"/>
          </a:solidFill>
          <a:ln/>
        </p:spPr>
      </p:sp>
      <p:sp>
        <p:nvSpPr>
          <p:cNvPr id="18" name="Text 15"/>
          <p:cNvSpPr/>
          <p:nvPr/>
        </p:nvSpPr>
        <p:spPr>
          <a:xfrm>
            <a:off x="977384" y="6648688"/>
            <a:ext cx="2214920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977384" y="7031712"/>
            <a:ext cx="3817501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Тәжірибені орындай алады.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5172075" y="6448663"/>
            <a:ext cx="4286131" cy="1066443"/>
          </a:xfrm>
          <a:prstGeom prst="roundRect">
            <a:avLst>
              <a:gd name="adj" fmla="val 1028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5149215" y="6448663"/>
            <a:ext cx="91440" cy="1066443"/>
          </a:xfrm>
          <a:prstGeom prst="roundRect">
            <a:avLst>
              <a:gd name="adj" fmla="val 81390"/>
            </a:avLst>
          </a:prstGeom>
          <a:solidFill>
            <a:srgbClr val="1B1B27"/>
          </a:solidFill>
          <a:ln/>
        </p:spPr>
      </p:sp>
      <p:sp>
        <p:nvSpPr>
          <p:cNvPr id="22" name="Text 19"/>
          <p:cNvSpPr/>
          <p:nvPr/>
        </p:nvSpPr>
        <p:spPr>
          <a:xfrm>
            <a:off x="5440680" y="6648688"/>
            <a:ext cx="2214920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5440680" y="7031712"/>
            <a:ext cx="3817501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Үдеудің массаға тәуелділігін түсіндіреді.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21"/>
          <p:cNvSpPr/>
          <p:nvPr/>
        </p:nvSpPr>
        <p:spPr>
          <a:xfrm>
            <a:off x="9635371" y="6448663"/>
            <a:ext cx="4286131" cy="1066443"/>
          </a:xfrm>
          <a:prstGeom prst="roundRect">
            <a:avLst>
              <a:gd name="adj" fmla="val 10289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25" name="Shape 22"/>
          <p:cNvSpPr/>
          <p:nvPr/>
        </p:nvSpPr>
        <p:spPr>
          <a:xfrm>
            <a:off x="9612511" y="6448663"/>
            <a:ext cx="91440" cy="1066443"/>
          </a:xfrm>
          <a:prstGeom prst="roundRect">
            <a:avLst>
              <a:gd name="adj" fmla="val 81390"/>
            </a:avLst>
          </a:prstGeom>
          <a:solidFill>
            <a:srgbClr val="1B1B27"/>
          </a:solidFill>
          <a:ln/>
        </p:spPr>
      </p:sp>
      <p:sp>
        <p:nvSpPr>
          <p:cNvPr id="26" name="Text 23"/>
          <p:cNvSpPr/>
          <p:nvPr/>
        </p:nvSpPr>
        <p:spPr>
          <a:xfrm>
            <a:off x="9903976" y="6648688"/>
            <a:ext cx="2214920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4"/>
          <p:cNvSpPr/>
          <p:nvPr/>
        </p:nvSpPr>
        <p:spPr>
          <a:xfrm>
            <a:off x="9903976" y="7031712"/>
            <a:ext cx="3817501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Қорытынды шығарады.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9" y="732950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Рефлексия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88" y="1618358"/>
            <a:ext cx="450473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«Бір сөйлеммен қорытындыла»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87" y="2490490"/>
            <a:ext cx="3679031" cy="20168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92145" y="26888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Мен бүгін білдім...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992145" y="3118069"/>
            <a:ext cx="32823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екінші заңы туралы, күш пен массаның үдеуге әсері жайлы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176" y="2490490"/>
            <a:ext cx="3679031" cy="20168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869534" y="2688848"/>
            <a:ext cx="29201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Мен үшін жаңа ақпарат...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4869534" y="3118069"/>
            <a:ext cx="32823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Заңның өмірде қалай қолданылатыны, көкпар мен трактор мысалдары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87" y="4705648"/>
            <a:ext cx="7556421" cy="138172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2145" y="4904006"/>
            <a:ext cx="258722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Маған қиын болғаны...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92145" y="5333227"/>
            <a:ext cx="71597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Формуланы есептерде дұрыс қолдану, массаның үдеуге кері әсері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298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7949" y="2694384"/>
            <a:ext cx="4659749" cy="582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 тапсырмасы</a:t>
            </a:r>
            <a:endParaRPr lang="en-US" sz="3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37949" y="3466683"/>
            <a:ext cx="4714042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ИИ құралдарымен зерттеу жобасы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37949" y="4282023"/>
            <a:ext cx="2329815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Тақырып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37949" y="4759583"/>
            <a:ext cx="6342340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«Ньютонның екінші заңының қазіргі техникада қолданылуы»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37949" y="5244167"/>
            <a:ext cx="2329815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Мысалдар: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37949" y="5721727"/>
            <a:ext cx="6342340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Автомобиль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37949" y="6085106"/>
            <a:ext cx="6342340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Дрон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37949" y="6448485"/>
            <a:ext cx="6342340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Ракета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37949" y="6811863"/>
            <a:ext cx="6342340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Робот техникасы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42490" y="4282023"/>
            <a:ext cx="2329815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Нәтиже форматы: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542490" y="4759583"/>
            <a:ext cx="6342340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5 слайдтық презентация немесе постер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542490" y="5122962"/>
            <a:ext cx="6342340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сурет ИИ арқылы жасалған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542490" y="5486340"/>
            <a:ext cx="6342340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мысал өмірмен байланыстырылған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542490" y="5970925"/>
            <a:ext cx="2329815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ИИ құралдары: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7542490" y="6448485"/>
            <a:ext cx="6342340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MassAI, Google Gemini, ChatGPT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37949" y="7384911"/>
            <a:ext cx="13139261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Ескерту: Бұл тапсырма бағаланбайды, бірақ зерттеу дағдыларыңды дамытуға көмектеседі.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842</Words>
  <Application>Microsoft Office PowerPoint</Application>
  <PresentationFormat>Произвольный</PresentationFormat>
  <Paragraphs>123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5</cp:revision>
  <dcterms:created xsi:type="dcterms:W3CDTF">2025-11-15T19:22:27Z</dcterms:created>
  <dcterms:modified xsi:type="dcterms:W3CDTF">2025-11-15T19:58:20Z</dcterms:modified>
</cp:coreProperties>
</file>