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nter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53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38331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энергия және оны өзгерту тәсілдері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93790" y="443853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Физика әлеміне саяхат жасап, ішкі энергия туралы білім аламыз! Бүгінгі сабағымызда ішкі энергияның не екенін, оның қалай өзгеретінін және күнделікті өмірдегі маңызын зерттейміз.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165" y="665559"/>
            <a:ext cx="12720995" cy="612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Қорытынды: Ішкі энергия – әлемді түсінудің кілті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406366" y="2148126"/>
            <a:ext cx="3329821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энергия анықтамасы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746165" y="2566154"/>
            <a:ext cx="3990023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Молекулалардың кинетикалық және потенциалдық энергияларының қосындысы</a:t>
            </a:r>
            <a:endParaRPr lang="en-US" sz="1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984" y="1650683"/>
            <a:ext cx="4598313" cy="4598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007" y="2458581"/>
            <a:ext cx="279083" cy="3488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4094" y="2297430"/>
            <a:ext cx="3711059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Жұмыс істеу арқылы өзгерту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894094" y="2715458"/>
            <a:ext cx="3990142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Үйкеліс, сығу, созу және басқа механикалық әрекеттер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984" y="1650683"/>
            <a:ext cx="4598313" cy="459831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192" y="2849820"/>
            <a:ext cx="279083" cy="3488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4094" y="4736425"/>
            <a:ext cx="3506391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Жылу беру арқылы өзгерту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894094" y="5154454"/>
            <a:ext cx="3990142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Жылу өткізгіштік, конвекция және сәулелену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984" y="1650683"/>
            <a:ext cx="4598313" cy="459831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953" y="5092005"/>
            <a:ext cx="279083" cy="34885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035254" y="4736425"/>
            <a:ext cx="2700933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Күнделікті қолданыс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746165" y="5154454"/>
            <a:ext cx="3990023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Тұрмыста, өндірісте және технологияда кеңінен қолданылады</a:t>
            </a:r>
            <a:endParaRPr lang="en-US" sz="14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5984" y="1650683"/>
            <a:ext cx="4598313" cy="4598313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8768" y="4700766"/>
            <a:ext cx="279083" cy="34885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46165" y="6458783"/>
            <a:ext cx="13138071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Ішкі энергия ұғымы мен оны өзгерту тәсілдерін түсіну арқылы біз физика заңдылықтарын күнделікті өмірде қалай қолдануға болатынын үйрендік. Бұл білім болашақта энергетика, медицина және инженерия салаларында маңызды рөл атқарады.</a:t>
            </a:r>
            <a:endParaRPr lang="en-US" sz="1450" dirty="0"/>
          </a:p>
        </p:txBody>
      </p:sp>
      <p:sp>
        <p:nvSpPr>
          <p:cNvPr id="20" name="Text 10"/>
          <p:cNvSpPr/>
          <p:nvPr/>
        </p:nvSpPr>
        <p:spPr>
          <a:xfrm>
            <a:off x="746165" y="7265551"/>
            <a:ext cx="13138071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Үй тапсырмасы: «Менің бір күнімдегі ішкі энергия өзгерістері» зерттеу жұмысын жасау.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8119"/>
            <a:ext cx="716815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энергия дегеніміз не?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3146227"/>
            <a:ext cx="4215289" cy="2126813"/>
          </a:xfrm>
          <a:prstGeom prst="roundRect">
            <a:avLst>
              <a:gd name="adj" fmla="val 391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35220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Анықтама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999768" y="379690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Ішкі энергия - заттың құрамындағы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молекулалардың кинетикалық және потенциалдық энергияларының қосындысы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146227"/>
            <a:ext cx="4215408" cy="2126813"/>
          </a:xfrm>
          <a:prstGeom prst="roundRect">
            <a:avLst>
              <a:gd name="adj" fmla="val 391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3352205"/>
            <a:ext cx="3049191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Кинетикалық энергия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5413415" y="3796903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Молекулалардың </a:t>
            </a:r>
            <a:r>
              <a:rPr lang="en-US" sz="155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қозғалысынан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туындайтын энергия - температура жоғарылаған сайын молекулалар жылдамырақ қозғалады.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146227"/>
            <a:ext cx="4215289" cy="2126813"/>
          </a:xfrm>
          <a:prstGeom prst="roundRect">
            <a:avLst>
              <a:gd name="adj" fmla="val 391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27181" y="3352205"/>
            <a:ext cx="323278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Потенциалдық энергия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9827181" y="3796903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Молекулалар арасындағы </a:t>
            </a:r>
            <a:r>
              <a:rPr lang="en-US" sz="155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өзара әрекеттесу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энергиясы - молекулалардың бір-бірінен қашықтығына байланысты.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4962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Дененің ішкі энергиясы оның температурасына, массасына және заттың агрегаттық күйіне тікелей байланысты. Температура жоғарылаған сайын ішкі энергия да артады.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918" y="465892"/>
            <a:ext cx="7709178" cy="554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энергияны өзгерту тәсілдері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75918" y="1358265"/>
            <a:ext cx="13278564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Дененің ішкі энергиясын өзгертудің екі негізгі тәсілі бар: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95" y="2008584"/>
            <a:ext cx="3369231" cy="336923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36495" y="5567839"/>
            <a:ext cx="291203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Жұмыс істеу арқылы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75918" y="6069568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Үйкеліс нәтижесінде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75918" y="6398895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Сығу және созу арқылы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75918" y="6728222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Механикалық әрекеттер жасау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75918" y="7150537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Мысалы: қолды ысқылау, ағаш бұрғылау, металды соғу</a:t>
            </a:r>
            <a:endParaRPr lang="en-US" sz="13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766" y="2008584"/>
            <a:ext cx="3519368" cy="355996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400818" y="5758577"/>
            <a:ext cx="268938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Жылу беру арқылы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7528917" y="6260306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Ыстық денеден суық денеге жылу берілуі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7528917" y="6589633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Жылу алмасу процесі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7528917" y="6918960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Жылу өткізгіштік арқылы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7528917" y="7341275"/>
            <a:ext cx="6433185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Мысалы: қазанға от жағу, шәйнекті қыздыру, тамақ пісіру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812483"/>
            <a:ext cx="7650480" cy="1225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Жұмыс істеу арқылы ішкі энергияны өзгерту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" y="2317909"/>
            <a:ext cx="933569" cy="17992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67019" y="2504599"/>
            <a:ext cx="2450663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Үйкеліс жұмысы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867019" y="2922746"/>
            <a:ext cx="6530221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Екі дененің бір-біріне үйкелуі кезінде механикалық энергия ішкі энергияға айналады. Молекулалардың қозғалысы жылдамдайды.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1867019" y="3631883"/>
            <a:ext cx="6530221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Мысал: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Қолды ысқылағанда жылу бөлінеді.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" y="4117181"/>
            <a:ext cx="933569" cy="179927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67019" y="4303871"/>
            <a:ext cx="2450663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Сығу/созу жұмысы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1867019" y="4722019"/>
            <a:ext cx="6530221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Дененің көлемін өзгерту кезінде ішкі энергия өзгереді. Молекулалар арасындағы қашықтық өзгереді.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1867019" y="5431155"/>
            <a:ext cx="6530221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Мысал: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Велосипед дөңгелегін сорғылау кезінде ауа қызады.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" y="5916454"/>
            <a:ext cx="933569" cy="150066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67019" y="6103144"/>
            <a:ext cx="2782729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Механикалық жұмыс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1867019" y="6521291"/>
            <a:ext cx="6530221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Кез-келген механикалық әрекет ішкі энергияның өзгеруіне әкеледі.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1867019" y="6931819"/>
            <a:ext cx="6530221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Мысал: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Қазақ күресі кезінде балуандардың денесі қызады.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54680"/>
            <a:ext cx="11804333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Жылу беру арқылы ішкі энергияны өзгерту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93790" y="410360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Жылу беру - бұл жылудың ыстық денеден суық денеге өздігінен өту процесі. Температурасы жоғары дененің молекулалары тезірек қозғалып, төменгі температурадағы дене молекулаларына энергия береді.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961930"/>
            <a:ext cx="4215289" cy="2593896"/>
          </a:xfrm>
          <a:prstGeom prst="roundRect">
            <a:avLst>
              <a:gd name="adj" fmla="val 32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5008" y="518314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Жылу өткізгіштік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15008" y="5627846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Қатты денелердегі жылу берілу тәсілі. Молекулалар бір-біріне соғылып, энергия беру арқылы жүзеге асады.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15008" y="669952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Темір қасықтың ыстық шайға салынғандағы қызуы.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437" y="4961930"/>
            <a:ext cx="4215408" cy="2593896"/>
          </a:xfrm>
          <a:prstGeom prst="roundRect">
            <a:avLst>
              <a:gd name="adj" fmla="val 32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28655" y="518314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Конвекция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5428655" y="5627846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Сұйық және газдардағы жылу берілу тәсілі. Зат бөлшектерінің қозғалысы арқылы жүзеге асады.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5428655" y="6699528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Қазандағы судың қайнау кезінде жылу таралуы.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9621203" y="4961930"/>
            <a:ext cx="4215289" cy="2593896"/>
          </a:xfrm>
          <a:prstGeom prst="roundRect">
            <a:avLst>
              <a:gd name="adj" fmla="val 32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42421" y="518314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Сәулелену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9842421" y="5627846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Электромагниттік толқындар арқылы жылу берілу тәсілі. Вакуумда да жүзеге асады.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9842421" y="669952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Мысал: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Күн сәулесінің жер бетін жылытуы.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232" y="675561"/>
            <a:ext cx="7719536" cy="1168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энергияның күнделікті өмірдегі мысалдары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712232" y="2111097"/>
            <a:ext cx="400526" cy="400526"/>
          </a:xfrm>
          <a:prstGeom prst="roundRect">
            <a:avLst>
              <a:gd name="adj" fmla="val 1867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90757" y="2172295"/>
            <a:ext cx="5087541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Дәстүрлі қазақ тұрмысындағы мысалдар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290757" y="2571155"/>
            <a:ext cx="7141012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Қазақтың дәстүрлі тұрмысында ішкі энергияны өзгерту тәсілдері кеңінен қолданылған: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1290757" y="3247787"/>
            <a:ext cx="7141012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Ошақта от жағу - жылу беру арқылы қазандағы тамақты қыздыру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290757" y="3594973"/>
            <a:ext cx="7141012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Киіз басу - үйкеліс пен қысым арқылы жүн талшықтарының ішкі энергиясын өзгерту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1290757" y="4227076"/>
            <a:ext cx="7141012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Ат әбзелдерін майлау - үйкелісті азайту арқылы энергия шығынын төмендету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12232" y="4868108"/>
            <a:ext cx="400526" cy="400526"/>
          </a:xfrm>
          <a:prstGeom prst="roundRect">
            <a:avLst>
              <a:gd name="adj" fmla="val 1867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290757" y="4929307"/>
            <a:ext cx="3280648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Қазіргі заманғы мысалдар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290757" y="5328166"/>
            <a:ext cx="7141012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Қазіргі күнделікті өмірімізде де ішкі энергияның өзгеруін көптеген жерден байқауға болады: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1290757" y="6004798"/>
            <a:ext cx="7141012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Шаш кептіргіші - электр энергиясын жылу энергиясына айналдыру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1290757" y="6351984"/>
            <a:ext cx="7141012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Тоңазытқыш - жылуды сыртқа шығару арқылы ішкі температураны төмендету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1290757" y="6984087"/>
            <a:ext cx="7141012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Велосипедпен жүру - бұлшықет энергиясын механикалық энергияға айналдыру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538" y="337185"/>
            <a:ext cx="7821216" cy="402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Ұлттық ойындардағы ішкі энергия өзгерістері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8" y="1061442"/>
            <a:ext cx="6675120" cy="66751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0538" y="7874437"/>
            <a:ext cx="193178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Асық ату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490538" y="8238530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Асық атқанда: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490538" y="8545116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Асық пен сақа арасындағы </a:t>
            </a:r>
            <a:r>
              <a:rPr lang="en-US" sz="95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үйкеліс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нәтижесінде жылу бөлінеді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490538" y="8784193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Соғылған кезде механикалық энергия ішкі энергияға айналады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490538" y="9023271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Асықтың жерге түскен кездегі кинетикалық энергиясы жылуға айналады</a:t>
            </a:r>
            <a:endParaRPr lang="en-US" sz="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363" y="1061442"/>
            <a:ext cx="6675120" cy="667512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72363" y="7874437"/>
            <a:ext cx="193178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Қазақ күресі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7472363" y="8238530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Күрес кезінде:</a:t>
            </a:r>
            <a:endParaRPr lang="en-US" sz="950" dirty="0"/>
          </a:p>
        </p:txBody>
      </p:sp>
      <p:sp>
        <p:nvSpPr>
          <p:cNvPr id="12" name="Text 8"/>
          <p:cNvSpPr/>
          <p:nvPr/>
        </p:nvSpPr>
        <p:spPr>
          <a:xfrm>
            <a:off x="7472363" y="8545116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Балуандардың денесі </a:t>
            </a:r>
            <a:r>
              <a:rPr lang="en-US" sz="95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жұмыс істеу</a:t>
            </a: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арқылы қызады</a:t>
            </a:r>
            <a:endParaRPr lang="en-US" sz="950" dirty="0"/>
          </a:p>
        </p:txBody>
      </p:sp>
      <p:sp>
        <p:nvSpPr>
          <p:cNvPr id="13" name="Text 9"/>
          <p:cNvSpPr/>
          <p:nvPr/>
        </p:nvSpPr>
        <p:spPr>
          <a:xfrm>
            <a:off x="7472363" y="8784193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Бұлшықеттер жиырылған кезде ішкі энергия артады</a:t>
            </a:r>
            <a:endParaRPr lang="en-US" sz="950" dirty="0"/>
          </a:p>
        </p:txBody>
      </p:sp>
      <p:sp>
        <p:nvSpPr>
          <p:cNvPr id="14" name="Text 10"/>
          <p:cNvSpPr/>
          <p:nvPr/>
        </p:nvSpPr>
        <p:spPr>
          <a:xfrm>
            <a:off x="7472363" y="9023271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Денелер арасындағы үйкеліс нәтижесінде жылу бөлінеді</a:t>
            </a:r>
            <a:endParaRPr lang="en-US" sz="950" dirty="0"/>
          </a:p>
        </p:txBody>
      </p:sp>
      <p:sp>
        <p:nvSpPr>
          <p:cNvPr id="15" name="Text 11"/>
          <p:cNvSpPr/>
          <p:nvPr/>
        </p:nvSpPr>
        <p:spPr>
          <a:xfrm>
            <a:off x="7472363" y="9262348"/>
            <a:ext cx="6675120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Тер шығу арқылы дене температурасы реттеледі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758" y="841772"/>
            <a:ext cx="7100530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Зертханалық тәжірибелер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258758" y="1764983"/>
            <a:ext cx="193000" cy="1745575"/>
          </a:xfrm>
          <a:prstGeom prst="roundRect">
            <a:avLst>
              <a:gd name="adj" fmla="val 4202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44759" y="1957983"/>
            <a:ext cx="365855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Тәжірибе 1: Қолды ысқылау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644759" y="2390656"/>
            <a:ext cx="7213282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Екі алақанды бір-біріне жылдам үйкелеңіз. Біраз уақыттан кейін қолдарыңыз жылынады. Бұл - </a:t>
            </a:r>
            <a:r>
              <a:rPr lang="en-US" sz="150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механикалық жұмыстың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ішкі энергияға айналу мысалы.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548318" y="3703558"/>
            <a:ext cx="193000" cy="1745575"/>
          </a:xfrm>
          <a:prstGeom prst="roundRect">
            <a:avLst>
              <a:gd name="adj" fmla="val 4202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34319" y="3896558"/>
            <a:ext cx="3192542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Тәжірибе 2: Шарды сығу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934319" y="4329232"/>
            <a:ext cx="692372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Резеңке шарды немесе теннис добын жылдам сығыңыз да, қолыңызға қойыңыз. Шардың ішіндегі ауаның температурасы артқанын сезесіз. Бұл - </a:t>
            </a:r>
            <a:r>
              <a:rPr lang="en-US" sz="150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сығу жұмысының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ішкі энергияға айналу мысалы.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37998" y="5642134"/>
            <a:ext cx="193000" cy="1745575"/>
          </a:xfrm>
          <a:prstGeom prst="roundRect">
            <a:avLst>
              <a:gd name="adj" fmla="val 4202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23998" y="5835134"/>
            <a:ext cx="4223742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Тәжірибе 3: Ыстық және суық су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223998" y="6267807"/>
            <a:ext cx="663404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Екі стақанға әртүрлі температурадағы су құйып, термометрмен өлшеңіз. Біраз уақыттан кейін екі стақандағы судың температурасы теңеседі. Бұл - </a:t>
            </a:r>
            <a:r>
              <a:rPr lang="en-US" sz="1500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жылу берілу</a:t>
            </a: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арқылы ішкі энергияның өзгеру мысалы.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1321"/>
            <a:ext cx="10906244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Ішкі энергияның практикалық маңызы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089428"/>
            <a:ext cx="13042821" cy="2444353"/>
          </a:xfrm>
          <a:prstGeom prst="roundRect">
            <a:avLst>
              <a:gd name="adj" fmla="val 341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097048"/>
            <a:ext cx="4342448" cy="2429113"/>
          </a:xfrm>
          <a:prstGeom prst="roundRect">
            <a:avLst>
              <a:gd name="adj" fmla="val 3432"/>
            </a:avLst>
          </a:prstGeom>
          <a:solidFill>
            <a:srgbClr val="CCEEFF"/>
          </a:solidFill>
          <a:ln/>
        </p:spPr>
      </p:sp>
      <p:sp>
        <p:nvSpPr>
          <p:cNvPr id="5" name="Text 3"/>
          <p:cNvSpPr/>
          <p:nvPr/>
        </p:nvSpPr>
        <p:spPr>
          <a:xfrm>
            <a:off x="999768" y="229540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Энергия үнемдеу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999768" y="2740104"/>
            <a:ext cx="39457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Ішкі энергияны түсіну арқылы үйдегі жылу жоғалтуды азайтуға болады. Мысалы, үйді жылыту кезінде терезелер мен есіктерді тығыздап жабу арқылы жылу шығынын азайтамыз.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143857" y="2097048"/>
            <a:ext cx="4342567" cy="2429113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8" name="Shape 6"/>
          <p:cNvSpPr/>
          <p:nvPr/>
        </p:nvSpPr>
        <p:spPr>
          <a:xfrm>
            <a:off x="5143857" y="2097048"/>
            <a:ext cx="22860" cy="2429113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9" name="Text 7"/>
          <p:cNvSpPr/>
          <p:nvPr/>
        </p:nvSpPr>
        <p:spPr>
          <a:xfrm>
            <a:off x="5342215" y="2295406"/>
            <a:ext cx="287726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Өндірістік процестер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5342215" y="2740104"/>
            <a:ext cx="394585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Металл өңдеу, тамақ пісіру, құрылыс материалдарын өндіру – бәрі ішкі энергияны өзгертуге негізделген. Температура мен қысымды реттеу арқылы сапалы өнім алуға болады.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486424" y="2097048"/>
            <a:ext cx="4342567" cy="2429113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12" name="Shape 10"/>
          <p:cNvSpPr/>
          <p:nvPr/>
        </p:nvSpPr>
        <p:spPr>
          <a:xfrm>
            <a:off x="9486424" y="2097048"/>
            <a:ext cx="22860" cy="2429113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3" name="Text 11"/>
          <p:cNvSpPr/>
          <p:nvPr/>
        </p:nvSpPr>
        <p:spPr>
          <a:xfrm>
            <a:off x="9684782" y="2295406"/>
            <a:ext cx="299656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Медицинада қолдану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9684782" y="2740104"/>
            <a:ext cx="394585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Адам денесінің температурасын өлшеу, физиотерапия емшаралары, сұйық азотпен емдеу – барлығы ішкі энергияның өзгеруіне негізделген.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955381"/>
            <a:ext cx="558807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Қазақстандағы энергия тиімділігі</a:t>
            </a:r>
            <a:endParaRPr lang="en-US" sz="2450" dirty="0"/>
          </a:p>
        </p:txBody>
      </p:sp>
      <p:sp>
        <p:nvSpPr>
          <p:cNvPr id="16" name="Text 14"/>
          <p:cNvSpPr/>
          <p:nvPr/>
        </p:nvSpPr>
        <p:spPr>
          <a:xfrm>
            <a:off x="793790" y="554438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Қазақстан "жасыл экономика" бағдарламасы аясында энергия тиімділігін арттыру мақсатында жаңа технологияларды енгізуде. Бұл ішкі энергияны тиімді пайдалануға негізделген.</a:t>
            </a:r>
            <a:endParaRPr lang="en-US" sz="155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4980265"/>
            <a:ext cx="3572470" cy="19846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Office PowerPoint</Application>
  <PresentationFormat>Произвольный</PresentationFormat>
  <Paragraphs>103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Inter</vt:lpstr>
      <vt:lpstr>Petrona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*</cp:lastModifiedBy>
  <cp:revision>2</cp:revision>
  <dcterms:created xsi:type="dcterms:W3CDTF">2025-09-07T06:50:15Z</dcterms:created>
  <dcterms:modified xsi:type="dcterms:W3CDTF">2025-09-08T16:50:15Z</dcterms:modified>
</cp:coreProperties>
</file>