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282" r:id="rId2"/>
    <p:sldId id="294" r:id="rId3"/>
    <p:sldId id="290" r:id="rId4"/>
    <p:sldId id="291" r:id="rId5"/>
    <p:sldId id="284" r:id="rId6"/>
    <p:sldId id="286" r:id="rId7"/>
    <p:sldId id="287" r:id="rId8"/>
    <p:sldId id="279" r:id="rId9"/>
    <p:sldId id="289" r:id="rId10"/>
    <p:sldId id="29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3642" autoAdjust="0"/>
  </p:normalViewPr>
  <p:slideViewPr>
    <p:cSldViewPr snapToGrid="0">
      <p:cViewPr varScale="1">
        <p:scale>
          <a:sx n="79" d="100"/>
          <a:sy n="79" d="100"/>
        </p:scale>
        <p:origin x="7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D539F-2159-48BD-8D55-42F9A6F714A7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D3D0-1FC5-4A58-989F-DFAE8FBEA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80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1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73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904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0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41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613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283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31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7034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5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8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25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13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4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77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05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04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36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310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810.png"/><Relationship Id="rId7" Type="http://schemas.openxmlformats.org/officeDocument/2006/relationships/image" Target="../media/image129.png"/><Relationship Id="rId12" Type="http://schemas.openxmlformats.org/officeDocument/2006/relationships/image" Target="../media/image21.png"/><Relationship Id="rId2" Type="http://schemas.openxmlformats.org/officeDocument/2006/relationships/image" Target="../media/image710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11" Type="http://schemas.openxmlformats.org/officeDocument/2006/relationships/image" Target="../media/image20.png"/><Relationship Id="rId5" Type="http://schemas.openxmlformats.org/officeDocument/2006/relationships/image" Target="../media/image105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910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26.png"/><Relationship Id="rId9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3.png"/><Relationship Id="rId16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28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6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18" Type="http://schemas.openxmlformats.org/officeDocument/2006/relationships/image" Target="../media/image99.png"/><Relationship Id="rId3" Type="http://schemas.openxmlformats.org/officeDocument/2006/relationships/image" Target="../media/image29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17" Type="http://schemas.openxmlformats.org/officeDocument/2006/relationships/image" Target="../media/image33.png"/><Relationship Id="rId2" Type="http://schemas.openxmlformats.org/officeDocument/2006/relationships/image" Target="../media/image83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5" Type="http://schemas.openxmlformats.org/officeDocument/2006/relationships/image" Target="../media/image31.png"/><Relationship Id="rId10" Type="http://schemas.openxmlformats.org/officeDocument/2006/relationships/image" Target="../media/image91.png"/><Relationship Id="rId19" Type="http://schemas.openxmlformats.org/officeDocument/2006/relationships/image" Target="../media/image100.png"/><Relationship Id="rId4" Type="http://schemas.openxmlformats.org/officeDocument/2006/relationships/image" Target="../media/image30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1660" y="218962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3653" y="283453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3653" y="33762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3653" y="4256556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84663" y="21250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8768" y="26881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28768" y="333157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570492" y="2239841"/>
            <a:ext cx="6446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емес теңдеулер жүйесін шешуді үйрендіңіз.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662314" y="1210805"/>
            <a:ext cx="325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7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028" y="1285832"/>
            <a:ext cx="6405390" cy="905417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0016" y="2655340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 айнымалысы бар сызықтық емес теңдеулер жүйесін шешуді үйренесіз. </a:t>
            </a:r>
            <a:endParaRPr lang="en-US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7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256" y="448726"/>
            <a:ext cx="60948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i="1" dirty="0" smtClean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Жүйені </a:t>
            </a:r>
            <a:r>
              <a:rPr lang="kk-KZ" sz="2400" b="1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 тәсілімен </a:t>
            </a:r>
            <a:r>
              <a:rPr lang="kk-KZ" sz="2400" b="1" i="1" dirty="0" smtClean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 үшін</a:t>
            </a:r>
          </a:p>
          <a:p>
            <a:pPr algn="ctr"/>
            <a:r>
              <a:rPr lang="kk-KZ" sz="2400" b="1" i="1" dirty="0" smtClean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келесі алгоритмді қолданады: </a:t>
            </a:r>
            <a:endParaRPr lang="ru-RU" sz="2400" b="1" i="1" cap="none" spc="0" dirty="0">
              <a:ln w="0"/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6511" y="1661325"/>
            <a:ext cx="8919174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AutoNum type="arabicParenR"/>
            </a:pP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 кез-келген теңдеуіндегі бір айнымалыны екінші </a:t>
            </a: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      арқылы өрнектеу;</a:t>
            </a:r>
          </a:p>
          <a:p>
            <a:r>
              <a:rPr lang="kk-KZ" sz="2000" i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алынған өрнекті екінші теңдеудегі айнымалының орнына қою;</a:t>
            </a: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3) шыққан бір айнымалысы бар теңдеуді шешу;</a:t>
            </a:r>
          </a:p>
          <a:p>
            <a:r>
              <a:rPr lang="kk-KZ" sz="2000" i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екінші айнымалының сәйкес мәнін табу;</a:t>
            </a: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5) жауабын айнымалылардың мәндері болып табылатын сандар жұбының жиыны түрінде жазу. </a:t>
            </a:r>
            <a:endParaRPr lang="ru-RU" sz="2000" i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46511" y="1650279"/>
            <a:ext cx="9110903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AutoNum type="arabicParenR"/>
            </a:pP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гер екі теңдеудегі ұқсас қосылғыштардың коэффициенттері қарама-қарсы сандар болмаса, онда екі теңдеудегі ұқсас қосылғыштардың коэффициенттері қарама-қарсы сандар болатындай етіп жүйенің теңдеулерін көбейткіштерге көбейту;</a:t>
            </a:r>
          </a:p>
          <a:p>
            <a:r>
              <a:rPr lang="kk-KZ" sz="2000" i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kk-KZ" sz="2000" i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2000" i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үйе теңдеулерінің сол жақ және оң жақ бөліктерін мүшелеп қосу;</a:t>
            </a: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3) шыққан бір айнымалысы бар теңдеуді шешу;</a:t>
            </a:r>
          </a:p>
          <a:p>
            <a:r>
              <a:rPr lang="kk-KZ" sz="2000" i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екінші айнымалының сәйкес мәнін табу;</a:t>
            </a:r>
          </a:p>
          <a:p>
            <a:r>
              <a:rPr lang="kk-KZ" sz="2000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5) жауабын айнымалылардың мәндері болып табылатын сандар жұбының жиыны түрінде жазу. </a:t>
            </a:r>
            <a:endParaRPr lang="ru-RU" sz="2000" i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67256" y="409480"/>
            <a:ext cx="6820369" cy="830997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b="1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Жүйені </a:t>
            </a:r>
            <a:r>
              <a:rPr lang="kk-KZ" sz="2400" b="1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 тәсілімен </a:t>
            </a:r>
            <a:r>
              <a:rPr lang="kk-KZ" sz="2400" b="1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 үшін </a:t>
            </a:r>
          </a:p>
          <a:p>
            <a:pPr algn="ctr"/>
            <a:r>
              <a:rPr lang="kk-KZ" sz="2400" b="1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алгоритмді қолданады: </a:t>
            </a:r>
            <a:endParaRPr lang="ru-RU" sz="2400" b="1" i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1730" y="264060"/>
            <a:ext cx="1094723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dirty="0" err="1" smtClean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26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45135" y="437329"/>
                <a:ext cx="2253630" cy="7101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0" i="1" cap="none" spc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у+2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+30=0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35" y="437329"/>
                <a:ext cx="2253630" cy="7101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58573" y="1141082"/>
                <a:ext cx="2426755" cy="7101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0" i="1" cap="none" spc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у+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6=0</m:t>
                              </m:r>
                            </m:e>
                            <m:e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30=0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73" y="1141082"/>
                <a:ext cx="2426755" cy="7101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108674" y="1168332"/>
                <a:ext cx="4332725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160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1 теңдеуден 2-теңдеуді қосайық: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kk-KZ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kk-KZ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у+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d>
                      <m:r>
                        <a:rPr lang="kk-KZ" b="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kk-KZ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r>
                            <a:rPr lang="kk-KZ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e>
                      </m:d>
                      <m:r>
                        <a:rPr lang="en-US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674" y="1168332"/>
                <a:ext cx="4332725" cy="615553"/>
              </a:xfrm>
              <a:prstGeom prst="rect">
                <a:avLst/>
              </a:prstGeom>
              <a:blipFill rotWithShape="0">
                <a:blip r:embed="rId4"/>
                <a:stretch>
                  <a:fillRect t="-2970" b="-10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145160" y="1838107"/>
                <a:ext cx="19950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у</m:t>
                      </m:r>
                      <m:r>
                        <a:rPr lang="en-US" b="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−24</m:t>
                      </m:r>
                      <m:r>
                        <a:rPr lang="en-US" b="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160" y="1838107"/>
                <a:ext cx="199503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145159" y="2135289"/>
                <a:ext cx="19950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kk-KZ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у</m:t>
                      </m:r>
                      <m:r>
                        <a:rPr lang="en-US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−12</m:t>
                      </m:r>
                      <m:r>
                        <a:rPr lang="en-US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159" y="2135289"/>
                <a:ext cx="1995033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992548" y="2535953"/>
                <a:ext cx="2178930" cy="71019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0" i="1" cap="none" spc="0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kk-KZ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у+</m:t>
                              </m:r>
                              <m:r>
                                <a:rPr lang="en-US" b="0" i="1" cap="none" spc="0" smtClean="0">
                                  <a:ln w="0"/>
                                  <a:solidFill>
                                    <a:schemeClr val="tx1"/>
                                  </a:solidFill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2=0</m:t>
                              </m:r>
                            </m:e>
                            <m:e>
                              <m:r>
                                <a:rPr lang="en-US" i="1">
                                  <a:ln w="0"/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n w="0"/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n w="0"/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−2у−12=0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548" y="2535953"/>
                <a:ext cx="2178930" cy="71019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32635" y="2639348"/>
                <a:ext cx="1438792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635" y="2639348"/>
                <a:ext cx="1438792" cy="5761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81990" y="3808289"/>
                <a:ext cx="265579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2=0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990" y="3808289"/>
                <a:ext cx="2655791" cy="6463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434193" y="3301386"/>
                <a:ext cx="2803588" cy="628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2=0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193" y="3301386"/>
                <a:ext cx="2803588" cy="6281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530087" y="4426843"/>
                <a:ext cx="26557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kk-KZ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0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i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087" y="4426843"/>
                <a:ext cx="2655791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602232" y="4763648"/>
                <a:ext cx="19931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kk-KZ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0" i="1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232" y="4763648"/>
                <a:ext cx="199317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692023" y="5105203"/>
                <a:ext cx="188962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023" y="5105203"/>
                <a:ext cx="1889620" cy="52039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946741" y="4126292"/>
                <a:ext cx="3718839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болса,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741" y="4126292"/>
                <a:ext cx="3718839" cy="79387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946741" y="3336981"/>
                <a:ext cx="383425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болса,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−3  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6741" y="3336981"/>
                <a:ext cx="3834255" cy="61093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028320" y="4994143"/>
                <a:ext cx="2826158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</m:d>
                  </m:oMath>
                </a14:m>
                <a:r>
                  <a:rPr lang="kk-KZ" b="1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b="1" i="1" smtClean="0">
                                <a:ln w="0"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kk-KZ" b="1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320" y="4994143"/>
                <a:ext cx="2826158" cy="506870"/>
              </a:xfrm>
              <a:prstGeom prst="rect">
                <a:avLst/>
              </a:prstGeom>
              <a:blipFill rotWithShape="0">
                <a:blip r:embed="rId16"/>
                <a:stretch>
                  <a:fillRect l="-1940" b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>
            <a:off x="745698" y="108805"/>
            <a:ext cx="1011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854900" y="30096"/>
            <a:ext cx="1316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err="1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dirty="0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n w="0"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dirty="0">
              <a:ln w="0"/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5160" y="452764"/>
            <a:ext cx="2872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 теңдеуге </a:t>
            </a:r>
            <a:r>
              <a:rPr lang="kk-KZ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3-ке көбейтейік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145160" y="761792"/>
            <a:ext cx="2872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kk-KZ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теңдеуге </a:t>
            </a:r>
            <a:r>
              <a:rPr lang="kk-KZ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-1-ке көбейтейік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83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41828" y="863229"/>
                <a:ext cx="2650982" cy="61786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2х−у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у+4</m:t>
                                  </m:r>
                                </m:e>
                              </m:d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2ху−1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828" y="863229"/>
                <a:ext cx="2650982" cy="6178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38064" y="268612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8064" y="801674"/>
            <a:ext cx="110376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94843" y="873069"/>
                <a:ext cx="3897349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2х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2х−5+4</m:t>
                                  </m:r>
                                </m:e>
                              </m:d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2х</m:t>
                              </m:r>
                              <m:d>
                                <m:d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2х−5</m:t>
                                  </m:r>
                                </m:e>
                              </m:d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843" y="873069"/>
                <a:ext cx="3897349" cy="6178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9338" y="1675597"/>
                <a:ext cx="3409138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2х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2х−1</m:t>
                                  </m:r>
                                </m:e>
                              </m:d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38" y="1675597"/>
                <a:ext cx="3409138" cy="617861"/>
              </a:xfrm>
              <a:prstGeom prst="rect">
                <a:avLst/>
              </a:prstGeom>
              <a:blipFill rotWithShape="0">
                <a:blip r:embed="rId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9222" y="1692061"/>
                <a:ext cx="3521220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2х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−х+2х−1</m:t>
                              </m:r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222" y="1692061"/>
                <a:ext cx="3521220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0847" y="2487965"/>
                <a:ext cx="3409010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2х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+х−1−</m:t>
                              </m:r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+10х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7" y="2487965"/>
                <a:ext cx="3409010" cy="617861"/>
              </a:xfrm>
              <a:prstGeom prst="rect">
                <a:avLst/>
              </a:prstGeom>
              <a:blipFill rotWithShape="0">
                <a:blip r:embed="rId6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7322" y="2501588"/>
                <a:ext cx="1762790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2х−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−2х</m:t>
                                  </m:r>
                                </m:e>
                                <m:sup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+11х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322" y="2501588"/>
                <a:ext cx="1762790" cy="61786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964386" y="2747859"/>
                <a:ext cx="18324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2х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11х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386" y="2747859"/>
                <a:ext cx="183248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61649" y="3122728"/>
                <a:ext cx="17684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649" y="3122728"/>
                <a:ext cx="176849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375" r="-2749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80093" y="3546388"/>
                <a:ext cx="7057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93" y="3546388"/>
                <a:ext cx="705706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4348" r="-7826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39853" y="3492436"/>
                <a:ext cx="1631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+11=0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853" y="3492436"/>
                <a:ext cx="163115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345008" y="3849575"/>
                <a:ext cx="1400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008" y="3849575"/>
                <a:ext cx="140032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547429" y="4175331"/>
                <a:ext cx="10160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429" y="4175331"/>
                <a:ext cx="1016000" cy="276999"/>
              </a:xfrm>
              <a:prstGeom prst="rect">
                <a:avLst/>
              </a:prstGeom>
              <a:blipFill rotWithShape="0">
                <a:blip r:embed="rId13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77322" y="4544578"/>
                <a:ext cx="21894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322" y="4544578"/>
                <a:ext cx="218944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964386" y="4506878"/>
                <a:ext cx="31597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5,5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11−5=6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386" y="4506878"/>
                <a:ext cx="3159776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32042" y="4902398"/>
                <a:ext cx="3076611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  <m:r>
                      <a:rPr lang="kk-KZ" sz="2000" b="1" i="1" smtClean="0">
                        <a:ln w="0"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042" y="4902398"/>
                <a:ext cx="3076611" cy="400110"/>
              </a:xfrm>
              <a:prstGeom prst="rect">
                <a:avLst/>
              </a:prstGeom>
              <a:blipFill rotWithShape="0">
                <a:blip r:embed="rId16"/>
                <a:stretch>
                  <a:fillRect l="-1786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99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7769" y="264501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443" y="800535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21475" y="892868"/>
                <a:ext cx="1899046" cy="61786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−2х+у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75" y="892868"/>
                <a:ext cx="1899046" cy="6178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323827" y="832466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х−5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27" y="832466"/>
                <a:ext cx="117211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53493" y="4552082"/>
                <a:ext cx="3051989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ru-RU" sz="2000" b="1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493" y="4552082"/>
                <a:ext cx="3051989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1597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807437" y="1738986"/>
                <a:ext cx="19687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</a:rPr>
                        <m:t>−2х+у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437" y="1738986"/>
                <a:ext cx="196874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807437" y="2151909"/>
                <a:ext cx="27903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</a:rPr>
                        <m:t>−2х+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х−5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437" y="2151909"/>
                <a:ext cx="279031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921475" y="2707752"/>
                <a:ext cx="1274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i="1">
                          <a:latin typeface="Cambria Math" panose="02040503050406030204" pitchFamily="18" charset="0"/>
                        </a:rPr>
                        <m:t>−х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475" y="2707752"/>
                <a:ext cx="1274643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93126" y="3164121"/>
                <a:ext cx="13024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х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х−1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126" y="3164121"/>
                <a:ext cx="1302472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2336" r="-3271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93126" y="3595616"/>
                <a:ext cx="6967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126" y="3595616"/>
                <a:ext cx="69672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4386" r="-7018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63177" y="3581464"/>
                <a:ext cx="7020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177" y="3581464"/>
                <a:ext cx="702051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4310" r="-6897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045535" y="3160923"/>
                <a:ext cx="19559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0−5=−5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535" y="3160923"/>
                <a:ext cx="1955920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045535" y="3581464"/>
                <a:ext cx="18982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1−5=−4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535" y="3581464"/>
                <a:ext cx="189821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067435" y="2707752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u="sng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 u="sng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х−5</m:t>
                      </m:r>
                    </m:oMath>
                  </m:oMathPara>
                </a14:m>
                <a:endParaRPr lang="ru-RU" u="sng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435" y="2707752"/>
                <a:ext cx="1172116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4323827" y="832466"/>
            <a:ext cx="1172116" cy="491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763015" y="1638746"/>
            <a:ext cx="2834737" cy="251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045535" y="1738986"/>
            <a:ext cx="2834737" cy="2510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1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5972" y="208982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36662" y="846701"/>
                <a:ext cx="2650982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у−х+2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2у+1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х−1</m:t>
                                  </m:r>
                                </m:e>
                              </m:d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ху+1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662" y="846701"/>
                <a:ext cx="2650982" cy="617861"/>
              </a:xfrm>
              <a:prstGeom prst="rect">
                <a:avLst/>
              </a:prstGeom>
              <a:blipFill rotWithShape="0">
                <a:blip r:embed="rId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74443" y="800535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495943" y="822594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943" y="822594"/>
                <a:ext cx="117211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40940" y="1646652"/>
                <a:ext cx="39021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kk-KZ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х−2</m:t>
                              </m:r>
                            </m:e>
                          </m:d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х−1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х</m:t>
                      </m:r>
                      <m:d>
                        <m:dPr>
                          <m:ctrlPr>
                            <a:rPr lang="kk-K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х−2</m:t>
                          </m:r>
                        </m:e>
                      </m:d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940" y="1646652"/>
                <a:ext cx="390215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105411" y="2030859"/>
                <a:ext cx="3738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х−4</m:t>
                          </m:r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х−1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411" y="2030859"/>
                <a:ext cx="373852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706642" y="4535467"/>
                <a:ext cx="2859629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ru-RU" sz="2000" b="1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642" y="4535467"/>
                <a:ext cx="2859629" cy="400110"/>
              </a:xfrm>
              <a:prstGeom prst="rect">
                <a:avLst/>
              </a:prstGeom>
              <a:blipFill rotWithShape="0">
                <a:blip r:embed="rId6"/>
                <a:stretch>
                  <a:fillRect l="-1706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140940" y="2507644"/>
                <a:ext cx="32223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х−3</m:t>
                          </m:r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х−1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940" y="2507644"/>
                <a:ext cx="322235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40940" y="2984429"/>
                <a:ext cx="34626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−2х−3х+3</m:t>
                      </m:r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940" y="2984429"/>
                <a:ext cx="346267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05411" y="3461214"/>
                <a:ext cx="33504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−5х+3−</m:t>
                      </m:r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+2х−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kk-K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411" y="3461214"/>
                <a:ext cx="335046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176113" y="3921836"/>
                <a:ext cx="18068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−3х+2=0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113" y="3921836"/>
                <a:ext cx="180684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176113" y="465857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76113" y="4414784"/>
                <a:ext cx="1359859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113" y="4414784"/>
                <a:ext cx="1359859" cy="61786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150749" y="4446715"/>
                <a:ext cx="6967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749" y="4446715"/>
                <a:ext cx="69672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4386" r="-7018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55254" y="4446714"/>
                <a:ext cx="7020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254" y="4446714"/>
                <a:ext cx="702051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4348" r="-7826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668059" y="3169095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=х−2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59" y="3169095"/>
                <a:ext cx="117211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668059" y="3611676"/>
                <a:ext cx="17197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59" y="3611676"/>
                <a:ext cx="1719766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668059" y="4045452"/>
                <a:ext cx="18982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1−2=−1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059" y="4045452"/>
                <a:ext cx="1898212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5495943" y="822348"/>
            <a:ext cx="1172116" cy="491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081880" y="1625237"/>
            <a:ext cx="4235715" cy="2665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002962" y="4229089"/>
            <a:ext cx="4040136" cy="8349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611206" y="2910707"/>
            <a:ext cx="2011917" cy="1512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2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25" grpId="0" animBg="1"/>
      <p:bldP spid="26" grpId="0" animBg="1"/>
      <p:bldP spid="2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67769" y="264501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4443" y="899389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07437" y="945555"/>
                <a:ext cx="1291957" cy="10256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437" y="945555"/>
                <a:ext cx="1291957" cy="1025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019320" y="945555"/>
                <a:ext cx="1449371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х−у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320" y="945555"/>
                <a:ext cx="1449371" cy="1117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963987" y="899388"/>
                <a:ext cx="1321131" cy="1117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987" y="899388"/>
                <a:ext cx="1321131" cy="1117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649858" y="1041379"/>
                <a:ext cx="1458476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e>
                            <m:e>
                              <m:r>
                                <a:rPr lang="kk-KZ" i="1" smtClean="0">
                                  <a:latin typeface="Cambria Math" panose="02040503050406030204" pitchFamily="18" charset="0"/>
                                </a:rPr>
                                <m:t>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6∙20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858" y="1041379"/>
                <a:ext cx="1458476" cy="9766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636238" y="2215271"/>
                <a:ext cx="1287083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e>
                            <m:e>
                              <m:r>
                                <a:rPr lang="kk-KZ" i="1" smtClean="0">
                                  <a:latin typeface="Cambria Math" panose="02040503050406030204" pitchFamily="18" charset="0"/>
                                </a:rPr>
                                <m:t>х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238" y="2215271"/>
                <a:ext cx="1287083" cy="7101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393006" y="4768364"/>
                <a:ext cx="3359767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</m:d>
                  </m:oMath>
                </a14:m>
                <a:r>
                  <a:rPr lang="ru-RU" sz="2000" b="1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sz="2000" b="1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006" y="4768364"/>
                <a:ext cx="3359767" cy="400110"/>
              </a:xfrm>
              <a:prstGeom prst="rect">
                <a:avLst/>
              </a:prstGeom>
              <a:blipFill rotWithShape="0">
                <a:blip r:embed="rId7"/>
                <a:stretch>
                  <a:fillRect l="-1452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795798" y="2215271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798" y="2215271"/>
                <a:ext cx="117211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695870" y="2984850"/>
                <a:ext cx="16249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d>
                        <m:d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6+у</m:t>
                          </m:r>
                        </m:e>
                      </m:d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870" y="2984850"/>
                <a:ext cx="1624997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695870" y="3404294"/>
                <a:ext cx="1944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у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+6у−40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870" y="3404294"/>
                <a:ext cx="19446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720165" y="3836498"/>
                <a:ext cx="4151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−4∙1∙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=36+160=196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165" y="3836498"/>
                <a:ext cx="4151265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881" t="-2174" r="-1028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20165" y="4294986"/>
                <a:ext cx="3558410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196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2∙1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−6−14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165" y="4294986"/>
                <a:ext cx="3558410" cy="58092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206499" y="3770101"/>
                <a:ext cx="1732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6+4=10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499" y="3770101"/>
                <a:ext cx="1732782" cy="276999"/>
              </a:xfrm>
              <a:prstGeom prst="rect">
                <a:avLst/>
              </a:prstGeom>
              <a:blipFill rotWithShape="0">
                <a:blip r:embed="rId13"/>
                <a:stretch>
                  <a:fillRect r="-1408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95870" y="4944976"/>
                <a:ext cx="3262368" cy="5809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196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2∙1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−6+14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870" y="4944976"/>
                <a:ext cx="3262368" cy="58092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206980" y="2960819"/>
                <a:ext cx="11721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980" y="2960819"/>
                <a:ext cx="1172116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206499" y="3404294"/>
                <a:ext cx="22706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499" y="3404294"/>
                <a:ext cx="2270622" cy="276999"/>
              </a:xfrm>
              <a:prstGeom prst="rect">
                <a:avLst/>
              </a:prstGeom>
              <a:blipFill rotWithShape="0">
                <a:blip r:embed="rId16"/>
                <a:stretch>
                  <a:fillRect r="-536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084754" y="873450"/>
            <a:ext cx="5209371" cy="117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191111" y="2119973"/>
            <a:ext cx="4882143" cy="35301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703842" y="2747687"/>
            <a:ext cx="2773279" cy="1564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7769" y="264501"/>
            <a:ext cx="22281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</a:t>
            </a:r>
            <a:r>
              <a:rPr lang="ru-RU" sz="2000" b="1" cap="none" spc="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spc="0" dirty="0" err="1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endParaRPr lang="ru-RU" sz="2000" b="1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443" y="800535"/>
            <a:ext cx="1332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07437" y="892868"/>
                <a:ext cx="1831912" cy="1025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437" y="892868"/>
                <a:ext cx="1831912" cy="1025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332044" y="4861587"/>
                <a:ext cx="2100639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b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</m:t>
                        </m:r>
                        <m:r>
                          <a:rPr lang="kk-KZ" sz="2000" b="1" i="1" smtClean="0">
                            <a:ln w="0"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</m:oMath>
                </a14:m>
                <a:endParaRPr lang="ru-RU" sz="2000" b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2044" y="4861587"/>
                <a:ext cx="2100639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2907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522389" y="4861587"/>
                <a:ext cx="43797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5∙2−11=10−11=−1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389" y="4861587"/>
                <a:ext cx="4379725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999717" y="992870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717" y="992870"/>
                <a:ext cx="79759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254097" y="985201"/>
                <a:ext cx="13331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−2≠0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97" y="985201"/>
                <a:ext cx="133318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254097" y="1405700"/>
                <a:ext cx="9292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097" y="1405700"/>
                <a:ext cx="929229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382337" y="1809084"/>
                <a:ext cx="80098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337" y="1809084"/>
                <a:ext cx="800989" cy="61093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341406" y="2820981"/>
                <a:ext cx="2716193" cy="6519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406" y="2820981"/>
                <a:ext cx="2716193" cy="65197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412187" y="3466211"/>
                <a:ext cx="212064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−46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187" y="3466211"/>
                <a:ext cx="2120645" cy="6127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315846" y="3592281"/>
                <a:ext cx="15862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−46≠0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46" y="3592281"/>
                <a:ext cx="158626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698352" y="3630535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352" y="3630535"/>
                <a:ext cx="79759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315846" y="4067397"/>
                <a:ext cx="11823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46" y="4067397"/>
                <a:ext cx="118231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433728" y="4436729"/>
                <a:ext cx="9739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728" y="4436729"/>
                <a:ext cx="973921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412186" y="4163790"/>
                <a:ext cx="21206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−46+3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186" y="4163790"/>
                <a:ext cx="2120645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435140" y="4882725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40" y="4882725"/>
                <a:ext cx="797591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412186" y="4546242"/>
                <a:ext cx="11823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=46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186" y="4546242"/>
                <a:ext cx="1182311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412187" y="2307085"/>
                <a:ext cx="1479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187" y="2307085"/>
                <a:ext cx="1479636" cy="369332"/>
              </a:xfrm>
              <a:prstGeom prst="rect">
                <a:avLst/>
              </a:prstGeom>
              <a:blipFill rotWithShape="0">
                <a:blip r:embed="rId1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278957" y="3622912"/>
                <a:ext cx="176157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−46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ортақ бөлімге </a:t>
                </a:r>
              </a:p>
              <a:p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көбейтеміз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957" y="3622912"/>
                <a:ext cx="1761572" cy="923330"/>
              </a:xfrm>
              <a:prstGeom prst="rect">
                <a:avLst/>
              </a:prstGeom>
              <a:blipFill rotWithShape="0">
                <a:blip r:embed="rId19"/>
                <a:stretch>
                  <a:fillRect l="-2768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084754" y="873450"/>
            <a:ext cx="5209371" cy="1479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254715" y="1952585"/>
            <a:ext cx="9085186" cy="3578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80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7551</TotalTime>
  <Words>376</Words>
  <Application>Microsoft Office PowerPoint</Application>
  <PresentationFormat>Широкоэкранный</PresentationFormat>
  <Paragraphs>135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Екі айнымалысы бар сызықтық емес теңдеулер және олардың жүйелері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*</cp:lastModifiedBy>
  <cp:revision>178</cp:revision>
  <dcterms:created xsi:type="dcterms:W3CDTF">2022-09-04T21:41:09Z</dcterms:created>
  <dcterms:modified xsi:type="dcterms:W3CDTF">2025-09-17T02:13:07Z</dcterms:modified>
</cp:coreProperties>
</file>