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1"/>
  </p:notesMasterIdLst>
  <p:sldIdLst>
    <p:sldId id="263" r:id="rId4"/>
    <p:sldId id="256" r:id="rId5"/>
    <p:sldId id="257" r:id="rId6"/>
    <p:sldId id="270" r:id="rId7"/>
    <p:sldId id="274" r:id="rId8"/>
    <p:sldId id="275" r:id="rId9"/>
    <p:sldId id="272" r:id="rId10"/>
    <p:sldId id="260" r:id="rId11"/>
    <p:sldId id="276" r:id="rId12"/>
    <p:sldId id="277" r:id="rId13"/>
    <p:sldId id="278" r:id="rId14"/>
    <p:sldId id="259" r:id="rId15"/>
    <p:sldId id="271" r:id="rId16"/>
    <p:sldId id="264" r:id="rId17"/>
    <p:sldId id="266" r:id="rId18"/>
    <p:sldId id="269" r:id="rId19"/>
    <p:sldId id="262" r:id="rId20"/>
  </p:sldIdLst>
  <p:sldSz cx="18288000" cy="10287000"/>
  <p:notesSz cx="6858000" cy="9144000"/>
  <p:embeddedFontLst>
    <p:embeddedFont>
      <p:font typeface="Bebas Neue Cyrillic" panose="020B0604020202020204" charset="0"/>
      <p:regular r:id="rId22"/>
    </p:embeddedFont>
    <p:embeddedFont>
      <p:font typeface="Raleway" pitchFamily="2" charset="-52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828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2948E-0780-499E-AFA8-AEFFBF2F79F4}" type="datetimeFigureOut">
              <a:rPr lang="ru-KZ" smtClean="0"/>
              <a:t>28.09.2025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DEE15-C3E1-4FAF-AD79-18F14BE57944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317726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DEE15-C3E1-4FAF-AD79-18F14BE57944}" type="slidenum">
              <a:rPr lang="ru-KZ" smtClean="0"/>
              <a:t>14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43140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197FB-7904-4739-9E44-3418F58C2B8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33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B54DA9-97D3-EB72-0406-49213F6414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785DB9-B137-2498-98A8-916ADAAD6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6CF30-F778-740B-3A0C-D4F9D491A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32A2-1777-4B68-9374-55BA559EA6F6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00A272-EA79-2318-C0FA-F94701BB2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FF776D-66A0-8F5D-81D4-B70E1A84A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9F46-73A5-411C-9236-5BECE03E1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004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CAB0E-6290-1C78-9CC4-585194B3D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CBC1B2-12E8-41F4-346E-162B69CB8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FCB8AD-5457-BEDE-ABB0-125A7E49F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32A2-1777-4B68-9374-55BA559EA6F6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2EFDEB-DF93-D5F2-D7AC-BB7F94132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F7E772-B430-54B4-0F0E-4D4228CA1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9F46-73A5-411C-9236-5BECE03E1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160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580581-B1F5-9561-E274-74604761F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A766A7-0B6A-8139-C901-5CAAA7C96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5CDF81-1A7D-A09A-7908-4D2C4D7B8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32A2-1777-4B68-9374-55BA559EA6F6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A31E4C-2091-E743-4D48-A1F4CBCBB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C936BC-3253-0C86-E1D9-6C219E21A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9F46-73A5-411C-9236-5BECE03E1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181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3754AA-CDAE-F2F7-B50B-2F55FEADC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A2CE05-A365-FD42-CF15-C6C3532DBF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552D0F-7A41-D919-7D2D-886FADE566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C2F20D-A067-61C6-96BC-9E5FF310F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32A2-1777-4B68-9374-55BA559EA6F6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67CBB0-E8ED-93D0-B063-E9A535C1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2E5684-1DBC-A844-D922-EB06BBD69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9F46-73A5-411C-9236-5BECE03E1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800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7EEFC4-C26D-28D1-C5DC-5B1C4D3E8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833F14-0C84-3B5E-A115-173D8D29F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C2641B-0105-FDD0-75AC-0A0AF6637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E5F6C41-5CE0-E812-0BA8-D8563B575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FFC9482-66C0-D8CE-0E63-F39E67E707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6A1BCC5-6EEB-DCB5-BC04-2061E8F0E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32A2-1777-4B68-9374-55BA559EA6F6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CEA338C-10D4-6DDB-AFFB-27BE20F6E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50C1A9A-E3E6-CBCE-EE20-4CE0F2F7E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9F46-73A5-411C-9236-5BECE03E1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564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AB056-2E9D-81CC-49A6-8AFE115E8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B9D2BA-540F-1946-1E13-C37F2324B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32A2-1777-4B68-9374-55BA559EA6F6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8A841D8-5AE7-F1DE-FF41-88656146E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E53395-19A9-4DF4-A97D-E67806C56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9F46-73A5-411C-9236-5BECE03E1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797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8DEFDFB-6267-015A-FD21-EC18FCED4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32A2-1777-4B68-9374-55BA559EA6F6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C993D9-B4FE-769C-F56B-213BE5B0B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8CF7B7D-6E3E-7812-B2CF-920DDD2A9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9F46-73A5-411C-9236-5BECE03E1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334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CA28FB-FDC4-7FA9-99CA-CFE6AC2A3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062E38-76AE-5233-48EB-0FB6C2D0E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BB557AB-73F7-A7A4-2260-FE3EC682B1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5E1A69-FDAC-9C05-E84F-B0EDA546A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32A2-1777-4B68-9374-55BA559EA6F6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2865F7-945B-44CD-60C1-4A62FC1D9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372A56-C0A3-CB3E-5FF1-D0F7C9931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9F46-73A5-411C-9236-5BECE03E1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117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D1EFA-FE66-DBFA-7146-6DDC2121D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654216B-D7FB-3811-CFA7-99931E7084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FF90A1F-F19C-F481-A474-C2A8C3FFE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5F15E-B510-C0C9-87E6-92D42A178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32A2-1777-4B68-9374-55BA559EA6F6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890B75-697A-518D-E66E-703521B5C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483A52-810D-BA3D-17B1-3597EDEE0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9F46-73A5-411C-9236-5BECE03E1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069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059F76-B8CA-2EE3-FE6F-8A2865EAD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81E7CF-68BB-E1FE-B785-3A9BA0ED32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DEBD0A-7DDE-7EE6-D19C-ABE539937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32A2-1777-4B68-9374-55BA559EA6F6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279E66-064C-0000-67F2-D72BCCDB2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E6B25F-858B-13D6-1897-E7E27FB00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9F46-73A5-411C-9236-5BECE03E1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153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9BF01CF-4975-169E-58F3-3EAD2D1BBB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ADD3EB8-2A2E-8CF3-D385-53145A5CB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2E8755-57A7-4E30-845F-43A8A741C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32A2-1777-4B68-9374-55BA559EA6F6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7B4971-6F32-B158-F25F-8FA6F9539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0F19B1-8F25-F8AA-D157-E56FE1AA2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9F46-73A5-411C-9236-5BECE03E1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22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0B0A1-5710-DA0B-EA6E-5CFDFC9CF2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61B39A9-A8DE-18C7-1F74-F2AA8DA200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20D871-014A-DABE-819E-6976E2403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D5A475-C936-7D62-06F1-94DB04FA7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BB0BB9-798B-E36F-66CA-7CD5F3A80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1547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5212B-10B5-DBAD-3F0D-797121587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0B3B39-2F8F-289B-FC1E-D848B3F60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D03252-013C-2DB6-56E3-E28BDEBBF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AB782-394E-C94F-52E3-53FC13348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8F5DB2-5C72-D5D5-A589-79D58B2FB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6683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7A800D-506D-257E-CCB5-F79F62448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2CF9A0-6AD8-8E0F-3E01-473E940029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11636D-0EA4-0F2F-ABF3-D209FECC3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2414D1-A80A-7810-189A-287B126E3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ED23E7-4EBE-F7AC-24A1-D57A4C23A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2600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2C5911-8552-146F-787E-33BBE09BF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470E32-8A13-9514-BC95-5AD843436A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1051A9-CBB2-2163-AA71-EC8DB6AD8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1DE68D-44CD-4AB7-2C4E-EF301EC81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C20956-F4CE-BB03-67A2-5474E6D34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88887E-9942-EDBC-1FEB-5A44A2555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2019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7AD4E1-F1B2-7669-EC67-3DCC6490B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0B7D0C-FDA2-5D08-3343-83252B0F7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FF74EE-FC18-D2AE-E640-5AF15E86C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08ACDBC-D147-45EB-17D2-70FBE1006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B9C14D7-CCAD-D5B7-5C19-DD022C603B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7097855-53F1-F0EA-485D-3E46841BE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BC14D94-96EB-1A48-361A-657C93706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807B7A3-C5CE-AE7C-1B3A-74271EB92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0372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F3B029-D888-6F7C-2EE9-2B36D0B7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BADA58-BF40-6A06-C1EB-C56C34B50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89BA00-4976-DC05-5076-A2B4F134C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86BC611-AC08-6152-0228-3C94E1F7A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5668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BADDA0-9E9D-712A-AE25-25044B273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8C5F2ED-9399-610D-A544-A6F629A84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B85A11-6855-6E3E-0089-F513B8761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370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06834-9BD4-D0A6-BA6D-8EF0CE2EB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3EC12D-CA38-3DFA-92B9-FCFC96982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D11FD2-C6DE-FF6C-97CD-2FC9A15C9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195997-7790-6146-1E09-D273EB07B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6BB733-F37C-943B-1B67-D84F42A5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44E7D1-3776-DA48-7C5F-15A9E13B6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8061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8DB6D4-9DE5-2C40-2BCA-6E4A7498D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B3B8C9C-54A6-E4E5-73E0-5E5FAE2633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F7A18C-4789-2BDC-45C9-C627BCE80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F92B93-4CC0-0715-21FA-56713A6A4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6042E5-7DCD-D1D1-452A-2069275AE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B94A63-F892-3461-4772-4F5CD350F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084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085092-B06C-931A-D066-6BD7626C5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9F2434-DB27-AE47-EB85-370C97054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77B4DC-6AD5-B33B-9EDE-6B8E83FE6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2FE5D4-40FB-90E1-A7F0-E98E18625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B52BAE-919F-8506-CE1A-266930C6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9303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88D222F-9FF7-8BD9-288C-A942A82C22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BE821B-E2D9-FC46-CF2A-541B8F94C3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29E3BC-1BA2-E06F-ADF9-11711871C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2888D8-9297-3817-3937-B74EB1955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0C110E-F53D-873A-27FB-0D665AD41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227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A8D833-1045-BF39-422B-3FFA198E9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657E6C-496E-B27E-7577-64121D1FF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90F96B-E7E1-115D-B266-10EFAA0B36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6E32A2-1777-4B68-9374-55BA559EA6F6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6C8A6D-6C7C-325D-9CB0-0948923923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F3C924-FA54-8759-128D-9E05EEF45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919F46-73A5-411C-9236-5BECE03E1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99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51057-2D35-70A4-C8BF-CDCF866F2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5E4335-9AA4-73D6-9B16-35B86D1C0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8D3003-B189-4C09-2D58-B0C1D3E671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297AB2-BACF-DDA5-9D2C-DDE96F476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C02DE1-24C1-6CBB-5F00-975C681551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466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liveworksheets.com/zn2274401fj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youtu.be/pDzrk8x1sx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youtu.be/uiV7y3MTG9c?si=G1rAIs8TAVYNsuyp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ling_20250916_Image_to_Video_A_Disney_P_3706_0">
            <a:hlinkClick r:id="" action="ppaction://media"/>
            <a:extLst>
              <a:ext uri="{FF2B5EF4-FFF2-40B4-BE49-F238E27FC236}">
                <a16:creationId xmlns:a16="http://schemas.microsoft.com/office/drawing/2014/main" id="{22283096-FD42-457E-1D28-1FA048577D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7329" y="428762"/>
            <a:ext cx="9131910" cy="9684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5796BC6-B6C8-1B36-13D7-4D430656F7EE}"/>
              </a:ext>
            </a:extLst>
          </p:cNvPr>
          <p:cNvGrpSpPr/>
          <p:nvPr/>
        </p:nvGrpSpPr>
        <p:grpSpPr>
          <a:xfrm>
            <a:off x="1" y="0"/>
            <a:ext cx="3155174" cy="2667000"/>
            <a:chOff x="565523" y="0"/>
            <a:chExt cx="2665356" cy="2422475"/>
          </a:xfrm>
        </p:grpSpPr>
        <p:pic>
          <p:nvPicPr>
            <p:cNvPr id="6" name="Рисунок 5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1F3D53-29C6-FDE1-EBF5-CC7E1BD75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B361D0B-3B2D-C4BA-B310-95A20E23DA56}"/>
                </a:ext>
              </a:extLst>
            </p:cNvPr>
            <p:cNvSpPr/>
            <p:nvPr/>
          </p:nvSpPr>
          <p:spPr>
            <a:xfrm>
              <a:off x="1211784" y="742295"/>
              <a:ext cx="1372835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B1D01E-5A86-02B1-0B42-F2278DD7E8D1}"/>
              </a:ext>
            </a:extLst>
          </p:cNvPr>
          <p:cNvGrpSpPr/>
          <p:nvPr/>
        </p:nvGrpSpPr>
        <p:grpSpPr>
          <a:xfrm>
            <a:off x="2287357" y="1727567"/>
            <a:ext cx="2803217" cy="2667000"/>
            <a:chOff x="565523" y="0"/>
            <a:chExt cx="2665356" cy="2422475"/>
          </a:xfrm>
        </p:grpSpPr>
        <p:pic>
          <p:nvPicPr>
            <p:cNvPr id="10" name="Рисунок 9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4AB32ED-0A70-B0B2-B868-41A7B23BA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E84786F9-2D34-21EA-3D9C-F0135AEBEA52}"/>
                </a:ext>
              </a:extLst>
            </p:cNvPr>
            <p:cNvSpPr/>
            <p:nvPr/>
          </p:nvSpPr>
          <p:spPr>
            <a:xfrm>
              <a:off x="1125601" y="742295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C7EC73C-1633-A11A-4BAC-406621BBDFC2}"/>
              </a:ext>
            </a:extLst>
          </p:cNvPr>
          <p:cNvGrpSpPr/>
          <p:nvPr/>
        </p:nvGrpSpPr>
        <p:grpSpPr>
          <a:xfrm>
            <a:off x="0" y="3498947"/>
            <a:ext cx="3155175" cy="2825724"/>
            <a:chOff x="618818" y="-25514"/>
            <a:chExt cx="2665356" cy="2422475"/>
          </a:xfrm>
        </p:grpSpPr>
        <p:pic>
          <p:nvPicPr>
            <p:cNvPr id="13" name="Рисунок 12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548305-C747-F9C6-ED79-3230CD149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18" y="-25514"/>
              <a:ext cx="2665356" cy="2422475"/>
            </a:xfrm>
            <a:prstGeom prst="rect">
              <a:avLst/>
            </a:prstGeom>
          </p:spPr>
        </p:pic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2421597B-5D77-CDE7-8447-BEEC98CAC30D}"/>
                </a:ext>
              </a:extLst>
            </p:cNvPr>
            <p:cNvSpPr/>
            <p:nvPr/>
          </p:nvSpPr>
          <p:spPr>
            <a:xfrm>
              <a:off x="1211784" y="742295"/>
              <a:ext cx="1372835" cy="751986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8AAA484-121D-5683-2DEE-65483F13E43F}"/>
              </a:ext>
            </a:extLst>
          </p:cNvPr>
          <p:cNvGrpSpPr/>
          <p:nvPr/>
        </p:nvGrpSpPr>
        <p:grpSpPr>
          <a:xfrm>
            <a:off x="1812452" y="5873121"/>
            <a:ext cx="3018234" cy="3011718"/>
            <a:chOff x="565523" y="0"/>
            <a:chExt cx="2665356" cy="2422475"/>
          </a:xfrm>
        </p:grpSpPr>
        <p:pic>
          <p:nvPicPr>
            <p:cNvPr id="16" name="Рисунок 15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DF3DB5-274C-4D14-674A-9C077C59E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74C83E97-7106-4BB6-05E0-FC5B85254E43}"/>
                </a:ext>
              </a:extLst>
            </p:cNvPr>
            <p:cNvSpPr/>
            <p:nvPr/>
          </p:nvSpPr>
          <p:spPr>
            <a:xfrm>
              <a:off x="1180642" y="742295"/>
              <a:ext cx="1435122" cy="705546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FA7B2909-8EB4-9969-5875-93D2D52CDF57}"/>
              </a:ext>
            </a:extLst>
          </p:cNvPr>
          <p:cNvGrpSpPr/>
          <p:nvPr/>
        </p:nvGrpSpPr>
        <p:grpSpPr>
          <a:xfrm>
            <a:off x="-211894" y="7757505"/>
            <a:ext cx="2803217" cy="2667000"/>
            <a:chOff x="565523" y="0"/>
            <a:chExt cx="2665356" cy="2422475"/>
          </a:xfrm>
        </p:grpSpPr>
        <p:pic>
          <p:nvPicPr>
            <p:cNvPr id="19" name="Рисунок 18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127785B-29BD-9366-603A-40F116CDD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33D53F58-4175-C57F-89BD-75DF99F21FC2}"/>
                </a:ext>
              </a:extLst>
            </p:cNvPr>
            <p:cNvSpPr/>
            <p:nvPr/>
          </p:nvSpPr>
          <p:spPr>
            <a:xfrm>
              <a:off x="1125601" y="742295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1D5C67EF-0780-D783-BEB2-ED1B2B13CD52}"/>
              </a:ext>
            </a:extLst>
          </p:cNvPr>
          <p:cNvGrpSpPr/>
          <p:nvPr/>
        </p:nvGrpSpPr>
        <p:grpSpPr>
          <a:xfrm>
            <a:off x="13767436" y="0"/>
            <a:ext cx="2803217" cy="2667000"/>
            <a:chOff x="565523" y="0"/>
            <a:chExt cx="2665356" cy="2422475"/>
          </a:xfrm>
        </p:grpSpPr>
        <p:pic>
          <p:nvPicPr>
            <p:cNvPr id="22" name="Рисунок 21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63B2C0-AC1B-DAAF-E8F5-2401AED3A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D0CC2C98-AB9B-0212-0A5C-E155C923F52B}"/>
                </a:ext>
              </a:extLst>
            </p:cNvPr>
            <p:cNvSpPr/>
            <p:nvPr/>
          </p:nvSpPr>
          <p:spPr>
            <a:xfrm>
              <a:off x="1125601" y="742295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44D60BD0-3E33-6E6F-A793-067D4CB79E20}"/>
              </a:ext>
            </a:extLst>
          </p:cNvPr>
          <p:cNvGrpSpPr/>
          <p:nvPr/>
        </p:nvGrpSpPr>
        <p:grpSpPr>
          <a:xfrm>
            <a:off x="15484784" y="2078418"/>
            <a:ext cx="2803217" cy="2667000"/>
            <a:chOff x="565523" y="115834"/>
            <a:chExt cx="2665356" cy="2422475"/>
          </a:xfrm>
        </p:grpSpPr>
        <p:pic>
          <p:nvPicPr>
            <p:cNvPr id="25" name="Рисунок 24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3F273B-83D9-E17A-7428-93C680B0A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115834"/>
              <a:ext cx="2665356" cy="2422475"/>
            </a:xfrm>
            <a:prstGeom prst="rect">
              <a:avLst/>
            </a:prstGeom>
          </p:spPr>
        </p:pic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FDBAF0AF-2828-3405-612B-3974956CA196}"/>
                </a:ext>
              </a:extLst>
            </p:cNvPr>
            <p:cNvSpPr/>
            <p:nvPr/>
          </p:nvSpPr>
          <p:spPr>
            <a:xfrm>
              <a:off x="1125601" y="742294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CC398480-7D5B-4A4B-E6B9-7AC49C24A280}"/>
              </a:ext>
            </a:extLst>
          </p:cNvPr>
          <p:cNvGrpSpPr/>
          <p:nvPr/>
        </p:nvGrpSpPr>
        <p:grpSpPr>
          <a:xfrm>
            <a:off x="13322083" y="3810000"/>
            <a:ext cx="2803217" cy="2667000"/>
            <a:chOff x="565523" y="0"/>
            <a:chExt cx="2665356" cy="2422475"/>
          </a:xfrm>
        </p:grpSpPr>
        <p:pic>
          <p:nvPicPr>
            <p:cNvPr id="28" name="Рисунок 27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4DF3504-195D-3704-0B35-21E22D040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16A43B39-228A-D698-3A7B-577C658E46D1}"/>
                </a:ext>
              </a:extLst>
            </p:cNvPr>
            <p:cNvSpPr/>
            <p:nvPr/>
          </p:nvSpPr>
          <p:spPr>
            <a:xfrm>
              <a:off x="1125601" y="742295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A3314E45-25EF-2E1B-C19C-2064A0B7421F}"/>
              </a:ext>
            </a:extLst>
          </p:cNvPr>
          <p:cNvGrpSpPr/>
          <p:nvPr/>
        </p:nvGrpSpPr>
        <p:grpSpPr>
          <a:xfrm>
            <a:off x="15484784" y="5490336"/>
            <a:ext cx="2803217" cy="2667000"/>
            <a:chOff x="565523" y="0"/>
            <a:chExt cx="2665356" cy="2422475"/>
          </a:xfrm>
        </p:grpSpPr>
        <p:pic>
          <p:nvPicPr>
            <p:cNvPr id="31" name="Рисунок 30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C0208B-DCED-E9A4-7C43-564BAE27F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72D1F310-64C0-7791-3C9E-F8FC72D71360}"/>
                </a:ext>
              </a:extLst>
            </p:cNvPr>
            <p:cNvSpPr/>
            <p:nvPr/>
          </p:nvSpPr>
          <p:spPr>
            <a:xfrm>
              <a:off x="1125601" y="742295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552D06A-B1AC-CF33-30F4-2C8496267ED6}"/>
              </a:ext>
            </a:extLst>
          </p:cNvPr>
          <p:cNvGrpSpPr/>
          <p:nvPr/>
        </p:nvGrpSpPr>
        <p:grpSpPr>
          <a:xfrm>
            <a:off x="13298725" y="7714364"/>
            <a:ext cx="2803217" cy="2667000"/>
            <a:chOff x="565523" y="0"/>
            <a:chExt cx="2665356" cy="2422475"/>
          </a:xfrm>
        </p:grpSpPr>
        <p:pic>
          <p:nvPicPr>
            <p:cNvPr id="34" name="Рисунок 33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EE6C8F1-8D4F-2C6F-C0B5-F85DEB90A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AE838AD7-DD02-049C-96F6-8BB1601B66BE}"/>
                </a:ext>
              </a:extLst>
            </p:cNvPr>
            <p:cNvSpPr/>
            <p:nvPr/>
          </p:nvSpPr>
          <p:spPr>
            <a:xfrm>
              <a:off x="1125601" y="742295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340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2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75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C1986E-6698-C8FA-5BB4-D8C1B3F33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33F92D6A-505F-6D8B-76D1-F1BD6067FB87}"/>
              </a:ext>
            </a:extLst>
          </p:cNvPr>
          <p:cNvSpPr txBox="1"/>
          <p:nvPr/>
        </p:nvSpPr>
        <p:spPr>
          <a:xfrm>
            <a:off x="2414337" y="1109446"/>
            <a:ext cx="17194642" cy="2324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kk-KZ" sz="40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en-US"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81C7BAFA-84B1-3B86-B3C9-2B343C418CFA}"/>
              </a:ext>
            </a:extLst>
          </p:cNvPr>
          <p:cNvSpPr txBox="1"/>
          <p:nvPr/>
        </p:nvSpPr>
        <p:spPr>
          <a:xfrm>
            <a:off x="458358" y="457635"/>
            <a:ext cx="8685642" cy="566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7"/>
              </a:lnSpc>
            </a:pPr>
            <a:r>
              <a:rPr lang="kk-KZ" sz="54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Жұптық тапсырма</a:t>
            </a: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5B1BD843-3B4E-003E-25FA-E5B6C7B7B98E}"/>
              </a:ext>
            </a:extLst>
          </p:cNvPr>
          <p:cNvSpPr/>
          <p:nvPr/>
        </p:nvSpPr>
        <p:spPr>
          <a:xfrm flipV="1">
            <a:off x="273553" y="1257300"/>
            <a:ext cx="6584447" cy="54424"/>
          </a:xfrm>
          <a:prstGeom prst="line">
            <a:avLst/>
          </a:prstGeom>
          <a:ln w="47625" cap="flat">
            <a:solidFill>
              <a:srgbClr val="2ED3C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8ABFE3-94DE-BEFF-D151-E8BD68E6090B}"/>
              </a:ext>
            </a:extLst>
          </p:cNvPr>
          <p:cNvSpPr txBox="1"/>
          <p:nvPr/>
        </p:nvSpPr>
        <p:spPr>
          <a:xfrm>
            <a:off x="434295" y="7964659"/>
            <a:ext cx="1318260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Дескриптор: </a:t>
            </a:r>
          </a:p>
          <a:p>
            <a:r>
              <a:rPr lang="ru-RU" sz="2400" dirty="0">
                <a:solidFill>
                  <a:srgbClr val="FF0000"/>
                </a:solidFill>
              </a:rPr>
              <a:t>-  </a:t>
            </a:r>
            <a:r>
              <a:rPr lang="ru-RU" sz="2400" dirty="0" err="1">
                <a:solidFill>
                  <a:srgbClr val="FF0000"/>
                </a:solidFill>
              </a:rPr>
              <a:t>құрылғыны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дұрыс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атайды</a:t>
            </a:r>
            <a:r>
              <a:rPr lang="ru-RU" sz="2400" dirty="0">
                <a:solidFill>
                  <a:srgbClr val="FF0000"/>
                </a:solidFill>
              </a:rPr>
              <a:t>  1 балл;</a:t>
            </a:r>
          </a:p>
          <a:p>
            <a:r>
              <a:rPr lang="ru-RU" sz="2400" dirty="0">
                <a:solidFill>
                  <a:srgbClr val="FF0000"/>
                </a:solidFill>
              </a:rPr>
              <a:t>-</a:t>
            </a:r>
            <a:r>
              <a:rPr lang="ru-RU" sz="2400" dirty="0" err="1">
                <a:solidFill>
                  <a:srgbClr val="FF0000"/>
                </a:solidFill>
              </a:rPr>
              <a:t>Қызметін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дұрыс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сәйкестендіреді</a:t>
            </a:r>
            <a:r>
              <a:rPr lang="ru-RU" sz="2400" dirty="0">
                <a:solidFill>
                  <a:srgbClr val="FF0000"/>
                </a:solidFill>
              </a:rPr>
              <a:t> 1балл;</a:t>
            </a:r>
          </a:p>
          <a:p>
            <a:endParaRPr lang="ru-RU" sz="24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F6A606E1-0A6F-65AF-745F-A7984F35A8AD}"/>
              </a:ext>
            </a:extLst>
          </p:cNvPr>
          <p:cNvSpPr/>
          <p:nvPr/>
        </p:nvSpPr>
        <p:spPr>
          <a:xfrm>
            <a:off x="1981200" y="1898485"/>
            <a:ext cx="3657600" cy="3245015"/>
          </a:xfrm>
          <a:custGeom>
            <a:avLst/>
            <a:gdLst/>
            <a:ahLst/>
            <a:cxnLst/>
            <a:rect l="l" t="t" r="r" b="b"/>
            <a:pathLst>
              <a:path w="2664872" h="2664872">
                <a:moveTo>
                  <a:pt x="0" y="0"/>
                </a:moveTo>
                <a:lnTo>
                  <a:pt x="2664872" y="0"/>
                </a:lnTo>
                <a:lnTo>
                  <a:pt x="2664872" y="2664872"/>
                </a:lnTo>
                <a:lnTo>
                  <a:pt x="0" y="2664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E0CB6B-5934-5864-A5C7-D64835BA0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875" y="30078"/>
            <a:ext cx="10653125" cy="1025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22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43981C-884C-479B-587D-98BE23F0F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EE1CC119-A078-C529-2AE1-D948B99A8823}"/>
              </a:ext>
            </a:extLst>
          </p:cNvPr>
          <p:cNvSpPr txBox="1"/>
          <p:nvPr/>
        </p:nvSpPr>
        <p:spPr>
          <a:xfrm>
            <a:off x="2414337" y="1109446"/>
            <a:ext cx="17194642" cy="2324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kk-KZ" sz="40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en-US"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57739B40-0636-C8B8-6415-F0EF8E917186}"/>
              </a:ext>
            </a:extLst>
          </p:cNvPr>
          <p:cNvSpPr txBox="1"/>
          <p:nvPr/>
        </p:nvSpPr>
        <p:spPr>
          <a:xfrm>
            <a:off x="458358" y="457635"/>
            <a:ext cx="8685642" cy="566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7"/>
              </a:lnSpc>
            </a:pPr>
            <a:r>
              <a:rPr lang="kk-KZ" sz="54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Жұптық тапсырма</a:t>
            </a: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51A32F24-03A8-A2B4-DE8D-0DC1BE03B1CC}"/>
              </a:ext>
            </a:extLst>
          </p:cNvPr>
          <p:cNvSpPr/>
          <p:nvPr/>
        </p:nvSpPr>
        <p:spPr>
          <a:xfrm flipV="1">
            <a:off x="273553" y="1257300"/>
            <a:ext cx="6584447" cy="54424"/>
          </a:xfrm>
          <a:prstGeom prst="line">
            <a:avLst/>
          </a:prstGeom>
          <a:ln w="47625" cap="flat">
            <a:solidFill>
              <a:srgbClr val="2ED3C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0DFFCD-3461-96E5-28F6-726BB703F66F}"/>
              </a:ext>
            </a:extLst>
          </p:cNvPr>
          <p:cNvSpPr txBox="1"/>
          <p:nvPr/>
        </p:nvSpPr>
        <p:spPr>
          <a:xfrm>
            <a:off x="434295" y="7964659"/>
            <a:ext cx="131826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20FA792F-2AD9-3598-4623-49596D5B9E6F}"/>
              </a:ext>
            </a:extLst>
          </p:cNvPr>
          <p:cNvSpPr/>
          <p:nvPr/>
        </p:nvSpPr>
        <p:spPr>
          <a:xfrm>
            <a:off x="1981200" y="1898485"/>
            <a:ext cx="3657600" cy="3245015"/>
          </a:xfrm>
          <a:custGeom>
            <a:avLst/>
            <a:gdLst/>
            <a:ahLst/>
            <a:cxnLst/>
            <a:rect l="l" t="t" r="r" b="b"/>
            <a:pathLst>
              <a:path w="2664872" h="2664872">
                <a:moveTo>
                  <a:pt x="0" y="0"/>
                </a:moveTo>
                <a:lnTo>
                  <a:pt x="2664872" y="0"/>
                </a:lnTo>
                <a:lnTo>
                  <a:pt x="2664872" y="2664872"/>
                </a:lnTo>
                <a:lnTo>
                  <a:pt x="0" y="2664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20D11E-CBF6-3821-0339-FA06FBCB6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55021"/>
            <a:ext cx="8077200" cy="997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0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D5F955E-BB98-2A67-37F8-445D894D2439}"/>
              </a:ext>
            </a:extLst>
          </p:cNvPr>
          <p:cNvSpPr txBox="1"/>
          <p:nvPr/>
        </p:nvSpPr>
        <p:spPr>
          <a:xfrm>
            <a:off x="381000" y="8572500"/>
            <a:ext cx="9829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 </a:t>
            </a:r>
          </a:p>
          <a:p>
            <a:r>
              <a:rPr lang="ru-K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KZ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құрылғылардың</a:t>
            </a:r>
            <a:r>
              <a:rPr lang="ru-K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қызметін</a:t>
            </a:r>
            <a:r>
              <a:rPr lang="ru-K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атайды</a:t>
            </a:r>
            <a:r>
              <a:rPr lang="ru-K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ru-K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KZ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құрылғылардың</a:t>
            </a:r>
            <a:r>
              <a:rPr lang="ru-K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әрекеттесуін</a:t>
            </a:r>
            <a:r>
              <a:rPr lang="ru-K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атайды</a:t>
            </a:r>
            <a:r>
              <a:rPr lang="ru-K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1балл;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64120EF5-93B3-64BF-775C-79187266130C}"/>
              </a:ext>
            </a:extLst>
          </p:cNvPr>
          <p:cNvSpPr txBox="1"/>
          <p:nvPr/>
        </p:nvSpPr>
        <p:spPr>
          <a:xfrm>
            <a:off x="467055" y="477270"/>
            <a:ext cx="12420600" cy="566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7"/>
              </a:lnSpc>
            </a:pPr>
            <a:r>
              <a:rPr lang="kk-KZ" sz="5400" b="1" i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Функционалдық сауаттылық: </a:t>
            </a:r>
            <a:endParaRPr lang="en-US" sz="5400" b="1" i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362CCE-9DD1-FAFE-D96B-D4F62AD0B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194741"/>
            <a:ext cx="14706600" cy="73917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BC5501-E853-DB38-A425-1533C75A4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7890" y="14037"/>
            <a:ext cx="3320109" cy="337686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B8C6FF-36EB-1490-2774-1A3ED8F12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461144C7-1E1D-C116-B008-B81E8F012A3B}"/>
              </a:ext>
            </a:extLst>
          </p:cNvPr>
          <p:cNvSpPr txBox="1"/>
          <p:nvPr/>
        </p:nvSpPr>
        <p:spPr>
          <a:xfrm>
            <a:off x="902368" y="8267700"/>
            <a:ext cx="98298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 </a:t>
            </a:r>
          </a:p>
          <a:p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тапсырманы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орындайды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балл; </a:t>
            </a:r>
          </a:p>
          <a:p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KZ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112776-624C-5010-8D76-54CC0E84C0E6}"/>
              </a:ext>
            </a:extLst>
          </p:cNvPr>
          <p:cNvSpPr txBox="1"/>
          <p:nvPr/>
        </p:nvSpPr>
        <p:spPr>
          <a:xfrm>
            <a:off x="457200" y="419100"/>
            <a:ext cx="131826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5.Сұрақтарға </a:t>
            </a:r>
            <a:r>
              <a:rPr lang="ru-KZ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жауап</a:t>
            </a:r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беріңдер</a:t>
            </a:r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https://www.liveworksheets.com/zn2274401fj</a:t>
            </a:r>
            <a:endParaRPr lang="kk-KZ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KZ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10F8ED0-152B-B03C-BC35-85AE5940E1E0}"/>
              </a:ext>
            </a:extLst>
          </p:cNvPr>
          <p:cNvSpPr/>
          <p:nvPr/>
        </p:nvSpPr>
        <p:spPr>
          <a:xfrm>
            <a:off x="1447800" y="1943100"/>
            <a:ext cx="4800600" cy="5797217"/>
          </a:xfrm>
          <a:custGeom>
            <a:avLst/>
            <a:gdLst/>
            <a:ahLst/>
            <a:cxnLst/>
            <a:rect l="l" t="t" r="r" b="b"/>
            <a:pathLst>
              <a:path w="1775782" h="2209371">
                <a:moveTo>
                  <a:pt x="0" y="0"/>
                </a:moveTo>
                <a:lnTo>
                  <a:pt x="1775782" y="0"/>
                </a:lnTo>
                <a:lnTo>
                  <a:pt x="1775782" y="2209371"/>
                </a:lnTo>
                <a:lnTo>
                  <a:pt x="0" y="22093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5253A7-D145-C0D9-6A33-BC130EACBF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775" y="1945105"/>
            <a:ext cx="9086850" cy="80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34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0E2B0A-CCEB-EB2B-EBFD-7757C3D28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B56D3E6-6426-CE44-03B9-774F9577D64F}"/>
              </a:ext>
            </a:extLst>
          </p:cNvPr>
          <p:cNvSpPr txBox="1"/>
          <p:nvPr/>
        </p:nvSpPr>
        <p:spPr>
          <a:xfrm>
            <a:off x="381000" y="8496300"/>
            <a:ext cx="10134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sz="2400" dirty="0">
                <a:solidFill>
                  <a:srgbClr val="FF0000"/>
                </a:solidFill>
              </a:rPr>
              <a:t>Дескриптор: </a:t>
            </a:r>
          </a:p>
          <a:p>
            <a:r>
              <a:rPr lang="ru-KZ" sz="2400" dirty="0">
                <a:solidFill>
                  <a:srgbClr val="FF0000"/>
                </a:solidFill>
              </a:rPr>
              <a:t>-</a:t>
            </a:r>
            <a:r>
              <a:rPr lang="ru-KZ" sz="2400" dirty="0" err="1">
                <a:solidFill>
                  <a:srgbClr val="FF0000"/>
                </a:solidFill>
              </a:rPr>
              <a:t>жи</a:t>
            </a:r>
            <a:r>
              <a:rPr lang="ru-KZ" sz="2400" dirty="0">
                <a:solidFill>
                  <a:srgbClr val="FF0000"/>
                </a:solidFill>
              </a:rPr>
              <a:t> </a:t>
            </a:r>
            <a:r>
              <a:rPr lang="ru-KZ" sz="2400" dirty="0" err="1">
                <a:solidFill>
                  <a:srgbClr val="FF0000"/>
                </a:solidFill>
              </a:rPr>
              <a:t>қолданады</a:t>
            </a:r>
            <a:r>
              <a:rPr lang="ru-KZ" sz="2400" dirty="0">
                <a:solidFill>
                  <a:srgbClr val="FF0000"/>
                </a:solidFill>
              </a:rPr>
              <a:t>; </a:t>
            </a:r>
          </a:p>
          <a:p>
            <a:r>
              <a:rPr lang="ru-KZ" sz="2400" dirty="0" err="1">
                <a:solidFill>
                  <a:srgbClr val="FF0000"/>
                </a:solidFill>
              </a:rPr>
              <a:t>Ақпаратты</a:t>
            </a:r>
            <a:r>
              <a:rPr lang="ru-KZ" sz="2400" dirty="0">
                <a:solidFill>
                  <a:srgbClr val="FF0000"/>
                </a:solidFill>
              </a:rPr>
              <a:t> </a:t>
            </a:r>
            <a:r>
              <a:rPr lang="ru-KZ" sz="2400" dirty="0" err="1">
                <a:solidFill>
                  <a:srgbClr val="FF0000"/>
                </a:solidFill>
              </a:rPr>
              <a:t>толықтырады</a:t>
            </a:r>
            <a:r>
              <a:rPr lang="ru-KZ" sz="2400" dirty="0">
                <a:solidFill>
                  <a:srgbClr val="FF0000"/>
                </a:solidFill>
              </a:rPr>
              <a:t>, </a:t>
            </a:r>
            <a:r>
              <a:rPr lang="ru-KZ" sz="2400" dirty="0" err="1">
                <a:solidFill>
                  <a:srgbClr val="FF0000"/>
                </a:solidFill>
              </a:rPr>
              <a:t>талдайды</a:t>
            </a:r>
            <a:r>
              <a:rPr lang="ru-KZ" sz="2400" dirty="0">
                <a:solidFill>
                  <a:srgbClr val="FF0000"/>
                </a:solidFill>
              </a:rPr>
              <a:t> 1 балл; </a:t>
            </a:r>
          </a:p>
          <a:p>
            <a:endParaRPr lang="ru-KZ" sz="24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209A4F0-2A32-FBE1-BB1F-094701DEB63E}"/>
              </a:ext>
            </a:extLst>
          </p:cNvPr>
          <p:cNvSpPr/>
          <p:nvPr/>
        </p:nvSpPr>
        <p:spPr>
          <a:xfrm>
            <a:off x="1145467" y="342900"/>
            <a:ext cx="4879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ЖИ мен </a:t>
            </a:r>
            <a:r>
              <a:rPr lang="ru-RU" sz="5400" b="0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жұмыс</a:t>
            </a:r>
            <a:r>
              <a:rPr lang="ru-RU" sz="5400" b="0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60CC6B-34CE-5C3A-270E-E6D0DD351C64}"/>
              </a:ext>
            </a:extLst>
          </p:cNvPr>
          <p:cNvSpPr txBox="1"/>
          <p:nvPr/>
        </p:nvSpPr>
        <p:spPr>
          <a:xfrm>
            <a:off x="838200" y="1562100"/>
            <a:ext cx="166116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Copilot </a:t>
            </a:r>
          </a:p>
          <a:p>
            <a:r>
              <a:rPr 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KZ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</a:t>
            </a:r>
            <a:r>
              <a:rPr lang="ru-KZ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компьютердің</a:t>
            </a:r>
            <a:r>
              <a:rPr lang="ru-KZ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KZ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құрылғылары</a:t>
            </a:r>
            <a:r>
              <a:rPr lang="ru-KZ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KZ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пернетақта</a:t>
            </a:r>
            <a:r>
              <a:rPr lang="ru-KZ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монитор, процессор, </a:t>
            </a:r>
            <a:r>
              <a:rPr lang="ru-KZ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тінтуір</a:t>
            </a:r>
            <a:r>
              <a:rPr lang="ru-KZ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жад, принтер) </a:t>
            </a:r>
            <a:r>
              <a:rPr lang="ru-KZ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KZ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қысқаша</a:t>
            </a:r>
            <a:r>
              <a:rPr lang="ru-KZ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сипаттама</a:t>
            </a:r>
            <a:r>
              <a:rPr lang="ru-KZ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жазады</a:t>
            </a:r>
            <a:r>
              <a:rPr lang="ru-KZ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KZ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Copilot </a:t>
            </a:r>
            <a:r>
              <a:rPr lang="ru-KZ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 </a:t>
            </a:r>
            <a:r>
              <a:rPr lang="ru-KZ" sz="5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құралын</a:t>
            </a:r>
            <a:r>
              <a:rPr lang="ru-KZ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пайдаланып</a:t>
            </a:r>
            <a:r>
              <a:rPr lang="ru-KZ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осы </a:t>
            </a:r>
            <a:r>
              <a:rPr lang="ru-KZ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сипаттаманы</a:t>
            </a:r>
            <a:r>
              <a:rPr lang="ru-KZ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тексеріп</a:t>
            </a:r>
            <a:r>
              <a:rPr lang="ru-KZ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KZ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жетілдіреді</a:t>
            </a:r>
            <a:r>
              <a:rPr lang="ru-KZ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KZ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кесте</a:t>
            </a:r>
            <a:r>
              <a:rPr lang="ru-KZ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түрінде</a:t>
            </a:r>
            <a:r>
              <a:rPr lang="ru-KZ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көрсетеді</a:t>
            </a:r>
            <a:r>
              <a:rPr lang="ru-KZ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KZ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-ЖИ </a:t>
            </a:r>
            <a:r>
              <a:rPr lang="ru-KZ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жауапты</a:t>
            </a:r>
            <a:r>
              <a:rPr lang="ru-KZ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KZ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жазғанымен</a:t>
            </a:r>
            <a:r>
              <a:rPr lang="ru-KZ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салыстырады</a:t>
            </a:r>
            <a:r>
              <a:rPr lang="ru-KZ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KZ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талдайды</a:t>
            </a:r>
            <a:r>
              <a:rPr lang="ru-KZ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KZ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BFE693-C17F-2F4E-1878-E316984CB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00" y="6414259"/>
            <a:ext cx="3993438" cy="365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50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661552-099E-FE25-5B18-EB70EC549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E903CF0-DDE2-D63A-AF8A-F5F1F2CC9C47}"/>
              </a:ext>
            </a:extLst>
          </p:cNvPr>
          <p:cNvSpPr txBox="1"/>
          <p:nvPr/>
        </p:nvSpPr>
        <p:spPr>
          <a:xfrm>
            <a:off x="914400" y="8572500"/>
            <a:ext cx="12496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</a:p>
          <a:p>
            <a:r>
              <a:rPr lang="kk-K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-сұрақтарға жауап береді 1балл; </a:t>
            </a:r>
            <a:r>
              <a:rPr lang="ru-K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0EA5C5-FE5E-59A0-0F9C-3F45C9D19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9672" y="5530398"/>
            <a:ext cx="4986960" cy="45602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8ABABD-3531-5388-9C87-CF055CD09987}"/>
              </a:ext>
            </a:extLst>
          </p:cNvPr>
          <p:cNvSpPr txBox="1"/>
          <p:nvPr/>
        </p:nvSpPr>
        <p:spPr>
          <a:xfrm>
            <a:off x="1066800" y="952500"/>
            <a:ext cx="13944600" cy="7571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kk-KZ" sz="54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Қорытынды сұрақтар: </a:t>
            </a:r>
            <a:endParaRPr lang="ru-KZ" sz="4800" b="1" i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r>
              <a:rPr lang="kk-KZ" sz="54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Аналық тақшаның жүйелік блоктағы қызметі қандай?</a:t>
            </a:r>
          </a:p>
          <a:p>
            <a:pPr algn="just">
              <a:buNone/>
            </a:pPr>
            <a:r>
              <a:rPr lang="kk-KZ" sz="54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2. Компьютер порттары не үшін қолданылады?</a:t>
            </a:r>
          </a:p>
          <a:p>
            <a:pPr algn="just">
              <a:buNone/>
            </a:pPr>
            <a:r>
              <a:rPr lang="kk-KZ" sz="54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3. Компьютерде ақпаратты өңдейтін құрылғы қалай аталады?</a:t>
            </a:r>
          </a:p>
          <a:p>
            <a:pPr algn="just">
              <a:buNone/>
            </a:pPr>
            <a:r>
              <a:rPr lang="kk-KZ" sz="54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4.«Магистральды-модульдік құрылым» дегенді қалай түсінесің?</a:t>
            </a:r>
          </a:p>
        </p:txBody>
      </p:sp>
    </p:spTree>
    <p:extLst>
      <p:ext uri="{BB962C8B-B14F-4D97-AF65-F5344CB8AC3E}">
        <p14:creationId xmlns:p14="http://schemas.microsoft.com/office/powerpoint/2010/main" val="2380984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F0BBE2-D4D1-BEDC-6F7A-76731D954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40189ED-B965-6489-0E53-C4524865112E}"/>
              </a:ext>
            </a:extLst>
          </p:cNvPr>
          <p:cNvSpPr/>
          <p:nvPr/>
        </p:nvSpPr>
        <p:spPr>
          <a:xfrm>
            <a:off x="990600" y="1197531"/>
            <a:ext cx="15011400" cy="65248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Үй</a:t>
            </a:r>
            <a:r>
              <a:rPr lang="ru-RU" sz="72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72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тапсырмасы</a:t>
            </a:r>
            <a:r>
              <a:rPr lang="ru-RU" sz="88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ru-RU" sz="66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Өзіңнің</a:t>
            </a:r>
            <a:r>
              <a:rPr lang="ru-RU" sz="66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66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өміріңнен</a:t>
            </a:r>
            <a:r>
              <a:rPr lang="ru-RU" sz="66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66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компьютерді</a:t>
            </a:r>
            <a:r>
              <a:rPr lang="ru-RU" sz="66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66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қолдану</a:t>
            </a:r>
            <a:r>
              <a:rPr lang="ru-RU" sz="66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66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үлгісін</a:t>
            </a:r>
            <a:r>
              <a:rPr lang="ru-RU" sz="66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66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жаз</a:t>
            </a:r>
            <a:r>
              <a:rPr lang="ru-RU" sz="66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66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Қандай</a:t>
            </a:r>
            <a:r>
              <a:rPr lang="ru-RU" sz="66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66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құрылғыларды</a:t>
            </a:r>
            <a:r>
              <a:rPr lang="ru-RU" sz="66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66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қолданасың</a:t>
            </a:r>
            <a:r>
              <a:rPr lang="ru-RU" sz="66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66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және</a:t>
            </a:r>
            <a:r>
              <a:rPr lang="ru-RU" sz="66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66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олар</a:t>
            </a:r>
            <a:r>
              <a:rPr lang="ru-RU" sz="66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66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бір-бірімен</a:t>
            </a:r>
            <a:r>
              <a:rPr lang="ru-RU" sz="66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66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қалай</a:t>
            </a:r>
            <a:r>
              <a:rPr lang="ru-RU" sz="66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66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әрекеттеседі</a:t>
            </a:r>
            <a:r>
              <a:rPr lang="ru-RU" sz="66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 (5-6 </a:t>
            </a:r>
            <a:r>
              <a:rPr lang="ru-RU" sz="66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сөйлем</a:t>
            </a:r>
            <a:r>
              <a:rPr lang="ru-RU" sz="66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).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3D65D109-3FA3-F2DC-37E1-68C86BD5B075}"/>
              </a:ext>
            </a:extLst>
          </p:cNvPr>
          <p:cNvSpPr/>
          <p:nvPr/>
        </p:nvSpPr>
        <p:spPr>
          <a:xfrm>
            <a:off x="14706600" y="5981700"/>
            <a:ext cx="3048000" cy="3771900"/>
          </a:xfrm>
          <a:custGeom>
            <a:avLst/>
            <a:gdLst/>
            <a:ahLst/>
            <a:cxnLst/>
            <a:rect l="l" t="t" r="r" b="b"/>
            <a:pathLst>
              <a:path w="1775782" h="2209371">
                <a:moveTo>
                  <a:pt x="0" y="0"/>
                </a:moveTo>
                <a:lnTo>
                  <a:pt x="1775782" y="0"/>
                </a:lnTo>
                <a:lnTo>
                  <a:pt x="1775782" y="2209371"/>
                </a:lnTo>
                <a:lnTo>
                  <a:pt x="0" y="2209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84308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кукла, статуэтка, платье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03916B9-C252-3071-729C-6B8442A52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9" r="20000"/>
          <a:stretch/>
        </p:blipFill>
        <p:spPr>
          <a:xfrm>
            <a:off x="-14748" y="0"/>
            <a:ext cx="3451125" cy="10287000"/>
          </a:xfrm>
          <a:prstGeom prst="rect">
            <a:avLst/>
          </a:prstGeom>
        </p:spPr>
      </p:pic>
      <p:pic>
        <p:nvPicPr>
          <p:cNvPr id="9" name="Рисунок 8" descr="Изображение выглядит как небо, мультфильм, игрушка, син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EEC46-876A-710F-329C-80EF4B9736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1" r="7443"/>
          <a:stretch/>
        </p:blipFill>
        <p:spPr>
          <a:xfrm>
            <a:off x="3056607" y="0"/>
            <a:ext cx="3347886" cy="102870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611EB9-CB02-F476-5CD8-2A0C280A10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7" r="14827"/>
          <a:stretch/>
        </p:blipFill>
        <p:spPr>
          <a:xfrm>
            <a:off x="6142712" y="0"/>
            <a:ext cx="3347886" cy="102870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мультфильм, игрушка, девочка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805783-7E59-DFA3-49C8-ED9AC474E9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6" r="14196"/>
          <a:stretch/>
        </p:blipFill>
        <p:spPr>
          <a:xfrm>
            <a:off x="9250925" y="0"/>
            <a:ext cx="3122973" cy="1028700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иллюстрация, Анимация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1B06D9-9B9D-E2D2-424C-6E03003F36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3" r="14827"/>
          <a:stretch/>
        </p:blipFill>
        <p:spPr>
          <a:xfrm>
            <a:off x="12182185" y="0"/>
            <a:ext cx="3362615" cy="1028700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игрушка, кукла, мультфильм, апельси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84EA5A-3AF9-AE45-6456-4F4386A32C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9" r="25022"/>
          <a:stretch/>
        </p:blipFill>
        <p:spPr>
          <a:xfrm>
            <a:off x="15231393" y="0"/>
            <a:ext cx="3056607" cy="10287000"/>
          </a:xfrm>
          <a:prstGeom prst="rect">
            <a:avLst/>
          </a:prstGeom>
        </p:spPr>
      </p:pic>
      <p:sp>
        <p:nvSpPr>
          <p:cNvPr id="19" name="сарыБлок-схема: знак завершения 4">
            <a:extLst>
              <a:ext uri="{FF2B5EF4-FFF2-40B4-BE49-F238E27FC236}">
                <a16:creationId xmlns:a16="http://schemas.microsoft.com/office/drawing/2014/main" id="{8186F0A6-F3DB-88B7-42F4-8BD387F659F2}"/>
              </a:ext>
            </a:extLst>
          </p:cNvPr>
          <p:cNvSpPr/>
          <p:nvPr/>
        </p:nvSpPr>
        <p:spPr>
          <a:xfrm>
            <a:off x="425556" y="8892909"/>
            <a:ext cx="2272473" cy="947952"/>
          </a:xfrm>
          <a:prstGeom prst="flowChartTerminator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ru-RU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ptos" panose="02110004020202020204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126BDF2A-0280-D0DB-9015-7507BCA69775}"/>
              </a:ext>
            </a:extLst>
          </p:cNvPr>
          <p:cNvSpPr/>
          <p:nvPr/>
        </p:nvSpPr>
        <p:spPr>
          <a:xfrm>
            <a:off x="628991" y="374241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A30F41FB-3C9C-23E1-3A97-EA99FA36AADD}"/>
              </a:ext>
            </a:extLst>
          </p:cNvPr>
          <p:cNvSpPr/>
          <p:nvPr/>
        </p:nvSpPr>
        <p:spPr>
          <a:xfrm>
            <a:off x="605639" y="450441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2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8C109D7-CDD6-B372-BCE3-97D6D0B70163}"/>
              </a:ext>
            </a:extLst>
          </p:cNvPr>
          <p:cNvSpPr/>
          <p:nvPr/>
        </p:nvSpPr>
        <p:spPr>
          <a:xfrm>
            <a:off x="617315" y="412341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3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76FD8A2C-4A37-23EE-25C7-08CC0C1C7F46}"/>
              </a:ext>
            </a:extLst>
          </p:cNvPr>
          <p:cNvSpPr/>
          <p:nvPr/>
        </p:nvSpPr>
        <p:spPr>
          <a:xfrm>
            <a:off x="664634" y="393291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4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9E0EBACE-E8DA-9B07-C87F-01DE8F679022}"/>
              </a:ext>
            </a:extLst>
          </p:cNvPr>
          <p:cNvSpPr/>
          <p:nvPr/>
        </p:nvSpPr>
        <p:spPr>
          <a:xfrm>
            <a:off x="707895" y="387023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5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83500169-0087-7F28-D6CB-F5BEA1ADADAB}"/>
              </a:ext>
            </a:extLst>
          </p:cNvPr>
          <p:cNvSpPr/>
          <p:nvPr/>
        </p:nvSpPr>
        <p:spPr>
          <a:xfrm>
            <a:off x="748454" y="425123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6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D019611D-B928-CEB4-BB91-3EDBEEAF3172}"/>
              </a:ext>
            </a:extLst>
          </p:cNvPr>
          <p:cNvSpPr/>
          <p:nvPr/>
        </p:nvSpPr>
        <p:spPr>
          <a:xfrm>
            <a:off x="710600" y="437660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7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613F2C50-421D-19AF-813C-EF85B4DA64E1}"/>
              </a:ext>
            </a:extLst>
          </p:cNvPr>
          <p:cNvSpPr/>
          <p:nvPr/>
        </p:nvSpPr>
        <p:spPr>
          <a:xfrm>
            <a:off x="672036" y="393291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8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0B2603E3-4023-814B-BDC9-335E10B0D497}"/>
              </a:ext>
            </a:extLst>
          </p:cNvPr>
          <p:cNvSpPr/>
          <p:nvPr/>
        </p:nvSpPr>
        <p:spPr>
          <a:xfrm>
            <a:off x="635511" y="376145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9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CECE3B04-BCEB-22EF-AE75-5DA797ABE763}"/>
              </a:ext>
            </a:extLst>
          </p:cNvPr>
          <p:cNvSpPr/>
          <p:nvPr/>
        </p:nvSpPr>
        <p:spPr>
          <a:xfrm>
            <a:off x="653345" y="412341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10</a:t>
            </a: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8D053C93-5626-D2A2-8F57-CC1FAE966C4C}"/>
              </a:ext>
            </a:extLst>
          </p:cNvPr>
          <p:cNvSpPr/>
          <p:nvPr/>
        </p:nvSpPr>
        <p:spPr>
          <a:xfrm>
            <a:off x="631809" y="366620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11</a:t>
            </a: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CD69E710-CBF7-0165-BE49-3DF2234916C1}"/>
              </a:ext>
            </a:extLst>
          </p:cNvPr>
          <p:cNvSpPr/>
          <p:nvPr/>
        </p:nvSpPr>
        <p:spPr>
          <a:xfrm>
            <a:off x="696606" y="364067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12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1732725F-7119-F885-9101-573F7FE6FF05}"/>
              </a:ext>
            </a:extLst>
          </p:cNvPr>
          <p:cNvSpPr/>
          <p:nvPr/>
        </p:nvSpPr>
        <p:spPr>
          <a:xfrm>
            <a:off x="636860" y="377865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13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F211366C-506E-EE16-9977-0EF2D5B8DC1A}"/>
              </a:ext>
            </a:extLst>
          </p:cNvPr>
          <p:cNvSpPr/>
          <p:nvPr/>
        </p:nvSpPr>
        <p:spPr>
          <a:xfrm>
            <a:off x="711468" y="395195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14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0D091AF4-EFFC-4A70-8C64-8BF99769DD15}"/>
              </a:ext>
            </a:extLst>
          </p:cNvPr>
          <p:cNvSpPr/>
          <p:nvPr/>
        </p:nvSpPr>
        <p:spPr>
          <a:xfrm>
            <a:off x="668903" y="383583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15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699A6304-D297-1436-2596-654C5C32575A}"/>
              </a:ext>
            </a:extLst>
          </p:cNvPr>
          <p:cNvSpPr/>
          <p:nvPr/>
        </p:nvSpPr>
        <p:spPr>
          <a:xfrm>
            <a:off x="641223" y="433814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16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007E3174-39EE-0774-133B-F7356F2C5F02}"/>
              </a:ext>
            </a:extLst>
          </p:cNvPr>
          <p:cNvSpPr/>
          <p:nvPr/>
        </p:nvSpPr>
        <p:spPr>
          <a:xfrm>
            <a:off x="633963" y="450441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17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11D95D8F-FAFA-6CF8-F674-FBADA311DBE9}"/>
              </a:ext>
            </a:extLst>
          </p:cNvPr>
          <p:cNvSpPr/>
          <p:nvPr/>
        </p:nvSpPr>
        <p:spPr>
          <a:xfrm>
            <a:off x="650640" y="411330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18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BBCD22F2-E369-0949-11DF-270628F70F5A}"/>
              </a:ext>
            </a:extLst>
          </p:cNvPr>
          <p:cNvSpPr/>
          <p:nvPr/>
        </p:nvSpPr>
        <p:spPr>
          <a:xfrm>
            <a:off x="665769" y="385302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19</a:t>
            </a: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9ACD8D03-C5AA-BC26-81FC-46C38C9F99E6}"/>
              </a:ext>
            </a:extLst>
          </p:cNvPr>
          <p:cNvSpPr/>
          <p:nvPr/>
        </p:nvSpPr>
        <p:spPr>
          <a:xfrm>
            <a:off x="649092" y="429671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20</a:t>
            </a:r>
          </a:p>
        </p:txBody>
      </p:sp>
      <p:sp>
        <p:nvSpPr>
          <p:cNvPr id="40" name="сарыБлок-схема: знак завершения 4">
            <a:extLst>
              <a:ext uri="{FF2B5EF4-FFF2-40B4-BE49-F238E27FC236}">
                <a16:creationId xmlns:a16="http://schemas.microsoft.com/office/drawing/2014/main" id="{3270C359-3E24-B3D8-E26E-280EED5B5472}"/>
              </a:ext>
            </a:extLst>
          </p:cNvPr>
          <p:cNvSpPr/>
          <p:nvPr/>
        </p:nvSpPr>
        <p:spPr>
          <a:xfrm>
            <a:off x="3590769" y="8948156"/>
            <a:ext cx="2272473" cy="947952"/>
          </a:xfrm>
          <a:prstGeom prst="flowChartTerminator">
            <a:avLst/>
          </a:prstGeom>
          <a:solidFill>
            <a:srgbClr val="00B0F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ru-RU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ptos" panose="02110004020202020204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873CB27F-647F-EC6F-ECA6-98E0B78CA8CE}"/>
              </a:ext>
            </a:extLst>
          </p:cNvPr>
          <p:cNvSpPr/>
          <p:nvPr/>
        </p:nvSpPr>
        <p:spPr>
          <a:xfrm>
            <a:off x="3794204" y="429488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</a:t>
            </a: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698EA662-0717-344E-97B5-1447E7551D8F}"/>
              </a:ext>
            </a:extLst>
          </p:cNvPr>
          <p:cNvSpPr/>
          <p:nvPr/>
        </p:nvSpPr>
        <p:spPr>
          <a:xfrm>
            <a:off x="3770852" y="505688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2</a:t>
            </a: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825E7566-B687-2BC3-4D78-0AC8A0B8FCDB}"/>
              </a:ext>
            </a:extLst>
          </p:cNvPr>
          <p:cNvSpPr/>
          <p:nvPr/>
        </p:nvSpPr>
        <p:spPr>
          <a:xfrm>
            <a:off x="3782528" y="467588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3</a:t>
            </a: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DCC529C8-4BDB-BC20-2DD7-FB7A229DAE86}"/>
              </a:ext>
            </a:extLst>
          </p:cNvPr>
          <p:cNvSpPr/>
          <p:nvPr/>
        </p:nvSpPr>
        <p:spPr>
          <a:xfrm>
            <a:off x="3829847" y="448538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4</a:t>
            </a: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C019437B-657C-10C6-E433-FAF391EAFD40}"/>
              </a:ext>
            </a:extLst>
          </p:cNvPr>
          <p:cNvSpPr/>
          <p:nvPr/>
        </p:nvSpPr>
        <p:spPr>
          <a:xfrm>
            <a:off x="3873108" y="442269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5</a:t>
            </a: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F22A0E75-8B50-5E2D-1609-A07FB4B79FAD}"/>
              </a:ext>
            </a:extLst>
          </p:cNvPr>
          <p:cNvSpPr/>
          <p:nvPr/>
        </p:nvSpPr>
        <p:spPr>
          <a:xfrm>
            <a:off x="3913667" y="480369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6</a:t>
            </a: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86699E83-C9EF-4C56-76C6-939EFD3F584A}"/>
              </a:ext>
            </a:extLst>
          </p:cNvPr>
          <p:cNvSpPr/>
          <p:nvPr/>
        </p:nvSpPr>
        <p:spPr>
          <a:xfrm>
            <a:off x="3875813" y="492906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7</a:t>
            </a: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E11E58B4-D8CC-9D0A-9FF7-C0F086892909}"/>
              </a:ext>
            </a:extLst>
          </p:cNvPr>
          <p:cNvSpPr/>
          <p:nvPr/>
        </p:nvSpPr>
        <p:spPr>
          <a:xfrm>
            <a:off x="3837249" y="448538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8</a:t>
            </a: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587E129A-96CB-6E52-CAB0-C3D1D64458CE}"/>
              </a:ext>
            </a:extLst>
          </p:cNvPr>
          <p:cNvSpPr/>
          <p:nvPr/>
        </p:nvSpPr>
        <p:spPr>
          <a:xfrm>
            <a:off x="3800724" y="431391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9</a:t>
            </a: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A2B518F2-B4D5-B8D9-B5AE-97B67EED45CE}"/>
              </a:ext>
            </a:extLst>
          </p:cNvPr>
          <p:cNvSpPr/>
          <p:nvPr/>
        </p:nvSpPr>
        <p:spPr>
          <a:xfrm>
            <a:off x="3818558" y="467588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10</a:t>
            </a: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3803B4AF-BD79-27A6-D119-E576A44EB371}"/>
              </a:ext>
            </a:extLst>
          </p:cNvPr>
          <p:cNvSpPr/>
          <p:nvPr/>
        </p:nvSpPr>
        <p:spPr>
          <a:xfrm>
            <a:off x="3797022" y="421866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11</a:t>
            </a: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7E0B1DB3-3278-2C17-2160-26922D6D4EFB}"/>
              </a:ext>
            </a:extLst>
          </p:cNvPr>
          <p:cNvSpPr/>
          <p:nvPr/>
        </p:nvSpPr>
        <p:spPr>
          <a:xfrm>
            <a:off x="3861819" y="419313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12</a:t>
            </a: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11E67322-8F5D-4645-4630-10917B7571D3}"/>
              </a:ext>
            </a:extLst>
          </p:cNvPr>
          <p:cNvSpPr/>
          <p:nvPr/>
        </p:nvSpPr>
        <p:spPr>
          <a:xfrm>
            <a:off x="3802073" y="433112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13</a:t>
            </a: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3E4BC6E1-2C3E-DF70-B2A5-EAB0207F4127}"/>
              </a:ext>
            </a:extLst>
          </p:cNvPr>
          <p:cNvSpPr/>
          <p:nvPr/>
        </p:nvSpPr>
        <p:spPr>
          <a:xfrm>
            <a:off x="3876681" y="450441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14</a:t>
            </a: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1618CBDC-4242-563F-3347-259C7877BF49}"/>
              </a:ext>
            </a:extLst>
          </p:cNvPr>
          <p:cNvSpPr/>
          <p:nvPr/>
        </p:nvSpPr>
        <p:spPr>
          <a:xfrm>
            <a:off x="3834116" y="438830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15</a:t>
            </a: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AF14ABC9-23CB-E5EA-2A0A-8A0B117E5DD5}"/>
              </a:ext>
            </a:extLst>
          </p:cNvPr>
          <p:cNvSpPr/>
          <p:nvPr/>
        </p:nvSpPr>
        <p:spPr>
          <a:xfrm>
            <a:off x="3806436" y="489060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16</a:t>
            </a: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590EAE99-F38A-16B1-FA7A-E58250DCAFCA}"/>
              </a:ext>
            </a:extLst>
          </p:cNvPr>
          <p:cNvSpPr/>
          <p:nvPr/>
        </p:nvSpPr>
        <p:spPr>
          <a:xfrm>
            <a:off x="3799176" y="505688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17</a:t>
            </a:r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FF794B00-73B0-4ECA-19E7-C0E00321ADB1}"/>
              </a:ext>
            </a:extLst>
          </p:cNvPr>
          <p:cNvSpPr/>
          <p:nvPr/>
        </p:nvSpPr>
        <p:spPr>
          <a:xfrm>
            <a:off x="3815853" y="466577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18</a:t>
            </a:r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3A96D1C1-A854-2D07-312B-0314FEB77705}"/>
              </a:ext>
            </a:extLst>
          </p:cNvPr>
          <p:cNvSpPr/>
          <p:nvPr/>
        </p:nvSpPr>
        <p:spPr>
          <a:xfrm>
            <a:off x="3830982" y="440549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19</a:t>
            </a:r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81E45D0E-4471-AFD4-D090-18A01694D778}"/>
              </a:ext>
            </a:extLst>
          </p:cNvPr>
          <p:cNvSpPr/>
          <p:nvPr/>
        </p:nvSpPr>
        <p:spPr>
          <a:xfrm>
            <a:off x="3814305" y="484917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20</a:t>
            </a:r>
          </a:p>
        </p:txBody>
      </p:sp>
      <p:sp>
        <p:nvSpPr>
          <p:cNvPr id="61" name="сарыБлок-схема: знак завершения 4">
            <a:extLst>
              <a:ext uri="{FF2B5EF4-FFF2-40B4-BE49-F238E27FC236}">
                <a16:creationId xmlns:a16="http://schemas.microsoft.com/office/drawing/2014/main" id="{FF3C2D49-49B5-7226-E53C-09EC1B250062}"/>
              </a:ext>
            </a:extLst>
          </p:cNvPr>
          <p:cNvSpPr/>
          <p:nvPr/>
        </p:nvSpPr>
        <p:spPr>
          <a:xfrm>
            <a:off x="6705222" y="9009998"/>
            <a:ext cx="2272473" cy="947952"/>
          </a:xfrm>
          <a:prstGeom prst="flowChartTerminator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ru-RU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ptos" panose="02110004020202020204"/>
            </a:endParaRPr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458FF780-F05D-0880-E1C0-C685EDB0CB95}"/>
              </a:ext>
            </a:extLst>
          </p:cNvPr>
          <p:cNvSpPr/>
          <p:nvPr/>
        </p:nvSpPr>
        <p:spPr>
          <a:xfrm>
            <a:off x="6908657" y="491330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</a:t>
            </a:r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0303787F-79FD-58E8-01D6-17F5F922B3AC}"/>
              </a:ext>
            </a:extLst>
          </p:cNvPr>
          <p:cNvSpPr/>
          <p:nvPr/>
        </p:nvSpPr>
        <p:spPr>
          <a:xfrm>
            <a:off x="6885305" y="567530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2</a:t>
            </a:r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49BAF507-FAC8-6A2F-DB26-FE9F6E6CD211}"/>
              </a:ext>
            </a:extLst>
          </p:cNvPr>
          <p:cNvSpPr/>
          <p:nvPr/>
        </p:nvSpPr>
        <p:spPr>
          <a:xfrm>
            <a:off x="6896981" y="529430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3</a:t>
            </a:r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1A4CB802-A18E-EC14-94BB-7E4ADFFECD70}"/>
              </a:ext>
            </a:extLst>
          </p:cNvPr>
          <p:cNvSpPr/>
          <p:nvPr/>
        </p:nvSpPr>
        <p:spPr>
          <a:xfrm>
            <a:off x="6944300" y="510380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4</a:t>
            </a:r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AEFB98B7-3A5B-9847-540B-DDAAD5A33A50}"/>
              </a:ext>
            </a:extLst>
          </p:cNvPr>
          <p:cNvSpPr/>
          <p:nvPr/>
        </p:nvSpPr>
        <p:spPr>
          <a:xfrm>
            <a:off x="6987561" y="504111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5</a:t>
            </a:r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id="{4E4B4A8F-E55A-B341-DB5F-E4C395F8A86A}"/>
              </a:ext>
            </a:extLst>
          </p:cNvPr>
          <p:cNvSpPr/>
          <p:nvPr/>
        </p:nvSpPr>
        <p:spPr>
          <a:xfrm>
            <a:off x="7028120" y="542211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6</a:t>
            </a:r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id="{41E52A86-39D9-8B28-7FC6-4433F03FB37B}"/>
              </a:ext>
            </a:extLst>
          </p:cNvPr>
          <p:cNvSpPr/>
          <p:nvPr/>
        </p:nvSpPr>
        <p:spPr>
          <a:xfrm>
            <a:off x="6990266" y="554748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7</a:t>
            </a:r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id="{A17FB63E-C317-229F-1ABB-F3541A3579FB}"/>
              </a:ext>
            </a:extLst>
          </p:cNvPr>
          <p:cNvSpPr/>
          <p:nvPr/>
        </p:nvSpPr>
        <p:spPr>
          <a:xfrm>
            <a:off x="6951702" y="510380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8</a:t>
            </a:r>
          </a:p>
        </p:txBody>
      </p:sp>
      <p:sp>
        <p:nvSpPr>
          <p:cNvPr id="70" name="Овал 69">
            <a:extLst>
              <a:ext uri="{FF2B5EF4-FFF2-40B4-BE49-F238E27FC236}">
                <a16:creationId xmlns:a16="http://schemas.microsoft.com/office/drawing/2014/main" id="{ADE01553-0CC5-5B92-89EA-9ECC99C7AB8A}"/>
              </a:ext>
            </a:extLst>
          </p:cNvPr>
          <p:cNvSpPr/>
          <p:nvPr/>
        </p:nvSpPr>
        <p:spPr>
          <a:xfrm>
            <a:off x="6915177" y="493233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9</a:t>
            </a:r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6AAD1BD2-0B41-4353-1BF6-1C2AD8E8E26A}"/>
              </a:ext>
            </a:extLst>
          </p:cNvPr>
          <p:cNvSpPr/>
          <p:nvPr/>
        </p:nvSpPr>
        <p:spPr>
          <a:xfrm>
            <a:off x="6933011" y="529430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10</a:t>
            </a:r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id="{DAFDEB1A-6BEC-D5F8-726E-BF377A565174}"/>
              </a:ext>
            </a:extLst>
          </p:cNvPr>
          <p:cNvSpPr/>
          <p:nvPr/>
        </p:nvSpPr>
        <p:spPr>
          <a:xfrm>
            <a:off x="6911475" y="483708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11</a:t>
            </a:r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id="{A90BCB16-3A75-EDF0-3796-E1CD9DBCAAC7}"/>
              </a:ext>
            </a:extLst>
          </p:cNvPr>
          <p:cNvSpPr/>
          <p:nvPr/>
        </p:nvSpPr>
        <p:spPr>
          <a:xfrm>
            <a:off x="6976272" y="481155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12</a:t>
            </a:r>
          </a:p>
        </p:txBody>
      </p:sp>
      <p:sp>
        <p:nvSpPr>
          <p:cNvPr id="74" name="Овал 73">
            <a:extLst>
              <a:ext uri="{FF2B5EF4-FFF2-40B4-BE49-F238E27FC236}">
                <a16:creationId xmlns:a16="http://schemas.microsoft.com/office/drawing/2014/main" id="{3794BBE3-778A-9D1B-58FD-3742A81F711F}"/>
              </a:ext>
            </a:extLst>
          </p:cNvPr>
          <p:cNvSpPr/>
          <p:nvPr/>
        </p:nvSpPr>
        <p:spPr>
          <a:xfrm>
            <a:off x="6916526" y="494954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13</a:t>
            </a:r>
          </a:p>
        </p:txBody>
      </p:sp>
      <p:sp>
        <p:nvSpPr>
          <p:cNvPr id="75" name="Овал 74">
            <a:extLst>
              <a:ext uri="{FF2B5EF4-FFF2-40B4-BE49-F238E27FC236}">
                <a16:creationId xmlns:a16="http://schemas.microsoft.com/office/drawing/2014/main" id="{35DD3F82-3964-E226-3F59-820A833C956E}"/>
              </a:ext>
            </a:extLst>
          </p:cNvPr>
          <p:cNvSpPr/>
          <p:nvPr/>
        </p:nvSpPr>
        <p:spPr>
          <a:xfrm>
            <a:off x="6991134" y="512283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14</a:t>
            </a:r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id="{FA544A07-1DE7-5686-2910-0703108F0205}"/>
              </a:ext>
            </a:extLst>
          </p:cNvPr>
          <p:cNvSpPr/>
          <p:nvPr/>
        </p:nvSpPr>
        <p:spPr>
          <a:xfrm>
            <a:off x="6948569" y="500672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15</a:t>
            </a:r>
          </a:p>
        </p:txBody>
      </p:sp>
      <p:sp>
        <p:nvSpPr>
          <p:cNvPr id="77" name="Овал 76">
            <a:extLst>
              <a:ext uri="{FF2B5EF4-FFF2-40B4-BE49-F238E27FC236}">
                <a16:creationId xmlns:a16="http://schemas.microsoft.com/office/drawing/2014/main" id="{55D000B4-7C41-AB0C-B1E1-B782CBC3BF0E}"/>
              </a:ext>
            </a:extLst>
          </p:cNvPr>
          <p:cNvSpPr/>
          <p:nvPr/>
        </p:nvSpPr>
        <p:spPr>
          <a:xfrm>
            <a:off x="6920889" y="550902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16</a:t>
            </a:r>
          </a:p>
        </p:txBody>
      </p:sp>
      <p:sp>
        <p:nvSpPr>
          <p:cNvPr id="78" name="Овал 77">
            <a:extLst>
              <a:ext uri="{FF2B5EF4-FFF2-40B4-BE49-F238E27FC236}">
                <a16:creationId xmlns:a16="http://schemas.microsoft.com/office/drawing/2014/main" id="{0F137CC0-746F-31F9-4AC7-B6D1FA5B4BED}"/>
              </a:ext>
            </a:extLst>
          </p:cNvPr>
          <p:cNvSpPr/>
          <p:nvPr/>
        </p:nvSpPr>
        <p:spPr>
          <a:xfrm>
            <a:off x="6913629" y="567530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17</a:t>
            </a:r>
          </a:p>
        </p:txBody>
      </p:sp>
      <p:sp>
        <p:nvSpPr>
          <p:cNvPr id="79" name="Овал 78">
            <a:extLst>
              <a:ext uri="{FF2B5EF4-FFF2-40B4-BE49-F238E27FC236}">
                <a16:creationId xmlns:a16="http://schemas.microsoft.com/office/drawing/2014/main" id="{65170B8D-4CD0-3EC6-D43B-97D821C9205B}"/>
              </a:ext>
            </a:extLst>
          </p:cNvPr>
          <p:cNvSpPr/>
          <p:nvPr/>
        </p:nvSpPr>
        <p:spPr>
          <a:xfrm>
            <a:off x="6930306" y="528419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18</a:t>
            </a:r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id="{D769151A-9209-58D3-2E31-5B8F9649A17C}"/>
              </a:ext>
            </a:extLst>
          </p:cNvPr>
          <p:cNvSpPr/>
          <p:nvPr/>
        </p:nvSpPr>
        <p:spPr>
          <a:xfrm>
            <a:off x="6945435" y="502391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19</a:t>
            </a: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68FAF102-ED13-43A6-2964-512C8EBD1D90}"/>
              </a:ext>
            </a:extLst>
          </p:cNvPr>
          <p:cNvSpPr/>
          <p:nvPr/>
        </p:nvSpPr>
        <p:spPr>
          <a:xfrm>
            <a:off x="6928758" y="546759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20</a:t>
            </a:r>
          </a:p>
        </p:txBody>
      </p:sp>
      <p:sp>
        <p:nvSpPr>
          <p:cNvPr id="82" name="сарыБлок-схема: знак завершения 4">
            <a:extLst>
              <a:ext uri="{FF2B5EF4-FFF2-40B4-BE49-F238E27FC236}">
                <a16:creationId xmlns:a16="http://schemas.microsoft.com/office/drawing/2014/main" id="{73D59A0C-3332-AC49-E2BE-5DD5C63BEA5A}"/>
              </a:ext>
            </a:extLst>
          </p:cNvPr>
          <p:cNvSpPr/>
          <p:nvPr/>
        </p:nvSpPr>
        <p:spPr>
          <a:xfrm>
            <a:off x="9793454" y="8885105"/>
            <a:ext cx="2272473" cy="947952"/>
          </a:xfrm>
          <a:prstGeom prst="flowChartTerminator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ru-RU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ptos" panose="02110004020202020204"/>
            </a:endParaRPr>
          </a:p>
        </p:txBody>
      </p:sp>
      <p:sp>
        <p:nvSpPr>
          <p:cNvPr id="83" name="Овал 82">
            <a:extLst>
              <a:ext uri="{FF2B5EF4-FFF2-40B4-BE49-F238E27FC236}">
                <a16:creationId xmlns:a16="http://schemas.microsoft.com/office/drawing/2014/main" id="{1232D5C2-7423-2426-F894-12BC473AF819}"/>
              </a:ext>
            </a:extLst>
          </p:cNvPr>
          <p:cNvSpPr/>
          <p:nvPr/>
        </p:nvSpPr>
        <p:spPr>
          <a:xfrm>
            <a:off x="9996888" y="366437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</a:t>
            </a:r>
          </a:p>
        </p:txBody>
      </p:sp>
      <p:sp>
        <p:nvSpPr>
          <p:cNvPr id="84" name="Овал 83">
            <a:extLst>
              <a:ext uri="{FF2B5EF4-FFF2-40B4-BE49-F238E27FC236}">
                <a16:creationId xmlns:a16="http://schemas.microsoft.com/office/drawing/2014/main" id="{0A00109D-616E-E972-18AC-2987A835C8EE}"/>
              </a:ext>
            </a:extLst>
          </p:cNvPr>
          <p:cNvSpPr/>
          <p:nvPr/>
        </p:nvSpPr>
        <p:spPr>
          <a:xfrm>
            <a:off x="9973536" y="442637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2</a:t>
            </a:r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id="{77987A8E-99BE-74E7-CC80-7EBDCD525A55}"/>
              </a:ext>
            </a:extLst>
          </p:cNvPr>
          <p:cNvSpPr/>
          <p:nvPr/>
        </p:nvSpPr>
        <p:spPr>
          <a:xfrm>
            <a:off x="9985212" y="404537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3</a:t>
            </a:r>
          </a:p>
        </p:txBody>
      </p:sp>
      <p:sp>
        <p:nvSpPr>
          <p:cNvPr id="86" name="Овал 85">
            <a:extLst>
              <a:ext uri="{FF2B5EF4-FFF2-40B4-BE49-F238E27FC236}">
                <a16:creationId xmlns:a16="http://schemas.microsoft.com/office/drawing/2014/main" id="{A76B1A6D-D67A-6041-7ED3-9470F67CC2B7}"/>
              </a:ext>
            </a:extLst>
          </p:cNvPr>
          <p:cNvSpPr/>
          <p:nvPr/>
        </p:nvSpPr>
        <p:spPr>
          <a:xfrm>
            <a:off x="10032531" y="385487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4</a:t>
            </a:r>
          </a:p>
        </p:txBody>
      </p:sp>
      <p:sp>
        <p:nvSpPr>
          <p:cNvPr id="87" name="Овал 86">
            <a:extLst>
              <a:ext uri="{FF2B5EF4-FFF2-40B4-BE49-F238E27FC236}">
                <a16:creationId xmlns:a16="http://schemas.microsoft.com/office/drawing/2014/main" id="{36255EE6-9D0A-1A03-0800-9D809157D70D}"/>
              </a:ext>
            </a:extLst>
          </p:cNvPr>
          <p:cNvSpPr/>
          <p:nvPr/>
        </p:nvSpPr>
        <p:spPr>
          <a:xfrm>
            <a:off x="10075793" y="379218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5</a:t>
            </a:r>
          </a:p>
        </p:txBody>
      </p:sp>
      <p:sp>
        <p:nvSpPr>
          <p:cNvPr id="88" name="Овал 87">
            <a:extLst>
              <a:ext uri="{FF2B5EF4-FFF2-40B4-BE49-F238E27FC236}">
                <a16:creationId xmlns:a16="http://schemas.microsoft.com/office/drawing/2014/main" id="{C6D6F6A9-5DB6-1E5F-F65E-C48EEC7056D2}"/>
              </a:ext>
            </a:extLst>
          </p:cNvPr>
          <p:cNvSpPr/>
          <p:nvPr/>
        </p:nvSpPr>
        <p:spPr>
          <a:xfrm>
            <a:off x="10116351" y="417318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6</a:t>
            </a:r>
          </a:p>
        </p:txBody>
      </p:sp>
      <p:sp>
        <p:nvSpPr>
          <p:cNvPr id="89" name="Овал 88">
            <a:extLst>
              <a:ext uri="{FF2B5EF4-FFF2-40B4-BE49-F238E27FC236}">
                <a16:creationId xmlns:a16="http://schemas.microsoft.com/office/drawing/2014/main" id="{6CA7061F-77A3-F8C6-433F-AE69B6680CFE}"/>
              </a:ext>
            </a:extLst>
          </p:cNvPr>
          <p:cNvSpPr/>
          <p:nvPr/>
        </p:nvSpPr>
        <p:spPr>
          <a:xfrm>
            <a:off x="10078497" y="429855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7</a:t>
            </a:r>
          </a:p>
        </p:txBody>
      </p:sp>
      <p:sp>
        <p:nvSpPr>
          <p:cNvPr id="90" name="Овал 89">
            <a:extLst>
              <a:ext uri="{FF2B5EF4-FFF2-40B4-BE49-F238E27FC236}">
                <a16:creationId xmlns:a16="http://schemas.microsoft.com/office/drawing/2014/main" id="{0CB9FFDC-A3A6-90B4-AFC1-077057936197}"/>
              </a:ext>
            </a:extLst>
          </p:cNvPr>
          <p:cNvSpPr/>
          <p:nvPr/>
        </p:nvSpPr>
        <p:spPr>
          <a:xfrm>
            <a:off x="10039934" y="385487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8</a:t>
            </a:r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id="{FE4999C9-301E-93AF-4876-0EA9EFACF291}"/>
              </a:ext>
            </a:extLst>
          </p:cNvPr>
          <p:cNvSpPr/>
          <p:nvPr/>
        </p:nvSpPr>
        <p:spPr>
          <a:xfrm>
            <a:off x="10003409" y="368340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9</a:t>
            </a:r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92C11906-5794-401D-F697-9406EF1C17C2}"/>
              </a:ext>
            </a:extLst>
          </p:cNvPr>
          <p:cNvSpPr/>
          <p:nvPr/>
        </p:nvSpPr>
        <p:spPr>
          <a:xfrm>
            <a:off x="10021242" y="404537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10</a:t>
            </a:r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910F9920-5975-7369-B113-46935234AFAA}"/>
              </a:ext>
            </a:extLst>
          </p:cNvPr>
          <p:cNvSpPr/>
          <p:nvPr/>
        </p:nvSpPr>
        <p:spPr>
          <a:xfrm>
            <a:off x="9999707" y="358815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11</a:t>
            </a:r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id="{079858C0-3DDA-B183-E231-05F947F0E1BD}"/>
              </a:ext>
            </a:extLst>
          </p:cNvPr>
          <p:cNvSpPr/>
          <p:nvPr/>
        </p:nvSpPr>
        <p:spPr>
          <a:xfrm>
            <a:off x="10064504" y="356262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12</a:t>
            </a:r>
          </a:p>
        </p:txBody>
      </p:sp>
      <p:sp>
        <p:nvSpPr>
          <p:cNvPr id="95" name="Овал 94">
            <a:extLst>
              <a:ext uri="{FF2B5EF4-FFF2-40B4-BE49-F238E27FC236}">
                <a16:creationId xmlns:a16="http://schemas.microsoft.com/office/drawing/2014/main" id="{690723B2-21F4-2B23-5849-497CF9C7AD3D}"/>
              </a:ext>
            </a:extLst>
          </p:cNvPr>
          <p:cNvSpPr/>
          <p:nvPr/>
        </p:nvSpPr>
        <p:spPr>
          <a:xfrm>
            <a:off x="10004757" y="370061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13</a:t>
            </a:r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820FB93D-E18F-19D9-31F3-4D88681118C2}"/>
              </a:ext>
            </a:extLst>
          </p:cNvPr>
          <p:cNvSpPr/>
          <p:nvPr/>
        </p:nvSpPr>
        <p:spPr>
          <a:xfrm>
            <a:off x="10079366" y="387390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14</a:t>
            </a:r>
          </a:p>
        </p:txBody>
      </p:sp>
      <p:sp>
        <p:nvSpPr>
          <p:cNvPr id="97" name="Овал 96">
            <a:extLst>
              <a:ext uri="{FF2B5EF4-FFF2-40B4-BE49-F238E27FC236}">
                <a16:creationId xmlns:a16="http://schemas.microsoft.com/office/drawing/2014/main" id="{78C2B57A-770D-1281-F800-6F48ECE602B3}"/>
              </a:ext>
            </a:extLst>
          </p:cNvPr>
          <p:cNvSpPr/>
          <p:nvPr/>
        </p:nvSpPr>
        <p:spPr>
          <a:xfrm>
            <a:off x="10036800" y="375779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15</a:t>
            </a:r>
          </a:p>
        </p:txBody>
      </p:sp>
      <p:sp>
        <p:nvSpPr>
          <p:cNvPr id="98" name="Овал 97">
            <a:extLst>
              <a:ext uri="{FF2B5EF4-FFF2-40B4-BE49-F238E27FC236}">
                <a16:creationId xmlns:a16="http://schemas.microsoft.com/office/drawing/2014/main" id="{71D2B42C-B070-583B-7EE4-DD882EC0C843}"/>
              </a:ext>
            </a:extLst>
          </p:cNvPr>
          <p:cNvSpPr/>
          <p:nvPr/>
        </p:nvSpPr>
        <p:spPr>
          <a:xfrm>
            <a:off x="10009121" y="426009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16</a:t>
            </a:r>
          </a:p>
        </p:txBody>
      </p:sp>
      <p:sp>
        <p:nvSpPr>
          <p:cNvPr id="99" name="Овал 98">
            <a:extLst>
              <a:ext uri="{FF2B5EF4-FFF2-40B4-BE49-F238E27FC236}">
                <a16:creationId xmlns:a16="http://schemas.microsoft.com/office/drawing/2014/main" id="{38899CB7-4F8F-B3E7-D928-68D9E6B40526}"/>
              </a:ext>
            </a:extLst>
          </p:cNvPr>
          <p:cNvSpPr/>
          <p:nvPr/>
        </p:nvSpPr>
        <p:spPr>
          <a:xfrm>
            <a:off x="10001861" y="442637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17</a:t>
            </a:r>
          </a:p>
        </p:txBody>
      </p:sp>
      <p:sp>
        <p:nvSpPr>
          <p:cNvPr id="100" name="Овал 99">
            <a:extLst>
              <a:ext uri="{FF2B5EF4-FFF2-40B4-BE49-F238E27FC236}">
                <a16:creationId xmlns:a16="http://schemas.microsoft.com/office/drawing/2014/main" id="{BF92F441-E36F-60AE-4927-AF964647B573}"/>
              </a:ext>
            </a:extLst>
          </p:cNvPr>
          <p:cNvSpPr/>
          <p:nvPr/>
        </p:nvSpPr>
        <p:spPr>
          <a:xfrm>
            <a:off x="10018538" y="403526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18</a:t>
            </a:r>
          </a:p>
        </p:txBody>
      </p:sp>
      <p:sp>
        <p:nvSpPr>
          <p:cNvPr id="101" name="Овал 100">
            <a:extLst>
              <a:ext uri="{FF2B5EF4-FFF2-40B4-BE49-F238E27FC236}">
                <a16:creationId xmlns:a16="http://schemas.microsoft.com/office/drawing/2014/main" id="{9166B918-6DDF-63D4-2FD7-C2091D054C18}"/>
              </a:ext>
            </a:extLst>
          </p:cNvPr>
          <p:cNvSpPr/>
          <p:nvPr/>
        </p:nvSpPr>
        <p:spPr>
          <a:xfrm>
            <a:off x="10033667" y="377498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19</a:t>
            </a:r>
          </a:p>
        </p:txBody>
      </p:sp>
      <p:sp>
        <p:nvSpPr>
          <p:cNvPr id="102" name="Овал 101">
            <a:extLst>
              <a:ext uri="{FF2B5EF4-FFF2-40B4-BE49-F238E27FC236}">
                <a16:creationId xmlns:a16="http://schemas.microsoft.com/office/drawing/2014/main" id="{F06F933B-24E8-4DFC-82E7-4EA5C091BF9B}"/>
              </a:ext>
            </a:extLst>
          </p:cNvPr>
          <p:cNvSpPr/>
          <p:nvPr/>
        </p:nvSpPr>
        <p:spPr>
          <a:xfrm>
            <a:off x="10016990" y="421866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20</a:t>
            </a:r>
          </a:p>
        </p:txBody>
      </p:sp>
      <p:sp>
        <p:nvSpPr>
          <p:cNvPr id="103" name="сарыБлок-схема: знак завершения 4">
            <a:extLst>
              <a:ext uri="{FF2B5EF4-FFF2-40B4-BE49-F238E27FC236}">
                <a16:creationId xmlns:a16="http://schemas.microsoft.com/office/drawing/2014/main" id="{854C223A-549D-6139-D37B-EA32299BA3C5}"/>
              </a:ext>
            </a:extLst>
          </p:cNvPr>
          <p:cNvSpPr/>
          <p:nvPr/>
        </p:nvSpPr>
        <p:spPr>
          <a:xfrm>
            <a:off x="12895478" y="8905508"/>
            <a:ext cx="2272473" cy="947952"/>
          </a:xfrm>
          <a:prstGeom prst="flowChartTerminator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ru-RU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ptos" panose="02110004020202020204"/>
            </a:endParaRPr>
          </a:p>
        </p:txBody>
      </p:sp>
      <p:sp>
        <p:nvSpPr>
          <p:cNvPr id="104" name="Овал 103">
            <a:extLst>
              <a:ext uri="{FF2B5EF4-FFF2-40B4-BE49-F238E27FC236}">
                <a16:creationId xmlns:a16="http://schemas.microsoft.com/office/drawing/2014/main" id="{F815619E-3230-035E-A9AB-0E6ED56D710D}"/>
              </a:ext>
            </a:extLst>
          </p:cNvPr>
          <p:cNvSpPr/>
          <p:nvPr/>
        </p:nvSpPr>
        <p:spPr>
          <a:xfrm>
            <a:off x="13098912" y="386840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</a:t>
            </a:r>
          </a:p>
        </p:txBody>
      </p:sp>
      <p:sp>
        <p:nvSpPr>
          <p:cNvPr id="105" name="Овал 104">
            <a:extLst>
              <a:ext uri="{FF2B5EF4-FFF2-40B4-BE49-F238E27FC236}">
                <a16:creationId xmlns:a16="http://schemas.microsoft.com/office/drawing/2014/main" id="{E9C3AB40-5210-D2CF-0DB8-DF8B12BDCE47}"/>
              </a:ext>
            </a:extLst>
          </p:cNvPr>
          <p:cNvSpPr/>
          <p:nvPr/>
        </p:nvSpPr>
        <p:spPr>
          <a:xfrm>
            <a:off x="13075560" y="463040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2</a:t>
            </a:r>
          </a:p>
        </p:txBody>
      </p:sp>
      <p:sp>
        <p:nvSpPr>
          <p:cNvPr id="106" name="Овал 105">
            <a:extLst>
              <a:ext uri="{FF2B5EF4-FFF2-40B4-BE49-F238E27FC236}">
                <a16:creationId xmlns:a16="http://schemas.microsoft.com/office/drawing/2014/main" id="{9CC1560A-1618-D37F-4DD8-13E4B5AD62F1}"/>
              </a:ext>
            </a:extLst>
          </p:cNvPr>
          <p:cNvSpPr/>
          <p:nvPr/>
        </p:nvSpPr>
        <p:spPr>
          <a:xfrm>
            <a:off x="13087236" y="424940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3</a:t>
            </a:r>
          </a:p>
        </p:txBody>
      </p:sp>
      <p:sp>
        <p:nvSpPr>
          <p:cNvPr id="107" name="Овал 106">
            <a:extLst>
              <a:ext uri="{FF2B5EF4-FFF2-40B4-BE49-F238E27FC236}">
                <a16:creationId xmlns:a16="http://schemas.microsoft.com/office/drawing/2014/main" id="{9A5589C0-541A-2340-1D6E-01A7B3CB41E9}"/>
              </a:ext>
            </a:extLst>
          </p:cNvPr>
          <p:cNvSpPr/>
          <p:nvPr/>
        </p:nvSpPr>
        <p:spPr>
          <a:xfrm>
            <a:off x="13134555" y="405890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4</a:t>
            </a:r>
          </a:p>
        </p:txBody>
      </p:sp>
      <p:sp>
        <p:nvSpPr>
          <p:cNvPr id="108" name="Овал 107">
            <a:extLst>
              <a:ext uri="{FF2B5EF4-FFF2-40B4-BE49-F238E27FC236}">
                <a16:creationId xmlns:a16="http://schemas.microsoft.com/office/drawing/2014/main" id="{DD99F1C5-4DF1-50EA-65D6-562C9BCDEABE}"/>
              </a:ext>
            </a:extLst>
          </p:cNvPr>
          <p:cNvSpPr/>
          <p:nvPr/>
        </p:nvSpPr>
        <p:spPr>
          <a:xfrm>
            <a:off x="13177817" y="399621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5</a:t>
            </a:r>
          </a:p>
        </p:txBody>
      </p:sp>
      <p:sp>
        <p:nvSpPr>
          <p:cNvPr id="109" name="Овал 108">
            <a:extLst>
              <a:ext uri="{FF2B5EF4-FFF2-40B4-BE49-F238E27FC236}">
                <a16:creationId xmlns:a16="http://schemas.microsoft.com/office/drawing/2014/main" id="{C6118746-34EA-D271-0B5B-C6EFC66495D2}"/>
              </a:ext>
            </a:extLst>
          </p:cNvPr>
          <p:cNvSpPr/>
          <p:nvPr/>
        </p:nvSpPr>
        <p:spPr>
          <a:xfrm>
            <a:off x="13218375" y="437721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6</a:t>
            </a:r>
          </a:p>
        </p:txBody>
      </p:sp>
      <p:sp>
        <p:nvSpPr>
          <p:cNvPr id="110" name="Овал 109">
            <a:extLst>
              <a:ext uri="{FF2B5EF4-FFF2-40B4-BE49-F238E27FC236}">
                <a16:creationId xmlns:a16="http://schemas.microsoft.com/office/drawing/2014/main" id="{EA587142-43B6-826E-6143-6E867E4BA43B}"/>
              </a:ext>
            </a:extLst>
          </p:cNvPr>
          <p:cNvSpPr/>
          <p:nvPr/>
        </p:nvSpPr>
        <p:spPr>
          <a:xfrm>
            <a:off x="13180521" y="450258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7</a:t>
            </a:r>
          </a:p>
        </p:txBody>
      </p:sp>
      <p:sp>
        <p:nvSpPr>
          <p:cNvPr id="111" name="Овал 110">
            <a:extLst>
              <a:ext uri="{FF2B5EF4-FFF2-40B4-BE49-F238E27FC236}">
                <a16:creationId xmlns:a16="http://schemas.microsoft.com/office/drawing/2014/main" id="{1CAF6618-217D-AD5E-7D8F-55B4801F3A7C}"/>
              </a:ext>
            </a:extLst>
          </p:cNvPr>
          <p:cNvSpPr/>
          <p:nvPr/>
        </p:nvSpPr>
        <p:spPr>
          <a:xfrm>
            <a:off x="13141958" y="405890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8</a:t>
            </a:r>
          </a:p>
        </p:txBody>
      </p:sp>
      <p:sp>
        <p:nvSpPr>
          <p:cNvPr id="112" name="Овал 111">
            <a:extLst>
              <a:ext uri="{FF2B5EF4-FFF2-40B4-BE49-F238E27FC236}">
                <a16:creationId xmlns:a16="http://schemas.microsoft.com/office/drawing/2014/main" id="{8B1186E7-00DA-FCB5-CA38-ADBEDD1B21AD}"/>
              </a:ext>
            </a:extLst>
          </p:cNvPr>
          <p:cNvSpPr/>
          <p:nvPr/>
        </p:nvSpPr>
        <p:spPr>
          <a:xfrm>
            <a:off x="13105433" y="388743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9</a:t>
            </a:r>
          </a:p>
        </p:txBody>
      </p:sp>
      <p:sp>
        <p:nvSpPr>
          <p:cNvPr id="113" name="Овал 112">
            <a:extLst>
              <a:ext uri="{FF2B5EF4-FFF2-40B4-BE49-F238E27FC236}">
                <a16:creationId xmlns:a16="http://schemas.microsoft.com/office/drawing/2014/main" id="{E1C08A8A-4C09-742D-A0D4-FD5FF8DAE944}"/>
              </a:ext>
            </a:extLst>
          </p:cNvPr>
          <p:cNvSpPr/>
          <p:nvPr/>
        </p:nvSpPr>
        <p:spPr>
          <a:xfrm>
            <a:off x="13123266" y="424940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10</a:t>
            </a:r>
          </a:p>
        </p:txBody>
      </p:sp>
      <p:sp>
        <p:nvSpPr>
          <p:cNvPr id="114" name="Овал 113">
            <a:extLst>
              <a:ext uri="{FF2B5EF4-FFF2-40B4-BE49-F238E27FC236}">
                <a16:creationId xmlns:a16="http://schemas.microsoft.com/office/drawing/2014/main" id="{CC80D2E2-0144-B0ED-28F5-310FA20EEE3A}"/>
              </a:ext>
            </a:extLst>
          </p:cNvPr>
          <p:cNvSpPr/>
          <p:nvPr/>
        </p:nvSpPr>
        <p:spPr>
          <a:xfrm>
            <a:off x="13101731" y="379218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11</a:t>
            </a:r>
          </a:p>
        </p:txBody>
      </p:sp>
      <p:sp>
        <p:nvSpPr>
          <p:cNvPr id="115" name="Овал 114">
            <a:extLst>
              <a:ext uri="{FF2B5EF4-FFF2-40B4-BE49-F238E27FC236}">
                <a16:creationId xmlns:a16="http://schemas.microsoft.com/office/drawing/2014/main" id="{258BE7DA-DD30-1674-0BD0-998FB87DD2F3}"/>
              </a:ext>
            </a:extLst>
          </p:cNvPr>
          <p:cNvSpPr/>
          <p:nvPr/>
        </p:nvSpPr>
        <p:spPr>
          <a:xfrm>
            <a:off x="13166528" y="376665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12</a:t>
            </a:r>
          </a:p>
        </p:txBody>
      </p:sp>
      <p:sp>
        <p:nvSpPr>
          <p:cNvPr id="116" name="Овал 115">
            <a:extLst>
              <a:ext uri="{FF2B5EF4-FFF2-40B4-BE49-F238E27FC236}">
                <a16:creationId xmlns:a16="http://schemas.microsoft.com/office/drawing/2014/main" id="{C1DC1733-70F1-9426-D003-CE9D02D99E20}"/>
              </a:ext>
            </a:extLst>
          </p:cNvPr>
          <p:cNvSpPr/>
          <p:nvPr/>
        </p:nvSpPr>
        <p:spPr>
          <a:xfrm>
            <a:off x="13106781" y="390464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13</a:t>
            </a:r>
          </a:p>
        </p:txBody>
      </p:sp>
      <p:sp>
        <p:nvSpPr>
          <p:cNvPr id="117" name="Овал 116">
            <a:extLst>
              <a:ext uri="{FF2B5EF4-FFF2-40B4-BE49-F238E27FC236}">
                <a16:creationId xmlns:a16="http://schemas.microsoft.com/office/drawing/2014/main" id="{34D35171-20E8-2D5C-D548-46C56D9BE480}"/>
              </a:ext>
            </a:extLst>
          </p:cNvPr>
          <p:cNvSpPr/>
          <p:nvPr/>
        </p:nvSpPr>
        <p:spPr>
          <a:xfrm>
            <a:off x="13181390" y="407793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14</a:t>
            </a:r>
          </a:p>
        </p:txBody>
      </p:sp>
      <p:sp>
        <p:nvSpPr>
          <p:cNvPr id="118" name="Овал 117">
            <a:extLst>
              <a:ext uri="{FF2B5EF4-FFF2-40B4-BE49-F238E27FC236}">
                <a16:creationId xmlns:a16="http://schemas.microsoft.com/office/drawing/2014/main" id="{E98EACF2-E0CD-8CEB-8E83-93E9D07816D0}"/>
              </a:ext>
            </a:extLst>
          </p:cNvPr>
          <p:cNvSpPr/>
          <p:nvPr/>
        </p:nvSpPr>
        <p:spPr>
          <a:xfrm>
            <a:off x="13138824" y="396182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15</a:t>
            </a:r>
          </a:p>
        </p:txBody>
      </p:sp>
      <p:sp>
        <p:nvSpPr>
          <p:cNvPr id="119" name="Овал 118">
            <a:extLst>
              <a:ext uri="{FF2B5EF4-FFF2-40B4-BE49-F238E27FC236}">
                <a16:creationId xmlns:a16="http://schemas.microsoft.com/office/drawing/2014/main" id="{57F0C698-5876-8955-5EC6-980A6C7C1284}"/>
              </a:ext>
            </a:extLst>
          </p:cNvPr>
          <p:cNvSpPr/>
          <p:nvPr/>
        </p:nvSpPr>
        <p:spPr>
          <a:xfrm>
            <a:off x="13111145" y="446412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16</a:t>
            </a:r>
          </a:p>
        </p:txBody>
      </p:sp>
      <p:sp>
        <p:nvSpPr>
          <p:cNvPr id="120" name="Овал 119">
            <a:extLst>
              <a:ext uri="{FF2B5EF4-FFF2-40B4-BE49-F238E27FC236}">
                <a16:creationId xmlns:a16="http://schemas.microsoft.com/office/drawing/2014/main" id="{2E1E1425-8DD7-197B-D5D8-F2F9CB87FC4C}"/>
              </a:ext>
            </a:extLst>
          </p:cNvPr>
          <p:cNvSpPr/>
          <p:nvPr/>
        </p:nvSpPr>
        <p:spPr>
          <a:xfrm>
            <a:off x="13103885" y="463040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17</a:t>
            </a:r>
          </a:p>
        </p:txBody>
      </p:sp>
      <p:sp>
        <p:nvSpPr>
          <p:cNvPr id="121" name="Овал 120">
            <a:extLst>
              <a:ext uri="{FF2B5EF4-FFF2-40B4-BE49-F238E27FC236}">
                <a16:creationId xmlns:a16="http://schemas.microsoft.com/office/drawing/2014/main" id="{C71B30FD-EA95-9435-11F1-DC5A0AF51DEF}"/>
              </a:ext>
            </a:extLst>
          </p:cNvPr>
          <p:cNvSpPr/>
          <p:nvPr/>
        </p:nvSpPr>
        <p:spPr>
          <a:xfrm>
            <a:off x="13120562" y="423929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18</a:t>
            </a:r>
          </a:p>
        </p:txBody>
      </p:sp>
      <p:sp>
        <p:nvSpPr>
          <p:cNvPr id="122" name="Овал 121">
            <a:extLst>
              <a:ext uri="{FF2B5EF4-FFF2-40B4-BE49-F238E27FC236}">
                <a16:creationId xmlns:a16="http://schemas.microsoft.com/office/drawing/2014/main" id="{A7C90950-D032-2047-E842-2F829705DF45}"/>
              </a:ext>
            </a:extLst>
          </p:cNvPr>
          <p:cNvSpPr/>
          <p:nvPr/>
        </p:nvSpPr>
        <p:spPr>
          <a:xfrm>
            <a:off x="13135691" y="397901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19</a:t>
            </a:r>
          </a:p>
        </p:txBody>
      </p:sp>
      <p:sp>
        <p:nvSpPr>
          <p:cNvPr id="123" name="Овал 122">
            <a:extLst>
              <a:ext uri="{FF2B5EF4-FFF2-40B4-BE49-F238E27FC236}">
                <a16:creationId xmlns:a16="http://schemas.microsoft.com/office/drawing/2014/main" id="{BBB86F25-A1AF-18ED-CEBA-191DF49A263D}"/>
              </a:ext>
            </a:extLst>
          </p:cNvPr>
          <p:cNvSpPr/>
          <p:nvPr/>
        </p:nvSpPr>
        <p:spPr>
          <a:xfrm>
            <a:off x="13119014" y="442269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20</a:t>
            </a:r>
          </a:p>
        </p:txBody>
      </p:sp>
      <p:sp>
        <p:nvSpPr>
          <p:cNvPr id="124" name="сарыБлок-схема: знак завершения 4">
            <a:extLst>
              <a:ext uri="{FF2B5EF4-FFF2-40B4-BE49-F238E27FC236}">
                <a16:creationId xmlns:a16="http://schemas.microsoft.com/office/drawing/2014/main" id="{EF43DD7A-5E4C-6185-7579-E8AEA0337E3F}"/>
              </a:ext>
            </a:extLst>
          </p:cNvPr>
          <p:cNvSpPr/>
          <p:nvPr/>
        </p:nvSpPr>
        <p:spPr>
          <a:xfrm>
            <a:off x="15911474" y="8954568"/>
            <a:ext cx="2272473" cy="947952"/>
          </a:xfrm>
          <a:prstGeom prst="flowChartTerminator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ru-RU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ptos" panose="02110004020202020204"/>
            </a:endParaRPr>
          </a:p>
        </p:txBody>
      </p:sp>
      <p:sp>
        <p:nvSpPr>
          <p:cNvPr id="125" name="Овал 124">
            <a:extLst>
              <a:ext uri="{FF2B5EF4-FFF2-40B4-BE49-F238E27FC236}">
                <a16:creationId xmlns:a16="http://schemas.microsoft.com/office/drawing/2014/main" id="{2ED9BF91-FA21-21B9-BB58-0D6C0F28F96D}"/>
              </a:ext>
            </a:extLst>
          </p:cNvPr>
          <p:cNvSpPr/>
          <p:nvPr/>
        </p:nvSpPr>
        <p:spPr>
          <a:xfrm>
            <a:off x="16114908" y="435900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</a:t>
            </a:r>
          </a:p>
        </p:txBody>
      </p:sp>
      <p:sp>
        <p:nvSpPr>
          <p:cNvPr id="126" name="Овал 125">
            <a:extLst>
              <a:ext uri="{FF2B5EF4-FFF2-40B4-BE49-F238E27FC236}">
                <a16:creationId xmlns:a16="http://schemas.microsoft.com/office/drawing/2014/main" id="{B91A6986-CAFB-8A60-DCCC-25F48B7A390E}"/>
              </a:ext>
            </a:extLst>
          </p:cNvPr>
          <p:cNvSpPr/>
          <p:nvPr/>
        </p:nvSpPr>
        <p:spPr>
          <a:xfrm>
            <a:off x="16091556" y="512100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2</a:t>
            </a:r>
          </a:p>
        </p:txBody>
      </p:sp>
      <p:sp>
        <p:nvSpPr>
          <p:cNvPr id="127" name="Овал 126">
            <a:extLst>
              <a:ext uri="{FF2B5EF4-FFF2-40B4-BE49-F238E27FC236}">
                <a16:creationId xmlns:a16="http://schemas.microsoft.com/office/drawing/2014/main" id="{45389BD2-177A-43F7-62ED-B3B2B1EE7C82}"/>
              </a:ext>
            </a:extLst>
          </p:cNvPr>
          <p:cNvSpPr/>
          <p:nvPr/>
        </p:nvSpPr>
        <p:spPr>
          <a:xfrm>
            <a:off x="16103232" y="474000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3</a:t>
            </a:r>
          </a:p>
        </p:txBody>
      </p:sp>
      <p:sp>
        <p:nvSpPr>
          <p:cNvPr id="128" name="Овал 127">
            <a:extLst>
              <a:ext uri="{FF2B5EF4-FFF2-40B4-BE49-F238E27FC236}">
                <a16:creationId xmlns:a16="http://schemas.microsoft.com/office/drawing/2014/main" id="{C7F73EE9-E441-7825-B5BA-2D220E617F42}"/>
              </a:ext>
            </a:extLst>
          </p:cNvPr>
          <p:cNvSpPr/>
          <p:nvPr/>
        </p:nvSpPr>
        <p:spPr>
          <a:xfrm>
            <a:off x="16150551" y="454950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4</a:t>
            </a:r>
          </a:p>
        </p:txBody>
      </p:sp>
      <p:sp>
        <p:nvSpPr>
          <p:cNvPr id="129" name="Овал 128">
            <a:extLst>
              <a:ext uri="{FF2B5EF4-FFF2-40B4-BE49-F238E27FC236}">
                <a16:creationId xmlns:a16="http://schemas.microsoft.com/office/drawing/2014/main" id="{8125B03B-FDF0-49D5-9A86-EEDFCF7833E1}"/>
              </a:ext>
            </a:extLst>
          </p:cNvPr>
          <p:cNvSpPr/>
          <p:nvPr/>
        </p:nvSpPr>
        <p:spPr>
          <a:xfrm>
            <a:off x="16193813" y="448682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5</a:t>
            </a:r>
          </a:p>
        </p:txBody>
      </p:sp>
      <p:sp>
        <p:nvSpPr>
          <p:cNvPr id="130" name="Овал 129">
            <a:extLst>
              <a:ext uri="{FF2B5EF4-FFF2-40B4-BE49-F238E27FC236}">
                <a16:creationId xmlns:a16="http://schemas.microsoft.com/office/drawing/2014/main" id="{E7892B5A-DB9C-09A0-A145-CEC24EE644EE}"/>
              </a:ext>
            </a:extLst>
          </p:cNvPr>
          <p:cNvSpPr/>
          <p:nvPr/>
        </p:nvSpPr>
        <p:spPr>
          <a:xfrm>
            <a:off x="16234371" y="486782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6</a:t>
            </a:r>
          </a:p>
        </p:txBody>
      </p:sp>
      <p:sp>
        <p:nvSpPr>
          <p:cNvPr id="131" name="Овал 130">
            <a:extLst>
              <a:ext uri="{FF2B5EF4-FFF2-40B4-BE49-F238E27FC236}">
                <a16:creationId xmlns:a16="http://schemas.microsoft.com/office/drawing/2014/main" id="{7A78D09B-947A-B706-4A81-518763EE2847}"/>
              </a:ext>
            </a:extLst>
          </p:cNvPr>
          <p:cNvSpPr/>
          <p:nvPr/>
        </p:nvSpPr>
        <p:spPr>
          <a:xfrm>
            <a:off x="16196517" y="499319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7</a:t>
            </a:r>
          </a:p>
        </p:txBody>
      </p:sp>
      <p:sp>
        <p:nvSpPr>
          <p:cNvPr id="132" name="Овал 131">
            <a:extLst>
              <a:ext uri="{FF2B5EF4-FFF2-40B4-BE49-F238E27FC236}">
                <a16:creationId xmlns:a16="http://schemas.microsoft.com/office/drawing/2014/main" id="{924BCBBD-02EE-F5F7-D9DF-CA85F365955D}"/>
              </a:ext>
            </a:extLst>
          </p:cNvPr>
          <p:cNvSpPr/>
          <p:nvPr/>
        </p:nvSpPr>
        <p:spPr>
          <a:xfrm>
            <a:off x="16157954" y="454950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8</a:t>
            </a:r>
          </a:p>
        </p:txBody>
      </p:sp>
      <p:sp>
        <p:nvSpPr>
          <p:cNvPr id="133" name="Овал 132">
            <a:extLst>
              <a:ext uri="{FF2B5EF4-FFF2-40B4-BE49-F238E27FC236}">
                <a16:creationId xmlns:a16="http://schemas.microsoft.com/office/drawing/2014/main" id="{97366283-728F-4662-C4B9-A907C5FECE5B}"/>
              </a:ext>
            </a:extLst>
          </p:cNvPr>
          <p:cNvSpPr/>
          <p:nvPr/>
        </p:nvSpPr>
        <p:spPr>
          <a:xfrm>
            <a:off x="16121429" y="437804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9</a:t>
            </a:r>
          </a:p>
        </p:txBody>
      </p:sp>
      <p:sp>
        <p:nvSpPr>
          <p:cNvPr id="134" name="Овал 133">
            <a:extLst>
              <a:ext uri="{FF2B5EF4-FFF2-40B4-BE49-F238E27FC236}">
                <a16:creationId xmlns:a16="http://schemas.microsoft.com/office/drawing/2014/main" id="{7CCC4495-7814-3E01-14AC-69DC6A960FEC}"/>
              </a:ext>
            </a:extLst>
          </p:cNvPr>
          <p:cNvSpPr/>
          <p:nvPr/>
        </p:nvSpPr>
        <p:spPr>
          <a:xfrm>
            <a:off x="16139262" y="474000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10</a:t>
            </a:r>
          </a:p>
        </p:txBody>
      </p:sp>
      <p:sp>
        <p:nvSpPr>
          <p:cNvPr id="135" name="Овал 134">
            <a:extLst>
              <a:ext uri="{FF2B5EF4-FFF2-40B4-BE49-F238E27FC236}">
                <a16:creationId xmlns:a16="http://schemas.microsoft.com/office/drawing/2014/main" id="{A14F732F-497B-052D-EFC7-87C0CD1AF2F8}"/>
              </a:ext>
            </a:extLst>
          </p:cNvPr>
          <p:cNvSpPr/>
          <p:nvPr/>
        </p:nvSpPr>
        <p:spPr>
          <a:xfrm>
            <a:off x="16117727" y="428279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11</a:t>
            </a:r>
          </a:p>
        </p:txBody>
      </p:sp>
      <p:sp>
        <p:nvSpPr>
          <p:cNvPr id="136" name="Овал 135">
            <a:extLst>
              <a:ext uri="{FF2B5EF4-FFF2-40B4-BE49-F238E27FC236}">
                <a16:creationId xmlns:a16="http://schemas.microsoft.com/office/drawing/2014/main" id="{ADCBF276-9378-F30C-31CB-0D9EFC4FC936}"/>
              </a:ext>
            </a:extLst>
          </p:cNvPr>
          <p:cNvSpPr/>
          <p:nvPr/>
        </p:nvSpPr>
        <p:spPr>
          <a:xfrm>
            <a:off x="16182524" y="425726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12</a:t>
            </a:r>
          </a:p>
        </p:txBody>
      </p:sp>
      <p:sp>
        <p:nvSpPr>
          <p:cNvPr id="137" name="Овал 136">
            <a:extLst>
              <a:ext uri="{FF2B5EF4-FFF2-40B4-BE49-F238E27FC236}">
                <a16:creationId xmlns:a16="http://schemas.microsoft.com/office/drawing/2014/main" id="{9E20D373-599A-274B-D22B-E8FF57737678}"/>
              </a:ext>
            </a:extLst>
          </p:cNvPr>
          <p:cNvSpPr/>
          <p:nvPr/>
        </p:nvSpPr>
        <p:spPr>
          <a:xfrm>
            <a:off x="16122777" y="439524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13</a:t>
            </a:r>
          </a:p>
        </p:txBody>
      </p:sp>
      <p:sp>
        <p:nvSpPr>
          <p:cNvPr id="138" name="Овал 137">
            <a:extLst>
              <a:ext uri="{FF2B5EF4-FFF2-40B4-BE49-F238E27FC236}">
                <a16:creationId xmlns:a16="http://schemas.microsoft.com/office/drawing/2014/main" id="{AB5692A4-DADE-1FE4-98A4-DFF29F148ED2}"/>
              </a:ext>
            </a:extLst>
          </p:cNvPr>
          <p:cNvSpPr/>
          <p:nvPr/>
        </p:nvSpPr>
        <p:spPr>
          <a:xfrm>
            <a:off x="16197386" y="456854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14</a:t>
            </a:r>
          </a:p>
        </p:txBody>
      </p:sp>
      <p:sp>
        <p:nvSpPr>
          <p:cNvPr id="139" name="Овал 138">
            <a:extLst>
              <a:ext uri="{FF2B5EF4-FFF2-40B4-BE49-F238E27FC236}">
                <a16:creationId xmlns:a16="http://schemas.microsoft.com/office/drawing/2014/main" id="{E711CCEF-B5C2-124B-0345-DB088B95F138}"/>
              </a:ext>
            </a:extLst>
          </p:cNvPr>
          <p:cNvSpPr/>
          <p:nvPr/>
        </p:nvSpPr>
        <p:spPr>
          <a:xfrm>
            <a:off x="16154820" y="445242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15</a:t>
            </a:r>
          </a:p>
        </p:txBody>
      </p:sp>
      <p:sp>
        <p:nvSpPr>
          <p:cNvPr id="140" name="Овал 139">
            <a:extLst>
              <a:ext uri="{FF2B5EF4-FFF2-40B4-BE49-F238E27FC236}">
                <a16:creationId xmlns:a16="http://schemas.microsoft.com/office/drawing/2014/main" id="{2EC8AA18-286F-1DDD-03B4-DDCF1704CA76}"/>
              </a:ext>
            </a:extLst>
          </p:cNvPr>
          <p:cNvSpPr/>
          <p:nvPr/>
        </p:nvSpPr>
        <p:spPr>
          <a:xfrm>
            <a:off x="16127141" y="495473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16</a:t>
            </a:r>
          </a:p>
        </p:txBody>
      </p:sp>
      <p:sp>
        <p:nvSpPr>
          <p:cNvPr id="141" name="Овал 140">
            <a:extLst>
              <a:ext uri="{FF2B5EF4-FFF2-40B4-BE49-F238E27FC236}">
                <a16:creationId xmlns:a16="http://schemas.microsoft.com/office/drawing/2014/main" id="{3711B2C4-8D2E-F040-F282-1A240413926D}"/>
              </a:ext>
            </a:extLst>
          </p:cNvPr>
          <p:cNvSpPr/>
          <p:nvPr/>
        </p:nvSpPr>
        <p:spPr>
          <a:xfrm>
            <a:off x="16119881" y="512100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17</a:t>
            </a:r>
          </a:p>
        </p:txBody>
      </p:sp>
      <p:sp>
        <p:nvSpPr>
          <p:cNvPr id="142" name="Овал 141">
            <a:extLst>
              <a:ext uri="{FF2B5EF4-FFF2-40B4-BE49-F238E27FC236}">
                <a16:creationId xmlns:a16="http://schemas.microsoft.com/office/drawing/2014/main" id="{5247FDAA-78D1-4954-F269-8D211EE27377}"/>
              </a:ext>
            </a:extLst>
          </p:cNvPr>
          <p:cNvSpPr/>
          <p:nvPr/>
        </p:nvSpPr>
        <p:spPr>
          <a:xfrm>
            <a:off x="16136558" y="472989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18</a:t>
            </a:r>
          </a:p>
        </p:txBody>
      </p:sp>
      <p:sp>
        <p:nvSpPr>
          <p:cNvPr id="143" name="Овал 142">
            <a:extLst>
              <a:ext uri="{FF2B5EF4-FFF2-40B4-BE49-F238E27FC236}">
                <a16:creationId xmlns:a16="http://schemas.microsoft.com/office/drawing/2014/main" id="{A87EF575-1DE0-2E83-8503-96876420A9B2}"/>
              </a:ext>
            </a:extLst>
          </p:cNvPr>
          <p:cNvSpPr/>
          <p:nvPr/>
        </p:nvSpPr>
        <p:spPr>
          <a:xfrm>
            <a:off x="16151687" y="446961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19</a:t>
            </a:r>
          </a:p>
        </p:txBody>
      </p:sp>
      <p:sp>
        <p:nvSpPr>
          <p:cNvPr id="144" name="Овал 143">
            <a:extLst>
              <a:ext uri="{FF2B5EF4-FFF2-40B4-BE49-F238E27FC236}">
                <a16:creationId xmlns:a16="http://schemas.microsoft.com/office/drawing/2014/main" id="{0CF3B5EA-89FB-28E0-47F1-C76EAAC1A3B0}"/>
              </a:ext>
            </a:extLst>
          </p:cNvPr>
          <p:cNvSpPr/>
          <p:nvPr/>
        </p:nvSpPr>
        <p:spPr>
          <a:xfrm>
            <a:off x="16135010" y="491330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07766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0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7" fill="hold">
                      <p:stCondLst>
                        <p:cond delay="0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2" fill="hold">
                      <p:stCondLst>
                        <p:cond delay="indefinite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2" fill="hold">
                      <p:stCondLst>
                        <p:cond delay="indefinite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2" fill="hold">
                      <p:stCondLst>
                        <p:cond delay="indefinite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2" fill="hold">
                      <p:stCondLst>
                        <p:cond delay="indefinite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2" fill="hold">
                      <p:stCondLst>
                        <p:cond delay="indefinite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2" fill="hold">
                      <p:stCondLst>
                        <p:cond delay="indefinite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7" fill="hold">
                      <p:stCondLst>
                        <p:cond delay="indefinite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2" fill="hold">
                      <p:stCondLst>
                        <p:cond delay="indefinite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50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8" fill="hold">
                      <p:stCondLst>
                        <p:cond delay="0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8" fill="hold">
                      <p:stCondLst>
                        <p:cond delay="indefinite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8" fill="hold">
                      <p:stCondLst>
                        <p:cond delay="indefinite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8" fill="hold">
                      <p:stCondLst>
                        <p:cond delay="indefinite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8" fill="hold">
                      <p:stCondLst>
                        <p:cond delay="indefinite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8" fill="hold">
                      <p:stCondLst>
                        <p:cond delay="indefinite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3" fill="hold">
                      <p:stCondLst>
                        <p:cond delay="indefinite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8" fill="hold">
                      <p:stCondLst>
                        <p:cond delay="indefinite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8" fill="hold">
                      <p:stCondLst>
                        <p:cond delay="indefinite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3" fill="hold">
                      <p:stCondLst>
                        <p:cond delay="indefinite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8" fill="hold">
                      <p:stCondLst>
                        <p:cond delay="indefinite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72546" y="-535802"/>
            <a:ext cx="2176243" cy="11337939"/>
            <a:chOff x="0" y="0"/>
            <a:chExt cx="573167" cy="29861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3167" cy="2986124"/>
            </a:xfrm>
            <a:custGeom>
              <a:avLst/>
              <a:gdLst/>
              <a:ahLst/>
              <a:cxnLst/>
              <a:rect l="l" t="t" r="r" b="b"/>
              <a:pathLst>
                <a:path w="573167" h="2986124">
                  <a:moveTo>
                    <a:pt x="0" y="0"/>
                  </a:moveTo>
                  <a:lnTo>
                    <a:pt x="573167" y="0"/>
                  </a:lnTo>
                  <a:lnTo>
                    <a:pt x="573167" y="2986124"/>
                  </a:lnTo>
                  <a:lnTo>
                    <a:pt x="0" y="2986124"/>
                  </a:lnTo>
                  <a:close/>
                </a:path>
              </a:pathLst>
            </a:custGeom>
            <a:solidFill>
              <a:srgbClr val="171D4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73167" cy="3024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14500" y="3884006"/>
            <a:ext cx="1485900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kk-KZ" sz="9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Компьютер қалай жұмыс істейді</a:t>
            </a:r>
            <a:endParaRPr lang="en-US" sz="22031" dirty="0">
              <a:solidFill>
                <a:srgbClr val="0070C0"/>
              </a:solidFill>
              <a:latin typeface="Bebas Neue Cyrillic"/>
              <a:ea typeface="Bebas Neue Cyrillic"/>
              <a:cs typeface="Bebas Neue Cyrillic"/>
              <a:sym typeface="Bebas Neue Cyrillic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714500" y="8020527"/>
            <a:ext cx="148590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-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Компьютердің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негізгі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құрылғылары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(процессор,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жедел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жад,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енгізу-шығару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құрылғылары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)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атау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;</a:t>
            </a:r>
          </a:p>
          <a:p>
            <a:pPr algn="l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-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негізгі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құрылғылардың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өзара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байланысын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түсіндіру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;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47800" y="2327586"/>
            <a:ext cx="6933152" cy="453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18"/>
              </a:lnSpc>
            </a:pPr>
            <a:r>
              <a:rPr lang="kk-KZ" sz="4400" b="1" dirty="0">
                <a:solidFill>
                  <a:srgbClr val="002060"/>
                </a:solidFill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Сабақтың тақырыбы: 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ea typeface="Raleway"/>
              <a:cs typeface="Times New Roman" panose="02020603050405020304" pitchFamily="18" charset="0"/>
              <a:sym typeface="Raleway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839C33-C6C9-A24B-E341-D06F3F2C7D41}"/>
              </a:ext>
            </a:extLst>
          </p:cNvPr>
          <p:cNvSpPr txBox="1"/>
          <p:nvPr/>
        </p:nvSpPr>
        <p:spPr>
          <a:xfrm>
            <a:off x="1698458" y="7213766"/>
            <a:ext cx="6933152" cy="453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18"/>
              </a:lnSpc>
            </a:pPr>
            <a:r>
              <a:rPr lang="kk-KZ" sz="4400" b="1" dirty="0">
                <a:solidFill>
                  <a:srgbClr val="002060"/>
                </a:solidFill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Сабақтың мақсаты</a:t>
            </a:r>
            <a:r>
              <a:rPr lang="kk-KZ" sz="4400" b="1" dirty="0">
                <a:solidFill>
                  <a:srgbClr val="002060"/>
                </a:solidFill>
                <a:latin typeface="Raleway"/>
                <a:ea typeface="Raleway"/>
                <a:cs typeface="Raleway"/>
                <a:sym typeface="Raleway"/>
              </a:rPr>
              <a:t>: </a:t>
            </a:r>
            <a:endParaRPr lang="en-US" sz="4400" b="1" dirty="0">
              <a:solidFill>
                <a:srgbClr val="00206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8F3A1919-6418-A73D-B6B7-9D86128E4AD1}"/>
              </a:ext>
            </a:extLst>
          </p:cNvPr>
          <p:cNvSpPr/>
          <p:nvPr/>
        </p:nvSpPr>
        <p:spPr>
          <a:xfrm>
            <a:off x="14935200" y="266700"/>
            <a:ext cx="3122671" cy="3856536"/>
          </a:xfrm>
          <a:custGeom>
            <a:avLst/>
            <a:gdLst/>
            <a:ahLst/>
            <a:cxnLst/>
            <a:rect l="l" t="t" r="r" b="b"/>
            <a:pathLst>
              <a:path w="2292768" h="2948898">
                <a:moveTo>
                  <a:pt x="0" y="0"/>
                </a:moveTo>
                <a:lnTo>
                  <a:pt x="2292768" y="0"/>
                </a:lnTo>
                <a:lnTo>
                  <a:pt x="2292768" y="2948898"/>
                </a:lnTo>
                <a:lnTo>
                  <a:pt x="0" y="294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6"/>
          <p:cNvSpPr txBox="1"/>
          <p:nvPr/>
        </p:nvSpPr>
        <p:spPr>
          <a:xfrm>
            <a:off x="457200" y="419100"/>
            <a:ext cx="17068800" cy="9602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Өткенді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қайталау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: </a:t>
            </a:r>
          </a:p>
          <a:p>
            <a:endParaRPr lang="ru-RU" sz="4800" b="1" dirty="0">
              <a:solidFill>
                <a:schemeClr val="tx2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Компьютердің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даму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кезеңдерін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есіңе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түсір</a:t>
            </a:r>
            <a:endParaRPr lang="ru-RU" sz="4800" b="1" dirty="0">
              <a:solidFill>
                <a:schemeClr val="tx2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Әр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буында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қандай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өзгерістер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орын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алды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?</a:t>
            </a:r>
          </a:p>
          <a:p>
            <a:r>
              <a:rPr lang="ru-RU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Ойлан</a:t>
            </a:r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: </a:t>
            </a:r>
          </a:p>
          <a:p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Компьютердің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қандай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негізгі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және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қосымша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құрылғылары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бар?</a:t>
            </a:r>
          </a:p>
          <a:p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  Компьютер </a:t>
            </a:r>
            <a:r>
              <a:rPr lang="ru-RU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құрылғыларының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қызметі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жайлы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не </a:t>
            </a:r>
            <a:r>
              <a:rPr lang="ru-RU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айта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аласың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?</a:t>
            </a:r>
          </a:p>
          <a:p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  Компьютер </a:t>
            </a:r>
            <a:r>
              <a:rPr lang="ru-RU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құрылғылары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бір-бірімен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өзара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қалай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әрекеттесіп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жұмыс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істейді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?</a:t>
            </a:r>
          </a:p>
          <a:p>
            <a:pPr algn="ctr"/>
            <a:endParaRPr lang="ru-RU" sz="6000" b="1" dirty="0">
              <a:solidFill>
                <a:schemeClr val="tx2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6C2FCA-7B24-CDE3-011A-DC14F3BFE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8800" y="283318"/>
            <a:ext cx="3810000" cy="394804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EBE231-A0F9-9506-0C09-A84942A52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27AF595F-4FC2-3D4B-2358-A103EA657C12}"/>
              </a:ext>
            </a:extLst>
          </p:cNvPr>
          <p:cNvSpPr txBox="1"/>
          <p:nvPr/>
        </p:nvSpPr>
        <p:spPr>
          <a:xfrm>
            <a:off x="609600" y="1579233"/>
            <a:ext cx="17194642" cy="2324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kk-KZ" sz="40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en-US"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47610F76-2F28-CE09-84AD-8749FC89FEC1}"/>
              </a:ext>
            </a:extLst>
          </p:cNvPr>
          <p:cNvSpPr txBox="1"/>
          <p:nvPr/>
        </p:nvSpPr>
        <p:spPr>
          <a:xfrm>
            <a:off x="458358" y="457635"/>
            <a:ext cx="8685642" cy="2720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7"/>
              </a:lnSpc>
            </a:pPr>
            <a:r>
              <a:rPr lang="kk-KZ" sz="54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Жаңа сабақты меңгеру</a:t>
            </a:r>
          </a:p>
          <a:p>
            <a:pPr algn="l">
              <a:lnSpc>
                <a:spcPts val="4247"/>
              </a:lnSpc>
            </a:pPr>
            <a:endParaRPr lang="kk-KZ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r>
              <a:rPr lang="kk-KZ" sz="54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  <a:hlinkClick r:id="rId2"/>
              </a:rPr>
              <a:t>https://youtu.be/pDzrk8x1sxg</a:t>
            </a:r>
            <a:endParaRPr lang="kk-KZ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73D63FFA-255C-92AB-416A-DF62E4393A45}"/>
              </a:ext>
            </a:extLst>
          </p:cNvPr>
          <p:cNvSpPr/>
          <p:nvPr/>
        </p:nvSpPr>
        <p:spPr>
          <a:xfrm flipV="1">
            <a:off x="273553" y="1257300"/>
            <a:ext cx="7525709" cy="54424"/>
          </a:xfrm>
          <a:prstGeom prst="line">
            <a:avLst/>
          </a:prstGeom>
          <a:ln w="47625" cap="flat">
            <a:solidFill>
              <a:srgbClr val="2ED3C6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AF56004-6F49-0C61-6F04-015ECA424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9295" y="86649"/>
            <a:ext cx="7888705" cy="101137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870119-0C2F-0CD7-C30C-C8FA59496CDA}"/>
              </a:ext>
            </a:extLst>
          </p:cNvPr>
          <p:cNvSpPr txBox="1"/>
          <p:nvPr/>
        </p:nvSpPr>
        <p:spPr>
          <a:xfrm>
            <a:off x="458358" y="2896984"/>
            <a:ext cx="91440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sz="4400" dirty="0" err="1">
                <a:solidFill>
                  <a:srgbClr val="FF0000"/>
                </a:solidFill>
              </a:rPr>
              <a:t>Жүйелік</a:t>
            </a:r>
            <a:r>
              <a:rPr lang="ru-KZ" sz="4400" dirty="0">
                <a:solidFill>
                  <a:srgbClr val="FF0000"/>
                </a:solidFill>
              </a:rPr>
              <a:t> </a:t>
            </a:r>
            <a:r>
              <a:rPr lang="ru-KZ" sz="4400" dirty="0" err="1">
                <a:solidFill>
                  <a:srgbClr val="FF0000"/>
                </a:solidFill>
              </a:rPr>
              <a:t>блоктың</a:t>
            </a:r>
            <a:r>
              <a:rPr lang="ru-KZ" sz="4400" dirty="0">
                <a:solidFill>
                  <a:srgbClr val="FF0000"/>
                </a:solidFill>
              </a:rPr>
              <a:t> </a:t>
            </a:r>
            <a:r>
              <a:rPr lang="ru-KZ" sz="4400" dirty="0" err="1">
                <a:solidFill>
                  <a:srgbClr val="FF0000"/>
                </a:solidFill>
              </a:rPr>
              <a:t>бүйір</a:t>
            </a:r>
            <a:r>
              <a:rPr lang="ru-KZ" sz="4400" dirty="0">
                <a:solidFill>
                  <a:srgbClr val="FF0000"/>
                </a:solidFill>
              </a:rPr>
              <a:t> </a:t>
            </a:r>
            <a:r>
              <a:rPr lang="ru-KZ" sz="4400" dirty="0" err="1">
                <a:solidFill>
                  <a:srgbClr val="FF0000"/>
                </a:solidFill>
              </a:rPr>
              <a:t>қабырғасындағы</a:t>
            </a:r>
            <a:r>
              <a:rPr lang="ru-KZ" sz="4400" dirty="0">
                <a:solidFill>
                  <a:srgbClr val="FF0000"/>
                </a:solidFill>
              </a:rPr>
              <a:t> </a:t>
            </a:r>
            <a:r>
              <a:rPr lang="ru-KZ" sz="4400" dirty="0" err="1">
                <a:solidFill>
                  <a:srgbClr val="FF0000"/>
                </a:solidFill>
              </a:rPr>
              <a:t>жақтауын</a:t>
            </a:r>
            <a:r>
              <a:rPr lang="ru-KZ" sz="4400" dirty="0">
                <a:solidFill>
                  <a:srgbClr val="FF0000"/>
                </a:solidFill>
              </a:rPr>
              <a:t> </a:t>
            </a:r>
            <a:r>
              <a:rPr lang="ru-KZ" sz="4400" dirty="0" err="1">
                <a:solidFill>
                  <a:srgbClr val="FF0000"/>
                </a:solidFill>
              </a:rPr>
              <a:t>ашып</a:t>
            </a:r>
            <a:r>
              <a:rPr lang="ru-KZ" sz="4400" dirty="0">
                <a:solidFill>
                  <a:srgbClr val="FF0000"/>
                </a:solidFill>
              </a:rPr>
              <a:t>, </a:t>
            </a:r>
            <a:r>
              <a:rPr lang="ru-KZ" sz="4400" dirty="0" err="1">
                <a:solidFill>
                  <a:srgbClr val="FF0000"/>
                </a:solidFill>
              </a:rPr>
              <a:t>ішіне</a:t>
            </a:r>
            <a:r>
              <a:rPr lang="ru-KZ" sz="4400" dirty="0">
                <a:solidFill>
                  <a:srgbClr val="FF0000"/>
                </a:solidFill>
              </a:rPr>
              <a:t> </a:t>
            </a:r>
            <a:r>
              <a:rPr lang="ru-KZ" sz="4400" dirty="0" err="1">
                <a:solidFill>
                  <a:srgbClr val="FF0000"/>
                </a:solidFill>
              </a:rPr>
              <a:t>үңілсек</a:t>
            </a:r>
            <a:r>
              <a:rPr lang="ru-KZ" sz="4400" dirty="0">
                <a:solidFill>
                  <a:srgbClr val="FF0000"/>
                </a:solidFill>
              </a:rPr>
              <a:t>, </a:t>
            </a:r>
            <a:r>
              <a:rPr lang="ru-KZ" sz="4400" dirty="0" err="1">
                <a:solidFill>
                  <a:srgbClr val="FF0000"/>
                </a:solidFill>
              </a:rPr>
              <a:t>онда</a:t>
            </a:r>
            <a:r>
              <a:rPr lang="ru-KZ" sz="4400" dirty="0">
                <a:solidFill>
                  <a:srgbClr val="FF0000"/>
                </a:solidFill>
              </a:rPr>
              <a:t> </a:t>
            </a:r>
            <a:r>
              <a:rPr lang="ru-KZ" sz="4400" dirty="0" err="1">
                <a:solidFill>
                  <a:srgbClr val="FF0000"/>
                </a:solidFill>
              </a:rPr>
              <a:t>орналасқан</a:t>
            </a:r>
            <a:r>
              <a:rPr lang="ru-KZ" sz="4400" dirty="0">
                <a:solidFill>
                  <a:srgbClr val="FF0000"/>
                </a:solidFill>
              </a:rPr>
              <a:t> </a:t>
            </a:r>
            <a:r>
              <a:rPr lang="ru-KZ" sz="4400" dirty="0" err="1">
                <a:solidFill>
                  <a:srgbClr val="FF0000"/>
                </a:solidFill>
              </a:rPr>
              <a:t>құрылғыларды</a:t>
            </a:r>
            <a:r>
              <a:rPr lang="ru-KZ" sz="4400" dirty="0">
                <a:solidFill>
                  <a:srgbClr val="FF0000"/>
                </a:solidFill>
              </a:rPr>
              <a:t> </a:t>
            </a:r>
            <a:r>
              <a:rPr lang="ru-KZ" sz="4400" dirty="0" err="1">
                <a:solidFill>
                  <a:srgbClr val="FF0000"/>
                </a:solidFill>
              </a:rPr>
              <a:t>көреміз</a:t>
            </a:r>
            <a:r>
              <a:rPr lang="ru-KZ" sz="4400" dirty="0">
                <a:solidFill>
                  <a:srgbClr val="FF0000"/>
                </a:solidFill>
              </a:rPr>
              <a:t>. </a:t>
            </a:r>
            <a:r>
              <a:rPr lang="ru-KZ" sz="4400" dirty="0" err="1">
                <a:solidFill>
                  <a:srgbClr val="FF0000"/>
                </a:solidFill>
              </a:rPr>
              <a:t>Бұл</a:t>
            </a:r>
            <a:r>
              <a:rPr lang="ru-KZ" sz="4400" dirty="0">
                <a:solidFill>
                  <a:srgbClr val="FF0000"/>
                </a:solidFill>
              </a:rPr>
              <a:t> </a:t>
            </a:r>
            <a:r>
              <a:rPr lang="ru-KZ" sz="4400" dirty="0" err="1">
                <a:solidFill>
                  <a:srgbClr val="FF0000"/>
                </a:solidFill>
              </a:rPr>
              <a:t>құрылғылар</a:t>
            </a:r>
            <a:r>
              <a:rPr lang="ru-KZ" sz="4400" dirty="0">
                <a:solidFill>
                  <a:srgbClr val="FF0000"/>
                </a:solidFill>
              </a:rPr>
              <a:t> </a:t>
            </a:r>
            <a:r>
              <a:rPr lang="ru-KZ" sz="4400" dirty="0" err="1">
                <a:solidFill>
                  <a:srgbClr val="FF0000"/>
                </a:solidFill>
              </a:rPr>
              <a:t>компьютерде</a:t>
            </a:r>
            <a:r>
              <a:rPr lang="ru-KZ" sz="4400" dirty="0">
                <a:solidFill>
                  <a:srgbClr val="FF0000"/>
                </a:solidFill>
              </a:rPr>
              <a:t> </a:t>
            </a:r>
            <a:r>
              <a:rPr lang="ru-KZ" sz="4400" dirty="0" err="1">
                <a:solidFill>
                  <a:srgbClr val="FF0000"/>
                </a:solidFill>
              </a:rPr>
              <a:t>әртүрлі</a:t>
            </a:r>
            <a:r>
              <a:rPr lang="ru-KZ" sz="4400" dirty="0">
                <a:solidFill>
                  <a:srgbClr val="FF0000"/>
                </a:solidFill>
              </a:rPr>
              <a:t> </a:t>
            </a:r>
            <a:r>
              <a:rPr lang="ru-KZ" sz="4400" dirty="0" err="1">
                <a:solidFill>
                  <a:srgbClr val="FF0000"/>
                </a:solidFill>
              </a:rPr>
              <a:t>қызмет</a:t>
            </a:r>
            <a:r>
              <a:rPr lang="ru-KZ" sz="4400" dirty="0">
                <a:solidFill>
                  <a:srgbClr val="FF0000"/>
                </a:solidFill>
              </a:rPr>
              <a:t> </a:t>
            </a:r>
            <a:r>
              <a:rPr lang="ru-KZ" sz="4400" dirty="0" err="1">
                <a:solidFill>
                  <a:srgbClr val="FF0000"/>
                </a:solidFill>
              </a:rPr>
              <a:t>атқарады</a:t>
            </a:r>
            <a:r>
              <a:rPr lang="kk-KZ" sz="4400" dirty="0">
                <a:solidFill>
                  <a:srgbClr val="FF0000"/>
                </a:solidFill>
              </a:rPr>
              <a:t>.</a:t>
            </a:r>
            <a:endParaRPr lang="ru-KZ" sz="4400" dirty="0">
              <a:solidFill>
                <a:srgbClr val="FF000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DA54605-D231-74F4-CEC5-94B56D358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063" y="7475051"/>
            <a:ext cx="2105286" cy="232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79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4BFB53-D72B-A866-6A54-04E259D67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215363B6-6629-3C56-7E42-502933810363}"/>
              </a:ext>
            </a:extLst>
          </p:cNvPr>
          <p:cNvSpPr txBox="1"/>
          <p:nvPr/>
        </p:nvSpPr>
        <p:spPr>
          <a:xfrm>
            <a:off x="12725400" y="3390900"/>
            <a:ext cx="4850242" cy="61723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kk-KZ" sz="4000" b="1" dirty="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  <a:t>Компьютер архитектурасы дегеніміз </a:t>
            </a:r>
            <a:r>
              <a:rPr lang="kk-KZ" sz="40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– оның құрамдас бөліктері мен олардың арасындағы байланыс. Басқаша айтқанда, компьютердің қызметтік (функционалдық) сызбасы.</a:t>
            </a:r>
            <a:endParaRPr lang="en-US"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3C11E060-A5B6-B9BC-0DE8-F0250E9E31EA}"/>
              </a:ext>
            </a:extLst>
          </p:cNvPr>
          <p:cNvSpPr txBox="1"/>
          <p:nvPr/>
        </p:nvSpPr>
        <p:spPr>
          <a:xfrm>
            <a:off x="458358" y="457635"/>
            <a:ext cx="8685642" cy="566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7"/>
              </a:lnSpc>
            </a:pPr>
            <a:r>
              <a:rPr lang="kk-KZ" sz="54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Жаңа сабақты меңгеру </a:t>
            </a: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36989C9F-EC29-BBCD-9E73-D4BF69D9CC34}"/>
              </a:ext>
            </a:extLst>
          </p:cNvPr>
          <p:cNvSpPr/>
          <p:nvPr/>
        </p:nvSpPr>
        <p:spPr>
          <a:xfrm flipV="1">
            <a:off x="273553" y="1257300"/>
            <a:ext cx="7525709" cy="54424"/>
          </a:xfrm>
          <a:prstGeom prst="line">
            <a:avLst/>
          </a:prstGeom>
          <a:ln w="47625" cap="flat">
            <a:solidFill>
              <a:srgbClr val="2ED3C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501EBC-A19B-F595-CED4-B5FCF8DFD62F}"/>
              </a:ext>
            </a:extLst>
          </p:cNvPr>
          <p:cNvSpPr txBox="1"/>
          <p:nvPr/>
        </p:nvSpPr>
        <p:spPr>
          <a:xfrm>
            <a:off x="229179" y="1581238"/>
            <a:ext cx="9144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sz="4400" dirty="0" err="1">
                <a:solidFill>
                  <a:srgbClr val="FF0000"/>
                </a:solidFill>
              </a:rPr>
              <a:t>Компьютердің</a:t>
            </a:r>
            <a:r>
              <a:rPr lang="ru-KZ" sz="4400" dirty="0">
                <a:solidFill>
                  <a:srgbClr val="FF0000"/>
                </a:solidFill>
              </a:rPr>
              <a:t> </a:t>
            </a:r>
            <a:r>
              <a:rPr lang="ru-KZ" sz="4400" dirty="0" err="1">
                <a:solidFill>
                  <a:srgbClr val="FF0000"/>
                </a:solidFill>
              </a:rPr>
              <a:t>негізгі</a:t>
            </a:r>
            <a:r>
              <a:rPr lang="ru-KZ" sz="4400" dirty="0">
                <a:solidFill>
                  <a:srgbClr val="FF0000"/>
                </a:solidFill>
              </a:rPr>
              <a:t> </a:t>
            </a:r>
            <a:r>
              <a:rPr lang="ru-KZ" sz="4400" dirty="0" err="1">
                <a:solidFill>
                  <a:srgbClr val="FF0000"/>
                </a:solidFill>
              </a:rPr>
              <a:t>құрылғылары</a:t>
            </a:r>
            <a:r>
              <a:rPr lang="ru-KZ" sz="4400" dirty="0">
                <a:solidFill>
                  <a:srgbClr val="FF0000"/>
                </a:solidFill>
              </a:rPr>
              <a:t> </a:t>
            </a:r>
            <a:r>
              <a:rPr lang="ru-KZ" sz="4400" dirty="0" err="1">
                <a:solidFill>
                  <a:srgbClr val="FF0000"/>
                </a:solidFill>
              </a:rPr>
              <a:t>өзара</a:t>
            </a:r>
            <a:r>
              <a:rPr lang="ru-KZ" sz="4400" dirty="0">
                <a:solidFill>
                  <a:srgbClr val="FF0000"/>
                </a:solidFill>
              </a:rPr>
              <a:t> </a:t>
            </a:r>
            <a:r>
              <a:rPr lang="ru-KZ" sz="4400" dirty="0" err="1">
                <a:solidFill>
                  <a:srgbClr val="FF0000"/>
                </a:solidFill>
              </a:rPr>
              <a:t>қалай</a:t>
            </a:r>
            <a:r>
              <a:rPr lang="ru-KZ" sz="4400" dirty="0">
                <a:solidFill>
                  <a:srgbClr val="FF0000"/>
                </a:solidFill>
              </a:rPr>
              <a:t> </a:t>
            </a:r>
            <a:r>
              <a:rPr lang="ru-KZ" sz="4400" dirty="0" err="1">
                <a:solidFill>
                  <a:srgbClr val="FF0000"/>
                </a:solidFill>
              </a:rPr>
              <a:t>әрекеттеседі</a:t>
            </a:r>
            <a:r>
              <a:rPr lang="ru-KZ" sz="44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D0D375-C5DB-1174-742F-EFABF2B42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58" y="3259202"/>
            <a:ext cx="12068175" cy="617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27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4B7BC7-8352-6EB1-A4F9-8FBDABCB0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3428391E-5BE1-09BC-9585-3789ACE7EF8E}"/>
              </a:ext>
            </a:extLst>
          </p:cNvPr>
          <p:cNvSpPr txBox="1"/>
          <p:nvPr/>
        </p:nvSpPr>
        <p:spPr>
          <a:xfrm>
            <a:off x="422263" y="1067122"/>
            <a:ext cx="17623508" cy="8506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kk-KZ" sz="4000" b="1" dirty="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kk-KZ" sz="2800" b="1" dirty="0">
                <a:solidFill>
                  <a:srgbClr val="FF0000"/>
                </a:solidFill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Порт –</a:t>
            </a:r>
            <a:r>
              <a:rPr lang="kk-KZ" sz="2800" b="1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 компьютердің аналық тақшасында орналасқан электрондық құрылғы. Порттарда сыртқы құрылғыларды қосуға арналған қосқыштар бар. Порт компьютер мен оған жалғанған сыртқы құрылғылар арасында дерек алмасуға арналған. Порттарды екі топқа бөлуге болады.</a:t>
            </a:r>
          </a:p>
          <a:p>
            <a:pPr algn="l">
              <a:lnSpc>
                <a:spcPts val="3680"/>
              </a:lnSpc>
            </a:pPr>
            <a:r>
              <a:rPr lang="kk-KZ" sz="2800" b="1" dirty="0">
                <a:solidFill>
                  <a:srgbClr val="FF0000"/>
                </a:solidFill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   ​Ішкі порттар қатқыл дискілер</a:t>
            </a:r>
            <a:r>
              <a:rPr lang="kk-KZ" sz="2800" b="1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, </a:t>
            </a:r>
            <a:r>
              <a:rPr lang="en-US" sz="2800" b="1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CD </a:t>
            </a:r>
            <a:r>
              <a:rPr lang="kk-KZ" sz="2800" b="1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мен </a:t>
            </a:r>
            <a:r>
              <a:rPr lang="en-US" sz="2800" b="1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DVD-ROM, «</a:t>
            </a:r>
            <a:r>
              <a:rPr lang="kk-KZ" sz="2800" b="1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карта оқу құралдары», қосымша </a:t>
            </a:r>
            <a:r>
              <a:rPr lang="en-US" sz="2800" b="1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COM </a:t>
            </a:r>
            <a:r>
              <a:rPr lang="kk-KZ" sz="2800" b="1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мен </a:t>
            </a:r>
            <a:r>
              <a:rPr lang="en-US" sz="2800" b="1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USB </a:t>
            </a:r>
            <a:r>
              <a:rPr lang="kk-KZ" sz="2800" b="1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порттары, т.б. сол сияқты құрылғыларды жалғауға арналған. Ішкі порттар аналық тақшада немесе қосымша кеңейту карталарында орнатылған.</a:t>
            </a:r>
          </a:p>
          <a:p>
            <a:pPr algn="l">
              <a:lnSpc>
                <a:spcPts val="3680"/>
              </a:lnSpc>
            </a:pPr>
            <a:r>
              <a:rPr lang="kk-KZ" sz="2800" b="1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   ​</a:t>
            </a:r>
            <a:r>
              <a:rPr lang="kk-KZ" sz="2800" b="1" dirty="0">
                <a:solidFill>
                  <a:srgbClr val="FF0000"/>
                </a:solidFill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Магистраль (</a:t>
            </a:r>
            <a:r>
              <a:rPr lang="kk-KZ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Кеңарна</a:t>
            </a:r>
            <a:r>
              <a:rPr lang="kk-KZ" sz="2800" b="1" dirty="0">
                <a:solidFill>
                  <a:srgbClr val="FF0000"/>
                </a:solidFill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) </a:t>
            </a:r>
            <a:r>
              <a:rPr lang="kk-KZ" sz="2800" b="1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– компьютердегі барлық</a:t>
            </a:r>
          </a:p>
          <a:p>
            <a:pPr algn="l">
              <a:lnSpc>
                <a:spcPts val="3680"/>
              </a:lnSpc>
            </a:pPr>
            <a:r>
              <a:rPr lang="kk-KZ" sz="2800" b="1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 құрылғылар арасында өзара ақпарат алмасуды</a:t>
            </a:r>
          </a:p>
          <a:p>
            <a:pPr algn="l">
              <a:lnSpc>
                <a:spcPts val="3680"/>
              </a:lnSpc>
            </a:pPr>
            <a:r>
              <a:rPr lang="kk-KZ" sz="2800" b="1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 ұйымдастыратын құрылғы (2-сурет). Магистраль</a:t>
            </a:r>
          </a:p>
          <a:p>
            <a:pPr algn="l">
              <a:lnSpc>
                <a:spcPts val="3680"/>
              </a:lnSpc>
            </a:pPr>
            <a:r>
              <a:rPr lang="kk-KZ" sz="2800" b="1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 компьютердің барлық құрылғыларын (процессор,</a:t>
            </a:r>
          </a:p>
          <a:p>
            <a:pPr algn="l">
              <a:lnSpc>
                <a:spcPts val="3680"/>
              </a:lnSpc>
            </a:pPr>
            <a:r>
              <a:rPr lang="kk-KZ" sz="2800" b="1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 жедел жад пен ақпараттарды енгізу мен шығару </a:t>
            </a:r>
          </a:p>
          <a:p>
            <a:pPr algn="l">
              <a:lnSpc>
                <a:spcPts val="3680"/>
              </a:lnSpc>
            </a:pPr>
            <a:r>
              <a:rPr lang="kk-KZ" sz="2800" b="1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құрылғылары) жалғайтын сымдар жиынтығынан тұрады.</a:t>
            </a:r>
          </a:p>
          <a:p>
            <a:pPr algn="l">
              <a:lnSpc>
                <a:spcPts val="3680"/>
              </a:lnSpc>
            </a:pPr>
            <a:r>
              <a:rPr lang="kk-KZ" sz="2800" b="1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 Оларға: мәліметтер шинасы, адрес шинасы және басқару</a:t>
            </a:r>
          </a:p>
          <a:p>
            <a:pPr algn="l">
              <a:lnSpc>
                <a:spcPts val="3680"/>
              </a:lnSpc>
            </a:pPr>
            <a:r>
              <a:rPr lang="kk-KZ" sz="2800" b="1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шинасы жатады.</a:t>
            </a:r>
          </a:p>
          <a:p>
            <a:pPr algn="l">
              <a:lnSpc>
                <a:spcPts val="3680"/>
              </a:lnSpc>
            </a:pPr>
            <a:r>
              <a:rPr lang="kk-KZ" sz="2800" b="1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   ​</a:t>
            </a:r>
            <a:r>
              <a:rPr lang="kk-KZ" sz="2800" b="1" dirty="0">
                <a:solidFill>
                  <a:srgbClr val="FF0000"/>
                </a:solidFill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Сыртқы порттар </a:t>
            </a:r>
            <a:r>
              <a:rPr lang="kk-KZ" sz="2800" b="1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әдетте компьютер жүйелік блогының</a:t>
            </a:r>
          </a:p>
          <a:p>
            <a:pPr algn="l">
              <a:lnSpc>
                <a:spcPts val="3680"/>
              </a:lnSpc>
            </a:pPr>
            <a:r>
              <a:rPr lang="kk-KZ" sz="2800" b="1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 артқы панелінде орналасады. Сыртқы порттар сыртқы</a:t>
            </a:r>
          </a:p>
          <a:p>
            <a:pPr algn="l">
              <a:lnSpc>
                <a:spcPts val="3680"/>
              </a:lnSpc>
            </a:pPr>
            <a:r>
              <a:rPr lang="kk-KZ" sz="2800" b="1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 құрылғыларды қосу үшін (принтер, сканер, плоттер, </a:t>
            </a:r>
          </a:p>
          <a:p>
            <a:pPr algn="l">
              <a:lnSpc>
                <a:spcPts val="3680"/>
              </a:lnSpc>
            </a:pPr>
            <a:r>
              <a:rPr lang="kk-KZ" sz="2800" b="1" dirty="0" err="1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бейнекескін</a:t>
            </a:r>
            <a:r>
              <a:rPr lang="kk-KZ" sz="2800" b="1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 құрылғылары, модем және т.б.) қолданылады</a:t>
            </a:r>
            <a:endParaRPr lang="en-US" sz="1600" dirty="0">
              <a:latin typeface="Times New Roman" panose="02020603050405020304" pitchFamily="18" charset="0"/>
              <a:ea typeface="Raleway"/>
              <a:cs typeface="Times New Roman" panose="02020603050405020304" pitchFamily="18" charset="0"/>
              <a:sym typeface="Ralewa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343FD42-D141-F641-D679-541DA9C06483}"/>
              </a:ext>
            </a:extLst>
          </p:cNvPr>
          <p:cNvSpPr txBox="1"/>
          <p:nvPr/>
        </p:nvSpPr>
        <p:spPr>
          <a:xfrm>
            <a:off x="422263" y="261144"/>
            <a:ext cx="8685642" cy="566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7"/>
              </a:lnSpc>
            </a:pPr>
            <a:r>
              <a:rPr lang="kk-KZ" sz="54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Жаңа сабақты меңгеру </a:t>
            </a: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45C2BF3C-A971-8033-9A28-CC70FC38BBC5}"/>
              </a:ext>
            </a:extLst>
          </p:cNvPr>
          <p:cNvSpPr/>
          <p:nvPr/>
        </p:nvSpPr>
        <p:spPr>
          <a:xfrm flipV="1">
            <a:off x="515084" y="833405"/>
            <a:ext cx="7525709" cy="54424"/>
          </a:xfrm>
          <a:prstGeom prst="line">
            <a:avLst/>
          </a:prstGeom>
          <a:ln w="47625" cap="flat">
            <a:solidFill>
              <a:srgbClr val="2ED3C6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C5A805-6EBD-828A-F1A9-F28DDEEC9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2539" y="3756140"/>
            <a:ext cx="7907190" cy="565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64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92AAD2-EE04-AF53-2CCD-9595DBE82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04D01395-1699-6117-904B-42B4F99E83D7}"/>
              </a:ext>
            </a:extLst>
          </p:cNvPr>
          <p:cNvSpPr txBox="1"/>
          <p:nvPr/>
        </p:nvSpPr>
        <p:spPr>
          <a:xfrm>
            <a:off x="609600" y="1579233"/>
            <a:ext cx="17194642" cy="2324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kk-KZ" sz="40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en-US"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21403A5-B57F-56B5-83C1-27BC22ED5E0C}"/>
              </a:ext>
            </a:extLst>
          </p:cNvPr>
          <p:cNvSpPr txBox="1"/>
          <p:nvPr/>
        </p:nvSpPr>
        <p:spPr>
          <a:xfrm>
            <a:off x="458358" y="457635"/>
            <a:ext cx="8685642" cy="566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7"/>
              </a:lnSpc>
            </a:pPr>
            <a:r>
              <a:rPr lang="kk-KZ" sz="54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Топтық тапсырма</a:t>
            </a: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9F62E9E1-49C9-40F7-39EA-409412066360}"/>
              </a:ext>
            </a:extLst>
          </p:cNvPr>
          <p:cNvSpPr/>
          <p:nvPr/>
        </p:nvSpPr>
        <p:spPr>
          <a:xfrm flipV="1">
            <a:off x="273553" y="1257300"/>
            <a:ext cx="7525709" cy="54424"/>
          </a:xfrm>
          <a:prstGeom prst="line">
            <a:avLst/>
          </a:prstGeom>
          <a:ln w="47625" cap="flat">
            <a:solidFill>
              <a:srgbClr val="2ED3C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18A6D6-4425-772F-54DF-6D2224E4FECB}"/>
              </a:ext>
            </a:extLst>
          </p:cNvPr>
          <p:cNvSpPr txBox="1"/>
          <p:nvPr/>
        </p:nvSpPr>
        <p:spPr>
          <a:xfrm>
            <a:off x="621632" y="8352037"/>
            <a:ext cx="1718261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Дескриптор:</a:t>
            </a:r>
          </a:p>
          <a:p>
            <a:r>
              <a:rPr lang="ru-RU" sz="2400" dirty="0">
                <a:solidFill>
                  <a:srgbClr val="FF0000"/>
                </a:solidFill>
              </a:rPr>
              <a:t>-</a:t>
            </a:r>
            <a:r>
              <a:rPr lang="ru-RU" sz="2400" dirty="0" err="1">
                <a:solidFill>
                  <a:srgbClr val="FF0000"/>
                </a:solidFill>
              </a:rPr>
              <a:t>Компьютердің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негізгі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құрылғыларын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дұрыс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атайды</a:t>
            </a:r>
            <a:r>
              <a:rPr lang="ru-RU" sz="2400" dirty="0">
                <a:solidFill>
                  <a:srgbClr val="FF0000"/>
                </a:solidFill>
              </a:rPr>
              <a:t>  1балл;</a:t>
            </a:r>
          </a:p>
          <a:p>
            <a:r>
              <a:rPr lang="ru-RU" sz="2400" dirty="0">
                <a:solidFill>
                  <a:srgbClr val="FF0000"/>
                </a:solidFill>
              </a:rPr>
              <a:t>-</a:t>
            </a:r>
            <a:r>
              <a:rPr lang="ru-RU" sz="2400" dirty="0" err="1">
                <a:solidFill>
                  <a:srgbClr val="FF0000"/>
                </a:solidFill>
              </a:rPr>
              <a:t>құрылғылардың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жұмысын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ажырата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алады</a:t>
            </a:r>
            <a:r>
              <a:rPr lang="ru-RU" sz="2400" dirty="0">
                <a:solidFill>
                  <a:srgbClr val="FF0000"/>
                </a:solidFill>
              </a:rPr>
              <a:t>  1 балл;</a:t>
            </a:r>
          </a:p>
          <a:p>
            <a:r>
              <a:rPr lang="ru-RU" sz="2400" dirty="0">
                <a:solidFill>
                  <a:srgbClr val="FF0000"/>
                </a:solidFill>
              </a:rPr>
              <a:t>-</a:t>
            </a:r>
            <a:r>
              <a:rPr lang="ru-RU" sz="2400" dirty="0" err="1">
                <a:solidFill>
                  <a:srgbClr val="FF0000"/>
                </a:solidFill>
              </a:rPr>
              <a:t>құрылғылардың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әрекеттесуі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сызба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немесе</a:t>
            </a:r>
            <a:r>
              <a:rPr lang="ru-RU" sz="2400" dirty="0">
                <a:solidFill>
                  <a:srgbClr val="FF0000"/>
                </a:solidFill>
              </a:rPr>
              <a:t> постер </a:t>
            </a:r>
            <a:r>
              <a:rPr lang="ru-RU" sz="2400" dirty="0" err="1">
                <a:solidFill>
                  <a:srgbClr val="FF0000"/>
                </a:solidFill>
              </a:rPr>
              <a:t>арқылы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көрсетеді</a:t>
            </a:r>
            <a:r>
              <a:rPr lang="ru-RU" sz="2400" dirty="0">
                <a:solidFill>
                  <a:srgbClr val="FF0000"/>
                </a:solidFill>
              </a:rPr>
              <a:t> 1балл;</a:t>
            </a:r>
          </a:p>
          <a:p>
            <a:endParaRPr lang="ru-RU" sz="24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D9F0A8-EE39-CB8D-C50D-9DFF003F92D7}"/>
              </a:ext>
            </a:extLst>
          </p:cNvPr>
          <p:cNvSpPr txBox="1"/>
          <p:nvPr/>
        </p:nvSpPr>
        <p:spPr>
          <a:xfrm>
            <a:off x="609600" y="1444240"/>
            <a:ext cx="17194642" cy="6401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KZ" dirty="0"/>
          </a:p>
          <a:p>
            <a:r>
              <a:rPr lang="ru-KZ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топ: </a:t>
            </a:r>
          </a:p>
          <a:p>
            <a:r>
              <a:rPr lang="ru-KZ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Енгізу</a:t>
            </a:r>
            <a:r>
              <a:rPr lang="ru-KZ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құрылғылары</a:t>
            </a:r>
            <a:r>
              <a:rPr lang="kk-KZ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KZ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Процессор</a:t>
            </a:r>
          </a:p>
          <a:p>
            <a:r>
              <a:rPr lang="ru-KZ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топ: </a:t>
            </a:r>
          </a:p>
          <a:p>
            <a:r>
              <a:rPr lang="ru-KZ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Шығару</a:t>
            </a:r>
            <a:r>
              <a:rPr lang="ru-KZ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құрылғылары</a:t>
            </a:r>
            <a:r>
              <a:rPr lang="kk-KZ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KZ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Деректерді</a:t>
            </a:r>
            <a:r>
              <a:rPr lang="ru-KZ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сақтау</a:t>
            </a:r>
            <a:r>
              <a:rPr lang="ru-KZ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құрылғылары</a:t>
            </a:r>
            <a:endParaRPr lang="ru-KZ" sz="4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sz="3200" dirty="0"/>
          </a:p>
          <a:p>
            <a:r>
              <a:rPr lang="ru-KZ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</a:t>
            </a:r>
            <a:r>
              <a:rPr lang="ru-KZ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топтың</a:t>
            </a:r>
            <a:r>
              <a:rPr lang="ru-KZ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міндеті</a:t>
            </a:r>
            <a:r>
              <a:rPr lang="ru-KZ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KZ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	</a:t>
            </a:r>
            <a:r>
              <a:rPr lang="ru-KZ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KZ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құрылғысының</a:t>
            </a:r>
            <a:r>
              <a:rPr lang="ru-KZ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қызметін</a:t>
            </a:r>
            <a:r>
              <a:rPr lang="ru-KZ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түсіндіріп</a:t>
            </a:r>
            <a:r>
              <a:rPr lang="ru-KZ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KZ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мысал</a:t>
            </a:r>
            <a:r>
              <a:rPr lang="ru-KZ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келтіру</a:t>
            </a:r>
            <a:r>
              <a:rPr lang="ru-KZ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KZ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	</a:t>
            </a:r>
            <a:r>
              <a:rPr lang="ru-KZ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Басқа</a:t>
            </a:r>
            <a:r>
              <a:rPr lang="ru-KZ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құрылғылармен</a:t>
            </a:r>
            <a:r>
              <a:rPr lang="ru-KZ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қалай</a:t>
            </a:r>
            <a:r>
              <a:rPr lang="ru-KZ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әрекеттесетінін</a:t>
            </a:r>
            <a:r>
              <a:rPr lang="ru-KZ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сызба</a:t>
            </a:r>
            <a:r>
              <a:rPr lang="ru-KZ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KZ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көрсету</a:t>
            </a:r>
            <a:r>
              <a:rPr lang="ru-KZ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KZ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	</a:t>
            </a:r>
            <a:r>
              <a:rPr lang="ru-KZ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Топтар</a:t>
            </a:r>
            <a:r>
              <a:rPr lang="ru-KZ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бірігіп</a:t>
            </a:r>
            <a:r>
              <a:rPr lang="ru-KZ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«</a:t>
            </a:r>
            <a:r>
              <a:rPr lang="ru-KZ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Ақпараттың</a:t>
            </a:r>
            <a:r>
              <a:rPr lang="ru-KZ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компьютер </a:t>
            </a:r>
            <a:r>
              <a:rPr lang="ru-KZ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KZ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өту</a:t>
            </a:r>
            <a:r>
              <a:rPr lang="ru-KZ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жолын</a:t>
            </a:r>
            <a:r>
              <a:rPr lang="ru-KZ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KZ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еңгізу</a:t>
            </a:r>
            <a:r>
              <a:rPr lang="ru-KZ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ru-KZ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өңдеу</a:t>
            </a:r>
            <a:r>
              <a:rPr lang="ru-KZ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ru-KZ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сақтау</a:t>
            </a:r>
            <a:r>
              <a:rPr lang="ru-KZ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ru-KZ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шығару</a:t>
            </a:r>
            <a:r>
              <a:rPr lang="ru-KZ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KZ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толық</a:t>
            </a:r>
            <a:r>
              <a:rPr lang="ru-KZ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жүйелі</a:t>
            </a:r>
            <a:r>
              <a:rPr lang="ru-KZ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түрде</a:t>
            </a:r>
            <a:r>
              <a:rPr lang="ru-KZ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жасайды</a:t>
            </a:r>
            <a:r>
              <a:rPr lang="ru-KZ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0398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9BFD9669-8474-8C8A-758D-7E645FFDD4B9}"/>
              </a:ext>
            </a:extLst>
          </p:cNvPr>
          <p:cNvSpPr txBox="1"/>
          <p:nvPr/>
        </p:nvSpPr>
        <p:spPr>
          <a:xfrm>
            <a:off x="1295400" y="3009900"/>
            <a:ext cx="8382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7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Сергіту сәті:</a:t>
            </a:r>
          </a:p>
          <a:p>
            <a:r>
              <a:rPr lang="en-US" sz="4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https://youtu.be/uiV7y3MTG9c?si=G1rAIs8TAVYNsuyp</a:t>
            </a:r>
            <a:endParaRPr lang="kk-KZ" sz="44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39BD7570-AC37-DAD3-7EEA-F766E63B7A44}"/>
              </a:ext>
            </a:extLst>
          </p:cNvPr>
          <p:cNvSpPr/>
          <p:nvPr/>
        </p:nvSpPr>
        <p:spPr>
          <a:xfrm>
            <a:off x="11658600" y="3009900"/>
            <a:ext cx="5528024" cy="6629400"/>
          </a:xfrm>
          <a:custGeom>
            <a:avLst/>
            <a:gdLst/>
            <a:ahLst/>
            <a:cxnLst/>
            <a:rect l="l" t="t" r="r" b="b"/>
            <a:pathLst>
              <a:path w="3588448" h="4114800">
                <a:moveTo>
                  <a:pt x="0" y="0"/>
                </a:moveTo>
                <a:lnTo>
                  <a:pt x="3588448" y="0"/>
                </a:lnTo>
                <a:lnTo>
                  <a:pt x="35884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D9152A-F174-D6DD-BE9A-89B6743CE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027CD332-A017-7EBA-1A66-B4E0C26EB1CE}"/>
              </a:ext>
            </a:extLst>
          </p:cNvPr>
          <p:cNvSpPr txBox="1"/>
          <p:nvPr/>
        </p:nvSpPr>
        <p:spPr>
          <a:xfrm>
            <a:off x="2414337" y="1109446"/>
            <a:ext cx="17194642" cy="2324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kk-KZ" sz="40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en-US"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D4CD6A8C-2BE9-A715-1C9A-B06F1ABF2A73}"/>
              </a:ext>
            </a:extLst>
          </p:cNvPr>
          <p:cNvSpPr txBox="1"/>
          <p:nvPr/>
        </p:nvSpPr>
        <p:spPr>
          <a:xfrm>
            <a:off x="458358" y="457635"/>
            <a:ext cx="8685642" cy="566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7"/>
              </a:lnSpc>
            </a:pPr>
            <a:r>
              <a:rPr lang="kk-KZ" sz="54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Тапсырма</a:t>
            </a: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4113CFFE-B615-B0EC-7636-7F1374776455}"/>
              </a:ext>
            </a:extLst>
          </p:cNvPr>
          <p:cNvSpPr/>
          <p:nvPr/>
        </p:nvSpPr>
        <p:spPr>
          <a:xfrm flipV="1">
            <a:off x="273553" y="1257300"/>
            <a:ext cx="7525709" cy="54424"/>
          </a:xfrm>
          <a:prstGeom prst="line">
            <a:avLst/>
          </a:prstGeom>
          <a:ln w="47625" cap="flat">
            <a:solidFill>
              <a:srgbClr val="2ED3C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D98BF4-406E-1CD3-56F2-0D7893DDA4C1}"/>
              </a:ext>
            </a:extLst>
          </p:cNvPr>
          <p:cNvSpPr txBox="1"/>
          <p:nvPr/>
        </p:nvSpPr>
        <p:spPr>
          <a:xfrm>
            <a:off x="434295" y="7964659"/>
            <a:ext cx="1318260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Дескриптор: </a:t>
            </a:r>
          </a:p>
          <a:p>
            <a:r>
              <a:rPr lang="ru-RU" sz="2400" dirty="0">
                <a:solidFill>
                  <a:srgbClr val="FF0000"/>
                </a:solidFill>
              </a:rPr>
              <a:t>-  </a:t>
            </a:r>
            <a:r>
              <a:rPr lang="ru-RU" sz="2400" dirty="0" err="1">
                <a:solidFill>
                  <a:srgbClr val="FF0000"/>
                </a:solidFill>
              </a:rPr>
              <a:t>құрылғыны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дұрыс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атайды</a:t>
            </a:r>
            <a:r>
              <a:rPr lang="ru-RU" sz="2400" dirty="0">
                <a:solidFill>
                  <a:srgbClr val="FF0000"/>
                </a:solidFill>
              </a:rPr>
              <a:t>;</a:t>
            </a:r>
          </a:p>
          <a:p>
            <a:r>
              <a:rPr lang="ru-RU" sz="2400" dirty="0">
                <a:solidFill>
                  <a:srgbClr val="FF0000"/>
                </a:solidFill>
              </a:rPr>
              <a:t>-</a:t>
            </a:r>
            <a:r>
              <a:rPr lang="ru-RU" sz="2400" dirty="0" err="1">
                <a:solidFill>
                  <a:srgbClr val="FF0000"/>
                </a:solidFill>
              </a:rPr>
              <a:t>Қызметін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дұрыс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сәйкестендіреді</a:t>
            </a:r>
            <a:r>
              <a:rPr lang="ru-RU" sz="2400" dirty="0">
                <a:solidFill>
                  <a:srgbClr val="FF0000"/>
                </a:solidFill>
              </a:rPr>
              <a:t> 1балл;</a:t>
            </a:r>
          </a:p>
          <a:p>
            <a:endParaRPr lang="ru-RU" sz="24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C605FA-419E-9E3B-471A-D54E09495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4053" y="63805"/>
            <a:ext cx="8991183" cy="1000328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73F144AB-16F7-3885-7965-1604655D2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7286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777</Words>
  <Application>Microsoft Office PowerPoint</Application>
  <PresentationFormat>Произвольный</PresentationFormat>
  <Paragraphs>233</Paragraphs>
  <Slides>17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Times New Roman</vt:lpstr>
      <vt:lpstr>Raleway</vt:lpstr>
      <vt:lpstr>Calibri</vt:lpstr>
      <vt:lpstr>Arial</vt:lpstr>
      <vt:lpstr>Aptos Display</vt:lpstr>
      <vt:lpstr>Bebas Neue Cyrillic</vt:lpstr>
      <vt:lpstr>Aptos</vt:lpstr>
      <vt:lpstr>Office Theme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Arys JOBBM</cp:lastModifiedBy>
  <cp:revision>7</cp:revision>
  <dcterms:created xsi:type="dcterms:W3CDTF">2006-08-16T00:00:00Z</dcterms:created>
  <dcterms:modified xsi:type="dcterms:W3CDTF">2025-09-28T06:34:49Z</dcterms:modified>
  <dc:identifier>DAG0FNvNS_o</dc:identifier>
</cp:coreProperties>
</file>