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61" r:id="rId3"/>
    <p:sldId id="262" r:id="rId4"/>
    <p:sldId id="263" r:id="rId5"/>
    <p:sldId id="264" r:id="rId6"/>
    <p:sldId id="271" r:id="rId7"/>
    <p:sldId id="273" r:id="rId8"/>
    <p:sldId id="274" r:id="rId9"/>
    <p:sldId id="275" r:id="rId10"/>
    <p:sldId id="276" r:id="rId11"/>
    <p:sldId id="277" r:id="rId12"/>
    <p:sldId id="278" r:id="rId13"/>
    <p:sldId id="272" r:id="rId14"/>
    <p:sldId id="279" r:id="rId15"/>
    <p:sldId id="259" r:id="rId16"/>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65" autoAdjust="0"/>
  </p:normalViewPr>
  <p:slideViewPr>
    <p:cSldViewPr snapToGrid="0">
      <p:cViewPr varScale="1">
        <p:scale>
          <a:sx n="58" d="100"/>
          <a:sy n="58" d="100"/>
        </p:scale>
        <p:origin x="89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KZ"/>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FAD83-7BAA-431A-8848-61CEAACA8A57}" type="datetimeFigureOut">
              <a:rPr lang="ru-KZ" smtClean="0"/>
              <a:t>01.09.2025</a:t>
            </a:fld>
            <a:endParaRPr lang="ru-KZ"/>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KZ"/>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KZ"/>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C6C9D-B990-404D-BD4F-92B675483A5E}" type="slidenum">
              <a:rPr lang="ru-KZ" smtClean="0"/>
              <a:t>‹#›</a:t>
            </a:fld>
            <a:endParaRPr lang="ru-KZ"/>
          </a:p>
        </p:txBody>
      </p:sp>
    </p:spTree>
    <p:extLst>
      <p:ext uri="{BB962C8B-B14F-4D97-AF65-F5344CB8AC3E}">
        <p14:creationId xmlns:p14="http://schemas.microsoft.com/office/powerpoint/2010/main" val="316621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139C6C9D-B990-404D-BD4F-92B675483A5E}" type="slidenum">
              <a:rPr lang="ru-KZ" smtClean="0"/>
              <a:t>7</a:t>
            </a:fld>
            <a:endParaRPr lang="ru-KZ"/>
          </a:p>
        </p:txBody>
      </p:sp>
    </p:spTree>
    <p:extLst>
      <p:ext uri="{BB962C8B-B14F-4D97-AF65-F5344CB8AC3E}">
        <p14:creationId xmlns:p14="http://schemas.microsoft.com/office/powerpoint/2010/main" val="1312886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0E8D98-B49B-43E0-8DC6-B3BB08C5AB6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KZ"/>
          </a:p>
        </p:txBody>
      </p:sp>
      <p:sp>
        <p:nvSpPr>
          <p:cNvPr id="3" name="Подзаголовок 2">
            <a:extLst>
              <a:ext uri="{FF2B5EF4-FFF2-40B4-BE49-F238E27FC236}">
                <a16:creationId xmlns:a16="http://schemas.microsoft.com/office/drawing/2014/main" id="{DD714B12-E073-0BC1-D8F0-DC0960817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KZ"/>
          </a:p>
        </p:txBody>
      </p:sp>
      <p:sp>
        <p:nvSpPr>
          <p:cNvPr id="4" name="Дата 3">
            <a:extLst>
              <a:ext uri="{FF2B5EF4-FFF2-40B4-BE49-F238E27FC236}">
                <a16:creationId xmlns:a16="http://schemas.microsoft.com/office/drawing/2014/main" id="{83F66973-7818-35F3-640E-3D52A0C58BE0}"/>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79B8962B-3EE7-DED2-516F-0A5E63C211D0}"/>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EF118D1C-3B41-298A-4BF7-28622CDD432F}"/>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295922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6461F9-C7B7-3D39-B646-AB36544AF2C7}"/>
              </a:ext>
            </a:extLst>
          </p:cNvPr>
          <p:cNvSpPr>
            <a:spLocks noGrp="1"/>
          </p:cNvSpPr>
          <p:nvPr>
            <p:ph type="title"/>
          </p:nvPr>
        </p:nvSpPr>
        <p:spPr/>
        <p:txBody>
          <a:bodyPr/>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245906E5-D19E-1C54-BEDE-9D888971D96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DE088650-4D0C-F92F-3068-65A49E94E854}"/>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A0B9DF52-0F12-9E89-EE69-2E8163E7A178}"/>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67ACA614-EE69-7E9C-7BCB-FB4A671A8E65}"/>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3018177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B6DD64F-E1C1-9E29-B9EA-D2373CBE39AC}"/>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173E454D-6039-FC34-473C-721181371F1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BEC8645C-D197-58FF-98EC-3CB4F74FCF4E}"/>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20DBB6B1-C625-C42C-329C-E934BC9ACD88}"/>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4A461217-8D3A-B03A-F22D-22D1D2F483A5}"/>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135656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412499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776358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280472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42CB9AD-16EE-4D42-B5A4-A9176389063D}" type="datetimeFigureOut">
              <a:rPr lang="ru-RU" smtClean="0"/>
              <a:t>01.09.2025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424688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42CB9AD-16EE-4D42-B5A4-A9176389063D}" type="datetimeFigureOut">
              <a:rPr lang="ru-RU" smtClean="0"/>
              <a:t>01.09.2025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882707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142CB9AD-16EE-4D42-B5A4-A9176389063D}" type="datetimeFigureOut">
              <a:rPr lang="ru-RU" smtClean="0"/>
              <a:t>01.09.2025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3487721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42CB9AD-16EE-4D42-B5A4-A9176389063D}" type="datetimeFigureOut">
              <a:rPr lang="ru-RU" smtClean="0"/>
              <a:t>01.09.2025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517601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42CB9AD-16EE-4D42-B5A4-A9176389063D}" type="datetimeFigureOut">
              <a:rPr lang="ru-RU" smtClean="0"/>
              <a:t>01.09.2025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140514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CF4286-A0E1-B7C3-B5A2-F8810CD08BD9}"/>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8C2ADB04-2754-D6FF-2FD3-1BB64B18D96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4B860B7C-6941-D1C2-F342-34EF93C4D4D4}"/>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E47FFC27-9B54-0C2B-5D35-8DF2A724E70F}"/>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0552AA50-0584-03D9-2B4C-A7966AAC76C7}"/>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359030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42CB9AD-16EE-4D42-B5A4-A9176389063D}" type="datetimeFigureOut">
              <a:rPr lang="ru-RU" smtClean="0"/>
              <a:t>01.09.2025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358214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1430143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1780392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D7523C-33C7-C251-A47C-A4916F9EDB7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KZ"/>
          </a:p>
        </p:txBody>
      </p:sp>
      <p:sp>
        <p:nvSpPr>
          <p:cNvPr id="3" name="Текст 2">
            <a:extLst>
              <a:ext uri="{FF2B5EF4-FFF2-40B4-BE49-F238E27FC236}">
                <a16:creationId xmlns:a16="http://schemas.microsoft.com/office/drawing/2014/main" id="{B69E47A3-0903-1FC2-65D9-0A31C7B4C7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FD34A6A-D546-24AB-F904-15F079CCB60E}"/>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00B7B35F-D610-B9CC-4B36-41016E5113BA}"/>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B6EF2841-A7FE-5F43-8BEF-AAB7EB785222}"/>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160814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FE58E7-4A8B-38BE-8F91-DE49986E829D}"/>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1CF97753-8098-67DA-F3C5-2CD63F8220E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Объект 3">
            <a:extLst>
              <a:ext uri="{FF2B5EF4-FFF2-40B4-BE49-F238E27FC236}">
                <a16:creationId xmlns:a16="http://schemas.microsoft.com/office/drawing/2014/main" id="{A648A236-2F5B-B0A5-8054-18A5145F1F1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Дата 4">
            <a:extLst>
              <a:ext uri="{FF2B5EF4-FFF2-40B4-BE49-F238E27FC236}">
                <a16:creationId xmlns:a16="http://schemas.microsoft.com/office/drawing/2014/main" id="{A1E8F416-E0BA-3A50-0A08-BA9F99316EFF}"/>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6" name="Нижний колонтитул 5">
            <a:extLst>
              <a:ext uri="{FF2B5EF4-FFF2-40B4-BE49-F238E27FC236}">
                <a16:creationId xmlns:a16="http://schemas.microsoft.com/office/drawing/2014/main" id="{8C999C67-522F-1426-1CDA-A04040C5A12B}"/>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2B40D3CB-5C85-73A9-9F35-D8BF3717A65A}"/>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35309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6AB2C8-5B67-BEC7-1207-0A05E9839969}"/>
              </a:ext>
            </a:extLst>
          </p:cNvPr>
          <p:cNvSpPr>
            <a:spLocks noGrp="1"/>
          </p:cNvSpPr>
          <p:nvPr>
            <p:ph type="title"/>
          </p:nvPr>
        </p:nvSpPr>
        <p:spPr>
          <a:xfrm>
            <a:off x="839788" y="365125"/>
            <a:ext cx="10515600" cy="1325563"/>
          </a:xfrm>
        </p:spPr>
        <p:txBody>
          <a:bodyPr/>
          <a:lstStyle/>
          <a:p>
            <a:r>
              <a:rPr lang="ru-RU"/>
              <a:t>Образец заголовка</a:t>
            </a:r>
            <a:endParaRPr lang="ru-KZ"/>
          </a:p>
        </p:txBody>
      </p:sp>
      <p:sp>
        <p:nvSpPr>
          <p:cNvPr id="3" name="Текст 2">
            <a:extLst>
              <a:ext uri="{FF2B5EF4-FFF2-40B4-BE49-F238E27FC236}">
                <a16:creationId xmlns:a16="http://schemas.microsoft.com/office/drawing/2014/main" id="{2973570A-A13E-5E29-77FB-36354EAD8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5996A38-35A2-606B-4D76-4F6D4CA1492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Текст 4">
            <a:extLst>
              <a:ext uri="{FF2B5EF4-FFF2-40B4-BE49-F238E27FC236}">
                <a16:creationId xmlns:a16="http://schemas.microsoft.com/office/drawing/2014/main" id="{2B027C6A-F6F0-4BC4-E6B4-4C34531AC6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34416D7-EF8B-1F03-38BF-78D4A4E4BEF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7" name="Дата 6">
            <a:extLst>
              <a:ext uri="{FF2B5EF4-FFF2-40B4-BE49-F238E27FC236}">
                <a16:creationId xmlns:a16="http://schemas.microsoft.com/office/drawing/2014/main" id="{7C95FDD7-F13D-ECEE-316E-827E993F00FB}"/>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8" name="Нижний колонтитул 7">
            <a:extLst>
              <a:ext uri="{FF2B5EF4-FFF2-40B4-BE49-F238E27FC236}">
                <a16:creationId xmlns:a16="http://schemas.microsoft.com/office/drawing/2014/main" id="{75C92D2C-E538-8190-0D7F-44C8AC39F251}"/>
              </a:ext>
            </a:extLst>
          </p:cNvPr>
          <p:cNvSpPr>
            <a:spLocks noGrp="1"/>
          </p:cNvSpPr>
          <p:nvPr>
            <p:ph type="ftr" sz="quarter" idx="11"/>
          </p:nvPr>
        </p:nvSpPr>
        <p:spPr/>
        <p:txBody>
          <a:bodyPr/>
          <a:lstStyle/>
          <a:p>
            <a:endParaRPr lang="ru-KZ"/>
          </a:p>
        </p:txBody>
      </p:sp>
      <p:sp>
        <p:nvSpPr>
          <p:cNvPr id="9" name="Номер слайда 8">
            <a:extLst>
              <a:ext uri="{FF2B5EF4-FFF2-40B4-BE49-F238E27FC236}">
                <a16:creationId xmlns:a16="http://schemas.microsoft.com/office/drawing/2014/main" id="{759819F0-6EA9-209C-6F4A-3E22F9C9E506}"/>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44282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C72D71-B89F-20E6-D5E6-CD6591FC04C5}"/>
              </a:ext>
            </a:extLst>
          </p:cNvPr>
          <p:cNvSpPr>
            <a:spLocks noGrp="1"/>
          </p:cNvSpPr>
          <p:nvPr>
            <p:ph type="title"/>
          </p:nvPr>
        </p:nvSpPr>
        <p:spPr/>
        <p:txBody>
          <a:bodyPr/>
          <a:lstStyle/>
          <a:p>
            <a:r>
              <a:rPr lang="ru-RU"/>
              <a:t>Образец заголовка</a:t>
            </a:r>
            <a:endParaRPr lang="ru-KZ"/>
          </a:p>
        </p:txBody>
      </p:sp>
      <p:sp>
        <p:nvSpPr>
          <p:cNvPr id="3" name="Дата 2">
            <a:extLst>
              <a:ext uri="{FF2B5EF4-FFF2-40B4-BE49-F238E27FC236}">
                <a16:creationId xmlns:a16="http://schemas.microsoft.com/office/drawing/2014/main" id="{66F77390-4D84-413F-8409-662F9AE77F3F}"/>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4" name="Нижний колонтитул 3">
            <a:extLst>
              <a:ext uri="{FF2B5EF4-FFF2-40B4-BE49-F238E27FC236}">
                <a16:creationId xmlns:a16="http://schemas.microsoft.com/office/drawing/2014/main" id="{2ED854C1-D4F8-1146-9429-80F0DA5F9FFB}"/>
              </a:ext>
            </a:extLst>
          </p:cNvPr>
          <p:cNvSpPr>
            <a:spLocks noGrp="1"/>
          </p:cNvSpPr>
          <p:nvPr>
            <p:ph type="ftr" sz="quarter" idx="11"/>
          </p:nvPr>
        </p:nvSpPr>
        <p:spPr/>
        <p:txBody>
          <a:bodyPr/>
          <a:lstStyle/>
          <a:p>
            <a:endParaRPr lang="ru-KZ"/>
          </a:p>
        </p:txBody>
      </p:sp>
      <p:sp>
        <p:nvSpPr>
          <p:cNvPr id="5" name="Номер слайда 4">
            <a:extLst>
              <a:ext uri="{FF2B5EF4-FFF2-40B4-BE49-F238E27FC236}">
                <a16:creationId xmlns:a16="http://schemas.microsoft.com/office/drawing/2014/main" id="{A7808CF5-1846-87BC-D0FC-520133FF1B54}"/>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559106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15AA1A0-9ED8-6E52-CC49-E5B8E684B3A0}"/>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3" name="Нижний колонтитул 2">
            <a:extLst>
              <a:ext uri="{FF2B5EF4-FFF2-40B4-BE49-F238E27FC236}">
                <a16:creationId xmlns:a16="http://schemas.microsoft.com/office/drawing/2014/main" id="{E13FCE60-17A6-9730-D2A3-4BA06E11811C}"/>
              </a:ext>
            </a:extLst>
          </p:cNvPr>
          <p:cNvSpPr>
            <a:spLocks noGrp="1"/>
          </p:cNvSpPr>
          <p:nvPr>
            <p:ph type="ftr" sz="quarter" idx="11"/>
          </p:nvPr>
        </p:nvSpPr>
        <p:spPr/>
        <p:txBody>
          <a:bodyPr/>
          <a:lstStyle/>
          <a:p>
            <a:endParaRPr lang="ru-KZ"/>
          </a:p>
        </p:txBody>
      </p:sp>
      <p:sp>
        <p:nvSpPr>
          <p:cNvPr id="4" name="Номер слайда 3">
            <a:extLst>
              <a:ext uri="{FF2B5EF4-FFF2-40B4-BE49-F238E27FC236}">
                <a16:creationId xmlns:a16="http://schemas.microsoft.com/office/drawing/2014/main" id="{8BA744E7-8622-6C10-5D61-9B3E6CB6D19D}"/>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704598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01C50D-7A9A-4CB1-6077-44721BD9E50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Объект 2">
            <a:extLst>
              <a:ext uri="{FF2B5EF4-FFF2-40B4-BE49-F238E27FC236}">
                <a16:creationId xmlns:a16="http://schemas.microsoft.com/office/drawing/2014/main" id="{5521C070-9AC2-0113-D814-7390F408F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Текст 3">
            <a:extLst>
              <a:ext uri="{FF2B5EF4-FFF2-40B4-BE49-F238E27FC236}">
                <a16:creationId xmlns:a16="http://schemas.microsoft.com/office/drawing/2014/main" id="{C4D40DD8-5ED0-4C46-237C-AF6A4F94E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1F438A3-3DCC-8F29-03D4-6FBC442AC143}"/>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6" name="Нижний колонтитул 5">
            <a:extLst>
              <a:ext uri="{FF2B5EF4-FFF2-40B4-BE49-F238E27FC236}">
                <a16:creationId xmlns:a16="http://schemas.microsoft.com/office/drawing/2014/main" id="{A453A499-02B4-DB3C-2EAC-61B57E9ECCA3}"/>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1448C814-85B5-6A82-067E-28B39940CE07}"/>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794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4B370D-7D89-8151-D52C-994952E2783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Рисунок 2">
            <a:extLst>
              <a:ext uri="{FF2B5EF4-FFF2-40B4-BE49-F238E27FC236}">
                <a16:creationId xmlns:a16="http://schemas.microsoft.com/office/drawing/2014/main" id="{6104961D-3987-F38E-F250-F42BE1DCBE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KZ"/>
          </a:p>
        </p:txBody>
      </p:sp>
      <p:sp>
        <p:nvSpPr>
          <p:cNvPr id="4" name="Текст 3">
            <a:extLst>
              <a:ext uri="{FF2B5EF4-FFF2-40B4-BE49-F238E27FC236}">
                <a16:creationId xmlns:a16="http://schemas.microsoft.com/office/drawing/2014/main" id="{7D66BCB4-04C6-552F-B6F1-9E3144DDA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AF7296B-237F-DC90-2B6A-CD6C9CA78F63}"/>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6" name="Нижний колонтитул 5">
            <a:extLst>
              <a:ext uri="{FF2B5EF4-FFF2-40B4-BE49-F238E27FC236}">
                <a16:creationId xmlns:a16="http://schemas.microsoft.com/office/drawing/2014/main" id="{CC99C5C1-2F9D-CC65-FCD3-9A08D3E2B43E}"/>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1391A264-F038-3CCA-2847-C23DA866A9A1}"/>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848314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416102-DEBE-501B-0827-37C9AE5D7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KZ"/>
          </a:p>
        </p:txBody>
      </p:sp>
      <p:sp>
        <p:nvSpPr>
          <p:cNvPr id="3" name="Текст 2">
            <a:extLst>
              <a:ext uri="{FF2B5EF4-FFF2-40B4-BE49-F238E27FC236}">
                <a16:creationId xmlns:a16="http://schemas.microsoft.com/office/drawing/2014/main" id="{2165AE64-344A-8473-2540-B65F66A48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CD4BE23B-9D2D-932C-E7B7-30B889C646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C1960622-0EEF-B32A-ED60-A101ABF211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KZ"/>
          </a:p>
        </p:txBody>
      </p:sp>
      <p:sp>
        <p:nvSpPr>
          <p:cNvPr id="6" name="Номер слайда 5">
            <a:extLst>
              <a:ext uri="{FF2B5EF4-FFF2-40B4-BE49-F238E27FC236}">
                <a16:creationId xmlns:a16="http://schemas.microsoft.com/office/drawing/2014/main" id="{A8F9ED0E-16F1-5DFD-9F1B-47CCE6B33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018F83-2E54-4F39-9417-74CD249963A9}" type="slidenum">
              <a:rPr lang="ru-KZ" smtClean="0"/>
              <a:t>‹#›</a:t>
            </a:fld>
            <a:endParaRPr lang="ru-KZ"/>
          </a:p>
        </p:txBody>
      </p:sp>
    </p:spTree>
    <p:extLst>
      <p:ext uri="{BB962C8B-B14F-4D97-AF65-F5344CB8AC3E}">
        <p14:creationId xmlns:p14="http://schemas.microsoft.com/office/powerpoint/2010/main" val="967678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DA6A7-89D4-4BBA-85B9-1E0090691990}" type="slidenum">
              <a:rPr lang="ru-RU" smtClean="0"/>
              <a:t>‹#›</a:t>
            </a:fld>
            <a:endParaRPr lang="ru-RU"/>
          </a:p>
        </p:txBody>
      </p:sp>
    </p:spTree>
    <p:extLst>
      <p:ext uri="{BB962C8B-B14F-4D97-AF65-F5344CB8AC3E}">
        <p14:creationId xmlns:p14="http://schemas.microsoft.com/office/powerpoint/2010/main" val="1401655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ordwall.net/resource/60240569" TargetMode="Externa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hatgpt.com/"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3D6354-6E21-7F67-BFAE-774DA622CC04}"/>
              </a:ext>
            </a:extLst>
          </p:cNvPr>
          <p:cNvSpPr>
            <a:spLocks noGrp="1"/>
          </p:cNvSpPr>
          <p:nvPr>
            <p:ph type="title"/>
          </p:nvPr>
        </p:nvSpPr>
        <p:spPr>
          <a:xfrm>
            <a:off x="82627" y="341523"/>
            <a:ext cx="12026746" cy="930524"/>
          </a:xfrm>
        </p:spPr>
        <p:txBody>
          <a:bodyPr>
            <a:normAutofit fontScale="90000"/>
          </a:bodyPr>
          <a:lstStyle/>
          <a:p>
            <a:pPr algn="ctr"/>
            <a:r>
              <a:rPr lang="kk-KZ" sz="4400" b="1" dirty="0">
                <a:effectLst/>
                <a:latin typeface="Times New Roman" panose="02020603050405020304" pitchFamily="18" charset="0"/>
                <a:ea typeface="Times New Roman" panose="02020603050405020304" pitchFamily="18" charset="0"/>
              </a:rPr>
              <a:t>Сыныпта психологиялық жағымды ахуал орнату. </a:t>
            </a:r>
            <a:br>
              <a:rPr lang="ru-KZ" sz="4000" dirty="0">
                <a:effectLst/>
                <a:latin typeface="Times New Roman" panose="02020603050405020304" pitchFamily="18" charset="0"/>
                <a:ea typeface="Times New Roman" panose="02020603050405020304" pitchFamily="18" charset="0"/>
              </a:rPr>
            </a:br>
            <a:r>
              <a:rPr lang="kk-KZ" sz="4400" b="1" dirty="0">
                <a:effectLst/>
                <a:latin typeface="Times New Roman" panose="02020603050405020304" pitchFamily="18" charset="0"/>
                <a:ea typeface="Times New Roman" panose="02020603050405020304" pitchFamily="18" charset="0"/>
              </a:rPr>
              <a:t>Эмоцияны қайталау жаттығуы</a:t>
            </a:r>
            <a:endParaRPr lang="ru-KZ" dirty="0"/>
          </a:p>
        </p:txBody>
      </p:sp>
      <p:pic>
        <p:nvPicPr>
          <p:cNvPr id="3" name="IMG_9938">
            <a:hlinkClick r:id="" action="ppaction://media"/>
            <a:extLst>
              <a:ext uri="{FF2B5EF4-FFF2-40B4-BE49-F238E27FC236}">
                <a16:creationId xmlns:a16="http://schemas.microsoft.com/office/drawing/2014/main" id="{75978A4B-E3EE-5F00-95EA-1B5C858251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8874" y="1492425"/>
            <a:ext cx="8128000" cy="4572000"/>
          </a:xfrm>
          <a:prstGeom prst="rect">
            <a:avLst/>
          </a:prstGeom>
        </p:spPr>
      </p:pic>
    </p:spTree>
    <p:extLst>
      <p:ext uri="{BB962C8B-B14F-4D97-AF65-F5344CB8AC3E}">
        <p14:creationId xmlns:p14="http://schemas.microsoft.com/office/powerpoint/2010/main" val="36830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5050D-C229-8367-5A71-206C62DCA48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8E4A79-0D33-20BA-4EEC-F375C70F3624}"/>
              </a:ext>
            </a:extLst>
          </p:cNvPr>
          <p:cNvSpPr>
            <a:spLocks noGrp="1"/>
          </p:cNvSpPr>
          <p:nvPr>
            <p:ph type="title"/>
          </p:nvPr>
        </p:nvSpPr>
        <p:spPr>
          <a:xfrm>
            <a:off x="270832" y="275785"/>
            <a:ext cx="10515600" cy="1325563"/>
          </a:xfrm>
        </p:spPr>
        <p:txBody>
          <a:bodyPr>
            <a:noAutofit/>
          </a:bodyPr>
          <a:lstStyle/>
          <a:p>
            <a:pPr>
              <a:buNone/>
            </a:pPr>
            <a:r>
              <a:rPr lang="kk-KZ" sz="3200" b="1" dirty="0">
                <a:effectLst/>
                <a:latin typeface="Times New Roman" panose="02020603050405020304" pitchFamily="18" charset="0"/>
                <a:ea typeface="Times New Roman" panose="02020603050405020304" pitchFamily="18" charset="0"/>
              </a:rPr>
              <a:t>Тапсырма №5</a:t>
            </a:r>
            <a:br>
              <a:rPr lang="ru-KZ" sz="2800" dirty="0">
                <a:effectLst/>
                <a:latin typeface="Times New Roman" panose="02020603050405020304" pitchFamily="18" charset="0"/>
                <a:ea typeface="Times New Roman" panose="02020603050405020304" pitchFamily="18" charset="0"/>
              </a:rPr>
            </a:br>
            <a:endParaRPr lang="ru-KZ"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BFA1A235-467E-E02A-405A-D3E6628F7AB2}"/>
              </a:ext>
            </a:extLst>
          </p:cNvPr>
          <p:cNvSpPr txBox="1"/>
          <p:nvPr/>
        </p:nvSpPr>
        <p:spPr>
          <a:xfrm>
            <a:off x="270832" y="5755541"/>
            <a:ext cx="11285862" cy="1492716"/>
          </a:xfrm>
          <a:prstGeom prst="rect">
            <a:avLst/>
          </a:prstGeom>
          <a:noFill/>
        </p:spPr>
        <p:txBody>
          <a:bodyPr wrap="square">
            <a:spAutoFit/>
          </a:bodyPr>
          <a:lstStyle/>
          <a:p>
            <a:pPr algn="just">
              <a:buNone/>
            </a:pPr>
            <a:r>
              <a:rPr lang="kk-KZ" sz="2000" b="1" i="1" dirty="0">
                <a:solidFill>
                  <a:srgbClr val="FF0000"/>
                </a:solidFill>
                <a:effectLst/>
                <a:latin typeface="Times New Roman" panose="02020603050405020304" pitchFamily="18" charset="0"/>
                <a:ea typeface="Calibri" panose="020F0502020204030204" pitchFamily="34" charset="0"/>
              </a:rPr>
              <a:t>Дескриптор:</a:t>
            </a:r>
            <a:endParaRPr lang="ru-KZ" sz="18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2000" dirty="0">
                <a:solidFill>
                  <a:srgbClr val="FF0000"/>
                </a:solidFill>
                <a:effectLst/>
                <a:latin typeface="Times New Roman" panose="02020603050405020304" pitchFamily="18" charset="0"/>
                <a:ea typeface="Calibri" panose="020F0502020204030204" pitchFamily="34" charset="0"/>
              </a:rPr>
              <a:t>-қатынастарға мысалдар келтіреді 1б;</a:t>
            </a:r>
            <a:endParaRPr lang="ru-KZ" sz="18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2000" dirty="0">
                <a:solidFill>
                  <a:srgbClr val="FF0000"/>
                </a:solidFill>
                <a:effectLst/>
                <a:latin typeface="Times New Roman" panose="02020603050405020304" pitchFamily="18" charset="0"/>
                <a:ea typeface="Calibri" panose="020F0502020204030204" pitchFamily="34" charset="0"/>
              </a:rPr>
              <a:t> </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r>
              <a:rPr lang="kk-KZ" sz="2000" dirty="0">
                <a:solidFill>
                  <a:srgbClr val="FF0000"/>
                </a:solidFill>
                <a:effectLst/>
                <a:latin typeface="Times New Roman" panose="02020603050405020304" pitchFamily="18" charset="0"/>
                <a:ea typeface="Times New Roman" panose="02020603050405020304" pitchFamily="18" charset="0"/>
              </a:rPr>
              <a:t> </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endParaRPr lang="ru-KZ" sz="1100" i="1" dirty="0">
              <a:solidFill>
                <a:srgbClr val="FF0000"/>
              </a:solidFill>
              <a:effectLst/>
              <a:latin typeface="Times New Roman" panose="02020603050405020304" pitchFamily="18" charset="0"/>
              <a:ea typeface="Times New Roman" panose="02020603050405020304" pitchFamily="18" charset="0"/>
            </a:endParaRPr>
          </a:p>
        </p:txBody>
      </p:sp>
      <p:pic>
        <p:nvPicPr>
          <p:cNvPr id="4" name="Рисунок 3">
            <a:extLst>
              <a:ext uri="{FF2B5EF4-FFF2-40B4-BE49-F238E27FC236}">
                <a16:creationId xmlns:a16="http://schemas.microsoft.com/office/drawing/2014/main" id="{ECE5F177-E501-FC42-340C-BD323491F935}"/>
              </a:ext>
            </a:extLst>
          </p:cNvPr>
          <p:cNvPicPr>
            <a:picLocks noChangeAspect="1"/>
          </p:cNvPicPr>
          <p:nvPr/>
        </p:nvPicPr>
        <p:blipFill>
          <a:blip r:embed="rId2"/>
          <a:stretch>
            <a:fillRect/>
          </a:stretch>
        </p:blipFill>
        <p:spPr>
          <a:xfrm>
            <a:off x="2529288" y="1262882"/>
            <a:ext cx="7859618" cy="4580794"/>
          </a:xfrm>
          <a:prstGeom prst="rect">
            <a:avLst/>
          </a:prstGeom>
        </p:spPr>
      </p:pic>
    </p:spTree>
    <p:extLst>
      <p:ext uri="{BB962C8B-B14F-4D97-AF65-F5344CB8AC3E}">
        <p14:creationId xmlns:p14="http://schemas.microsoft.com/office/powerpoint/2010/main" val="1605285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4AB26-9D7A-CD83-976F-4032FF1A15E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1097A0-B51F-999A-CEF4-4EECFEA7168E}"/>
              </a:ext>
            </a:extLst>
          </p:cNvPr>
          <p:cNvSpPr>
            <a:spLocks noGrp="1"/>
          </p:cNvSpPr>
          <p:nvPr>
            <p:ph type="title"/>
          </p:nvPr>
        </p:nvSpPr>
        <p:spPr>
          <a:xfrm>
            <a:off x="529727" y="879167"/>
            <a:ext cx="10515600" cy="1325563"/>
          </a:xfrm>
        </p:spPr>
        <p:txBody>
          <a:bodyPr>
            <a:noAutofit/>
          </a:bodyPr>
          <a:lstStyle/>
          <a:p>
            <a:pPr>
              <a:buNone/>
            </a:pPr>
            <a:r>
              <a:rPr lang="kk-KZ" sz="3200" b="1" dirty="0">
                <a:effectLst/>
                <a:latin typeface="Times New Roman" panose="02020603050405020304" pitchFamily="18" charset="0"/>
                <a:ea typeface="Times New Roman" panose="02020603050405020304" pitchFamily="18" charset="0"/>
              </a:rPr>
              <a:t>Тапсырма №5</a:t>
            </a:r>
            <a:br>
              <a:rPr lang="ru-KZ" sz="2800" dirty="0">
                <a:effectLst/>
                <a:latin typeface="Times New Roman" panose="02020603050405020304" pitchFamily="18" charset="0"/>
                <a:ea typeface="Times New Roman" panose="02020603050405020304" pitchFamily="18" charset="0"/>
              </a:rPr>
            </a:br>
            <a:br>
              <a:rPr lang="ru-KZ" sz="2800" dirty="0">
                <a:effectLst/>
                <a:latin typeface="Times New Roman" panose="02020603050405020304" pitchFamily="18" charset="0"/>
                <a:ea typeface="Times New Roman" panose="02020603050405020304" pitchFamily="18" charset="0"/>
              </a:rPr>
            </a:br>
            <a:r>
              <a:rPr lang="kk-KZ" sz="2800" b="1" u="sng" dirty="0">
                <a:solidFill>
                  <a:srgbClr val="0563C1"/>
                </a:solidFill>
                <a:effectLst/>
                <a:latin typeface="Times New Roman" panose="02020603050405020304" pitchFamily="18" charset="0"/>
                <a:ea typeface="Times New Roman" panose="02020603050405020304" pitchFamily="18" charset="0"/>
                <a:hlinkClick r:id="rId2"/>
              </a:rPr>
              <a:t>https://wordwall.net/resource/60240569</a:t>
            </a:r>
            <a:br>
              <a:rPr lang="ru-KZ" sz="2400" dirty="0">
                <a:effectLst/>
                <a:latin typeface="Times New Roman" panose="02020603050405020304" pitchFamily="18" charset="0"/>
                <a:ea typeface="Times New Roman" panose="02020603050405020304" pitchFamily="18" charset="0"/>
              </a:rPr>
            </a:br>
            <a:endParaRPr lang="ru-KZ"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22C8D45E-9D0C-4D46-E5A8-7135C7E7D8AF}"/>
              </a:ext>
            </a:extLst>
          </p:cNvPr>
          <p:cNvSpPr txBox="1"/>
          <p:nvPr/>
        </p:nvSpPr>
        <p:spPr>
          <a:xfrm>
            <a:off x="486577" y="5613162"/>
            <a:ext cx="4818962" cy="877163"/>
          </a:xfrm>
          <a:prstGeom prst="rect">
            <a:avLst/>
          </a:prstGeom>
          <a:noFill/>
        </p:spPr>
        <p:txBody>
          <a:bodyPr wrap="square">
            <a:spAutoFit/>
          </a:bodyPr>
          <a:lstStyle/>
          <a:p>
            <a:pPr>
              <a:buNone/>
            </a:pPr>
            <a:r>
              <a:rPr lang="kk-KZ" sz="2000" b="1" i="1" dirty="0">
                <a:solidFill>
                  <a:srgbClr val="FF0000"/>
                </a:solidFill>
                <a:effectLst/>
                <a:latin typeface="Times New Roman" panose="02020603050405020304" pitchFamily="18" charset="0"/>
                <a:ea typeface="Calibri" panose="020F0502020204030204" pitchFamily="34" charset="0"/>
              </a:rPr>
              <a:t>Дескриптор:</a:t>
            </a:r>
            <a:endParaRPr lang="ru-KZ" sz="1800" dirty="0">
              <a:solidFill>
                <a:srgbClr val="FF0000"/>
              </a:solidFill>
              <a:effectLst/>
              <a:latin typeface="Times New Roman" panose="02020603050405020304" pitchFamily="18" charset="0"/>
              <a:ea typeface="Times New Roman" panose="02020603050405020304" pitchFamily="18" charset="0"/>
            </a:endParaRPr>
          </a:p>
          <a:p>
            <a:pPr>
              <a:buNone/>
            </a:pPr>
            <a:r>
              <a:rPr lang="kk-KZ" sz="2000" dirty="0">
                <a:solidFill>
                  <a:srgbClr val="FF0000"/>
                </a:solidFill>
                <a:effectLst/>
                <a:latin typeface="Times New Roman" panose="02020603050405020304" pitchFamily="18" charset="0"/>
                <a:ea typeface="Calibri" panose="020F0502020204030204" pitchFamily="34" charset="0"/>
              </a:rPr>
              <a:t>-ақпараттарды сәйкестендіреді  1б;</a:t>
            </a:r>
            <a:r>
              <a:rPr lang="kk-KZ" sz="2000" dirty="0">
                <a:solidFill>
                  <a:srgbClr val="FF0000"/>
                </a:solidFill>
                <a:effectLst/>
                <a:latin typeface="Times New Roman" panose="02020603050405020304" pitchFamily="18" charset="0"/>
                <a:ea typeface="Times New Roman" panose="02020603050405020304" pitchFamily="18" charset="0"/>
              </a:rPr>
              <a:t> </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endParaRPr lang="ru-KZ" sz="1100" i="1" dirty="0">
              <a:solidFill>
                <a:srgbClr val="FF0000"/>
              </a:solidFill>
              <a:effectLst/>
              <a:latin typeface="Times New Roman" panose="02020603050405020304" pitchFamily="18" charset="0"/>
              <a:ea typeface="Times New Roman" panose="02020603050405020304" pitchFamily="18" charset="0"/>
            </a:endParaRPr>
          </a:p>
        </p:txBody>
      </p:sp>
      <p:pic>
        <p:nvPicPr>
          <p:cNvPr id="3" name="Рисунок 2">
            <a:extLst>
              <a:ext uri="{FF2B5EF4-FFF2-40B4-BE49-F238E27FC236}">
                <a16:creationId xmlns:a16="http://schemas.microsoft.com/office/drawing/2014/main" id="{687305BB-6845-1839-CFA0-23B716E6E1D6}"/>
              </a:ext>
            </a:extLst>
          </p:cNvPr>
          <p:cNvPicPr>
            <a:picLocks noChangeAspect="1"/>
          </p:cNvPicPr>
          <p:nvPr/>
        </p:nvPicPr>
        <p:blipFill>
          <a:blip r:embed="rId3"/>
          <a:stretch>
            <a:fillRect/>
          </a:stretch>
        </p:blipFill>
        <p:spPr>
          <a:xfrm>
            <a:off x="2673100" y="2387371"/>
            <a:ext cx="6228853" cy="3225791"/>
          </a:xfrm>
          <a:prstGeom prst="rect">
            <a:avLst/>
          </a:prstGeom>
        </p:spPr>
      </p:pic>
    </p:spTree>
    <p:extLst>
      <p:ext uri="{BB962C8B-B14F-4D97-AF65-F5344CB8AC3E}">
        <p14:creationId xmlns:p14="http://schemas.microsoft.com/office/powerpoint/2010/main" val="57610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75E0EC-85A4-174F-FD26-9E5BAD1B6A9D}"/>
              </a:ext>
            </a:extLst>
          </p:cNvPr>
          <p:cNvSpPr>
            <a:spLocks noGrp="1"/>
          </p:cNvSpPr>
          <p:nvPr>
            <p:ph type="title"/>
          </p:nvPr>
        </p:nvSpPr>
        <p:spPr>
          <a:xfrm>
            <a:off x="2401675" y="2915453"/>
            <a:ext cx="9496541" cy="1325563"/>
          </a:xfrm>
        </p:spPr>
        <p:txBody>
          <a:bodyPr>
            <a:noAutofit/>
          </a:bodyPr>
          <a:lstStyle/>
          <a:p>
            <a:pPr>
              <a:buNone/>
            </a:pPr>
            <a:r>
              <a:rPr lang="kk-KZ" b="1" dirty="0">
                <a:effectLst/>
                <a:latin typeface="Times New Roman" panose="02020603050405020304" pitchFamily="18" charset="0"/>
                <a:ea typeface="Times New Roman" panose="02020603050405020304" pitchFamily="18" charset="0"/>
              </a:rPr>
              <a:t>Бекіту сұрақтары: </a:t>
            </a:r>
            <a:br>
              <a:rPr lang="ru-KZ" sz="4000" dirty="0">
                <a:effectLst/>
                <a:latin typeface="Times New Roman" panose="02020603050405020304" pitchFamily="18" charset="0"/>
                <a:ea typeface="Times New Roman" panose="02020603050405020304" pitchFamily="18" charset="0"/>
              </a:rPr>
            </a:br>
            <a:r>
              <a:rPr lang="kk-KZ" b="1" dirty="0">
                <a:solidFill>
                  <a:srgbClr val="385723"/>
                </a:solidFill>
                <a:effectLst/>
                <a:latin typeface="Calibri" panose="020F0502020204030204" pitchFamily="34" charset="0"/>
                <a:ea typeface="Times New Roman" panose="02020603050405020304" pitchFamily="18" charset="0"/>
                <a:cs typeface="Times New Roman" panose="02020603050405020304" pitchFamily="18" charset="0"/>
              </a:rPr>
              <a:t>Алфавиттік</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cs typeface="Times New Roman" panose="02020603050405020304" pitchFamily="18" charset="0"/>
              </a:rPr>
              <a:t>тәсіл</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cs typeface="Times New Roman" panose="02020603050405020304" pitchFamily="18" charset="0"/>
              </a:rPr>
              <a:t>дегеніміз</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cs typeface="Times New Roman" panose="02020603050405020304" pitchFamily="18" charset="0"/>
              </a:rPr>
              <a:t>не</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a:t>
            </a:r>
            <a:br>
              <a:rPr lang="ru-KZ" sz="4000" dirty="0">
                <a:effectLst/>
                <a:latin typeface="Arial" panose="020B0604020202020204" pitchFamily="34" charset="0"/>
                <a:ea typeface="Times New Roman" panose="02020603050405020304" pitchFamily="18" charset="0"/>
                <a:cs typeface="Times New Roman" panose="02020603050405020304" pitchFamily="18" charset="0"/>
              </a:rPr>
            </a:br>
            <a:r>
              <a:rPr lang="kk-KZ" b="1" dirty="0">
                <a:solidFill>
                  <a:srgbClr val="385723"/>
                </a:solidFill>
                <a:effectLst/>
                <a:latin typeface="Calibri" panose="020F0502020204030204" pitchFamily="34" charset="0"/>
                <a:ea typeface="Times New Roman" panose="02020603050405020304" pitchFamily="18" charset="0"/>
                <a:cs typeface="Times New Roman" panose="02020603050405020304" pitchFamily="18" charset="0"/>
              </a:rPr>
              <a:t>Алфавиттің</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cs typeface="Times New Roman" panose="02020603050405020304" pitchFamily="18" charset="0"/>
              </a:rPr>
              <a:t>күші</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cs typeface="Times New Roman" panose="02020603050405020304" pitchFamily="18" charset="0"/>
              </a:rPr>
              <a:t>дегеніміз</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cs typeface="Times New Roman" panose="02020603050405020304" pitchFamily="18" charset="0"/>
              </a:rPr>
              <a:t>не</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a:t>
            </a:r>
            <a:br>
              <a:rPr lang="ru-KZ" sz="4000" dirty="0">
                <a:effectLst/>
                <a:latin typeface="Arial" panose="020B0604020202020204" pitchFamily="34" charset="0"/>
                <a:ea typeface="Times New Roman" panose="02020603050405020304" pitchFamily="18" charset="0"/>
                <a:cs typeface="Times New Roman" panose="02020603050405020304" pitchFamily="18" charset="0"/>
              </a:rPr>
            </a:br>
            <a:r>
              <a:rPr lang="kk-KZ" b="1" dirty="0">
                <a:solidFill>
                  <a:srgbClr val="385723"/>
                </a:solidFill>
                <a:effectLst/>
                <a:latin typeface="Calibri" panose="020F0502020204030204" pitchFamily="34" charset="0"/>
                <a:ea typeface="Times New Roman" panose="02020603050405020304" pitchFamily="18" charset="0"/>
              </a:rPr>
              <a:t>Алфавиттік</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rPr>
              <a:t>тәсіл</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rPr>
              <a:t>арқылы</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rPr>
              <a:t>мәтіннің</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rPr>
              <a:t>ақпараттық</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rPr>
              <a:t>көлемін</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rPr>
              <a:t>қалай</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 </a:t>
            </a:r>
            <a:r>
              <a:rPr lang="kk-KZ" b="1" dirty="0">
                <a:solidFill>
                  <a:srgbClr val="385723"/>
                </a:solidFill>
                <a:effectLst/>
                <a:latin typeface="Calibri" panose="020F0502020204030204" pitchFamily="34" charset="0"/>
                <a:ea typeface="Times New Roman" panose="02020603050405020304" pitchFamily="18" charset="0"/>
              </a:rPr>
              <a:t>анықтаймыз</a:t>
            </a:r>
            <a:r>
              <a:rPr lang="kk-KZ" b="1" dirty="0">
                <a:solidFill>
                  <a:srgbClr val="385723"/>
                </a:solidFill>
                <a:effectLst/>
                <a:latin typeface="Agency FB" panose="020B0503020202020204" pitchFamily="34" charset="0"/>
                <a:ea typeface="Times New Roman" panose="02020603050405020304" pitchFamily="18" charset="0"/>
                <a:cs typeface="Times New Roman" panose="02020603050405020304" pitchFamily="18" charset="0"/>
              </a:rPr>
              <a:t>?</a:t>
            </a:r>
            <a:r>
              <a:rPr lang="kk-KZ" b="1" dirty="0">
                <a:solidFill>
                  <a:srgbClr val="385723"/>
                </a:solidFill>
                <a:effectLst/>
                <a:latin typeface="Times New Roman" panose="02020603050405020304" pitchFamily="18" charset="0"/>
                <a:ea typeface="Times New Roman" panose="02020603050405020304" pitchFamily="18" charset="0"/>
              </a:rPr>
              <a:t> </a:t>
            </a:r>
            <a:br>
              <a:rPr lang="ru-KZ" sz="5400" dirty="0">
                <a:effectLst/>
                <a:latin typeface="Times New Roman" panose="02020603050405020304" pitchFamily="18" charset="0"/>
                <a:ea typeface="Times New Roman" panose="02020603050405020304" pitchFamily="18" charset="0"/>
              </a:rPr>
            </a:br>
            <a:br>
              <a:rPr lang="ru-KZ" sz="5400" dirty="0">
                <a:effectLst/>
                <a:latin typeface="Times New Roman" panose="02020603050405020304" pitchFamily="18" charset="0"/>
                <a:ea typeface="Times New Roman" panose="02020603050405020304" pitchFamily="18" charset="0"/>
              </a:rPr>
            </a:br>
            <a:endParaRPr lang="ru-KZ" sz="6000" dirty="0"/>
          </a:p>
        </p:txBody>
      </p:sp>
      <p:pic>
        <p:nvPicPr>
          <p:cNvPr id="4" name="Рисунок 3">
            <a:extLst>
              <a:ext uri="{FF2B5EF4-FFF2-40B4-BE49-F238E27FC236}">
                <a16:creationId xmlns:a16="http://schemas.microsoft.com/office/drawing/2014/main" id="{AAFAB2DE-4933-00F2-8CCE-56416A7454E3}"/>
              </a:ext>
            </a:extLst>
          </p:cNvPr>
          <p:cNvPicPr>
            <a:picLocks noChangeAspect="1"/>
          </p:cNvPicPr>
          <p:nvPr/>
        </p:nvPicPr>
        <p:blipFill>
          <a:blip r:embed="rId2"/>
          <a:stretch>
            <a:fillRect/>
          </a:stretch>
        </p:blipFill>
        <p:spPr>
          <a:xfrm>
            <a:off x="253388" y="539827"/>
            <a:ext cx="1857375" cy="1647825"/>
          </a:xfrm>
          <a:prstGeom prst="rect">
            <a:avLst/>
          </a:prstGeom>
        </p:spPr>
      </p:pic>
    </p:spTree>
    <p:extLst>
      <p:ext uri="{BB962C8B-B14F-4D97-AF65-F5344CB8AC3E}">
        <p14:creationId xmlns:p14="http://schemas.microsoft.com/office/powerpoint/2010/main" val="48699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FE4F1-7D1F-EE59-48A0-6FA57559790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5D1543-E7B6-31C1-4739-E448455F67D0}"/>
              </a:ext>
            </a:extLst>
          </p:cNvPr>
          <p:cNvSpPr>
            <a:spLocks noGrp="1"/>
          </p:cNvSpPr>
          <p:nvPr>
            <p:ph type="title"/>
          </p:nvPr>
        </p:nvSpPr>
        <p:spPr>
          <a:xfrm>
            <a:off x="2633030" y="3129774"/>
            <a:ext cx="8808904" cy="1325563"/>
          </a:xfrm>
        </p:spPr>
        <p:txBody>
          <a:bodyPr>
            <a:normAutofit fontScale="90000"/>
          </a:bodyPr>
          <a:lstStyle/>
          <a:p>
            <a:pPr>
              <a:buNone/>
            </a:pPr>
            <a:r>
              <a:rPr lang="kk-KZ" sz="5300" b="1" dirty="0">
                <a:effectLst/>
                <a:latin typeface="Times New Roman" panose="02020603050405020304" pitchFamily="18" charset="0"/>
                <a:ea typeface="Times New Roman" panose="02020603050405020304" pitchFamily="18" charset="0"/>
              </a:rPr>
              <a:t>Үй тапсырмасы:</a:t>
            </a:r>
            <a:br>
              <a:rPr lang="ru-KZ" sz="4900" dirty="0">
                <a:effectLst/>
                <a:latin typeface="Times New Roman" panose="02020603050405020304" pitchFamily="18" charset="0"/>
                <a:ea typeface="Times New Roman" panose="02020603050405020304" pitchFamily="18" charset="0"/>
              </a:rPr>
            </a:br>
            <a:r>
              <a:rPr lang="kk-KZ" sz="5300" dirty="0">
                <a:effectLst/>
                <a:latin typeface="Times New Roman" panose="02020603050405020304" pitchFamily="18" charset="0"/>
                <a:ea typeface="Times New Roman" panose="02020603050405020304" pitchFamily="18" charset="0"/>
              </a:rPr>
              <a:t>Өз есіміңізді алфавиттік тәсілмен </a:t>
            </a:r>
            <a:r>
              <a:rPr lang="kk-KZ" sz="5300" dirty="0" err="1">
                <a:effectLst/>
                <a:latin typeface="Times New Roman" panose="02020603050405020304" pitchFamily="18" charset="0"/>
                <a:ea typeface="Times New Roman" panose="02020603050405020304" pitchFamily="18" charset="0"/>
              </a:rPr>
              <a:t>кодтаңыз</a:t>
            </a:r>
            <a:r>
              <a:rPr lang="kk-KZ" sz="5300" dirty="0">
                <a:effectLst/>
                <a:latin typeface="Times New Roman" panose="02020603050405020304" pitchFamily="18" charset="0"/>
                <a:ea typeface="Times New Roman" panose="02020603050405020304" pitchFamily="18" charset="0"/>
              </a:rPr>
              <a:t>, ақпарат көлемін есептеңіз..</a:t>
            </a:r>
            <a:br>
              <a:rPr lang="ru-KZ" sz="4900" dirty="0">
                <a:effectLst/>
                <a:latin typeface="Times New Roman" panose="02020603050405020304" pitchFamily="18" charset="0"/>
                <a:ea typeface="Times New Roman" panose="02020603050405020304" pitchFamily="18" charset="0"/>
              </a:rPr>
            </a:br>
            <a:br>
              <a:rPr lang="ru-KZ" sz="4000" dirty="0">
                <a:effectLst/>
                <a:latin typeface="Times New Roman" panose="02020603050405020304" pitchFamily="18" charset="0"/>
                <a:ea typeface="Times New Roman" panose="02020603050405020304" pitchFamily="18" charset="0"/>
              </a:rPr>
            </a:br>
            <a:endParaRPr lang="ru-KZ" dirty="0"/>
          </a:p>
        </p:txBody>
      </p:sp>
      <p:pic>
        <p:nvPicPr>
          <p:cNvPr id="4" name="Рисунок 3">
            <a:extLst>
              <a:ext uri="{FF2B5EF4-FFF2-40B4-BE49-F238E27FC236}">
                <a16:creationId xmlns:a16="http://schemas.microsoft.com/office/drawing/2014/main" id="{4CA3DDE3-760D-8226-4D31-05B3535CF8A1}"/>
              </a:ext>
            </a:extLst>
          </p:cNvPr>
          <p:cNvPicPr>
            <a:picLocks noChangeAspect="1"/>
          </p:cNvPicPr>
          <p:nvPr/>
        </p:nvPicPr>
        <p:blipFill>
          <a:blip r:embed="rId2"/>
          <a:stretch>
            <a:fillRect/>
          </a:stretch>
        </p:blipFill>
        <p:spPr>
          <a:xfrm>
            <a:off x="253388" y="539827"/>
            <a:ext cx="1857375" cy="1647825"/>
          </a:xfrm>
          <a:prstGeom prst="rect">
            <a:avLst/>
          </a:prstGeom>
        </p:spPr>
      </p:pic>
    </p:spTree>
    <p:extLst>
      <p:ext uri="{BB962C8B-B14F-4D97-AF65-F5344CB8AC3E}">
        <p14:creationId xmlns:p14="http://schemas.microsoft.com/office/powerpoint/2010/main" val="2237109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сары" descr="Imagen relacionada"/>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6000" b="92111" l="21548" r="80357">
                        <a14:foregroundMark x1="45952" y1="24778" x2="48929" y2="24333"/>
                        <a14:foregroundMark x1="52976" y1="24000" x2="52143" y2="26333"/>
                        <a14:foregroundMark x1="24762" y1="16444" x2="27381" y2="16444"/>
                        <a14:foregroundMark x1="23452" y1="16222" x2="21548" y2="16222"/>
                        <a14:foregroundMark x1="80595" y1="45222" x2="79167" y2="44444"/>
                        <a14:foregroundMark x1="43929" y1="91556" x2="44643" y2="90556"/>
                        <a14:foregroundMark x1="42500" y1="92111" x2="41786" y2="91778"/>
                      </a14:backgroundRemoval>
                    </a14:imgEffect>
                  </a14:imgLayer>
                </a14:imgProps>
              </a:ext>
            </a:extLst>
          </a:blip>
          <a:srcRect l="17687" t="8001" r="12680" b="1576"/>
          <a:stretch/>
        </p:blipFill>
        <p:spPr bwMode="auto">
          <a:xfrm>
            <a:off x="131441" y="3160822"/>
            <a:ext cx="2787170" cy="3817009"/>
          </a:xfrm>
          <a:prstGeom prst="rect">
            <a:avLst/>
          </a:prstGeom>
          <a:noFill/>
        </p:spPr>
      </p:pic>
      <p:pic>
        <p:nvPicPr>
          <p:cNvPr id="2" name="кок" descr="Resultado de imagen de tristeza inside out">
            <a:extLst>
              <a:ext uri="{FF2B5EF4-FFF2-40B4-BE49-F238E27FC236}">
                <a16:creationId xmlns:a16="http://schemas.microsoft.com/office/drawing/2014/main" id="{A8B9EAD8-3565-A308-49F7-51C518CA41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9643" l="8787" r="89540">
                        <a14:foregroundMark x1="38494" y1="7857" x2="44770" y2="12857"/>
                        <a14:foregroundMark x1="61506" y1="28214" x2="66527" y2="35714"/>
                        <a14:foregroundMark x1="46025" y1="83929" x2="41841" y2="95357"/>
                        <a14:foregroundMark x1="57322" y1="93571" x2="56067" y2="99643"/>
                        <a14:foregroundMark x1="38912" y1="94643" x2="41423" y2="97143"/>
                        <a14:foregroundMark x1="55230" y1="7143" x2="49372" y2="5357"/>
                      </a14:backgroundRemoval>
                    </a14:imgEffect>
                  </a14:imgLayer>
                </a14:imgProps>
              </a:ext>
            </a:extLst>
          </a:blip>
          <a:srcRect/>
          <a:stretch>
            <a:fillRect/>
          </a:stretch>
        </p:blipFill>
        <p:spPr bwMode="auto">
          <a:xfrm>
            <a:off x="2676280" y="4527352"/>
            <a:ext cx="1842176" cy="2158198"/>
          </a:xfrm>
          <a:prstGeom prst="rect">
            <a:avLst/>
          </a:prstGeom>
          <a:noFill/>
        </p:spPr>
      </p:pic>
      <p:pic>
        <p:nvPicPr>
          <p:cNvPr id="4" name="фиоicture 2" descr="Resultado de imagen de fear inside out">
            <a:extLst>
              <a:ext uri="{FF2B5EF4-FFF2-40B4-BE49-F238E27FC236}">
                <a16:creationId xmlns:a16="http://schemas.microsoft.com/office/drawing/2014/main" id="{384DA1B0-1A20-B263-9A98-9511A3770CEB}"/>
              </a:ext>
            </a:extLst>
          </p:cNvPr>
          <p:cNvPicPr>
            <a:picLocks noChangeAspect="1" noChangeArrowheads="1"/>
          </p:cNvPicPr>
          <p:nvPr/>
        </p:nvPicPr>
        <p:blipFill>
          <a:blip r:embed="rId6" cstate="print"/>
          <a:srcRect l="37910" r="39358"/>
          <a:stretch/>
        </p:blipFill>
        <p:spPr bwMode="auto">
          <a:xfrm>
            <a:off x="4961606" y="3072402"/>
            <a:ext cx="1446029" cy="4458435"/>
          </a:xfrm>
          <a:prstGeom prst="rect">
            <a:avLst/>
          </a:prstGeom>
          <a:noFill/>
        </p:spPr>
      </p:pic>
      <p:pic>
        <p:nvPicPr>
          <p:cNvPr id="5" name="кызыл" descr="Resultado de imagen de anger inside out">
            <a:extLst>
              <a:ext uri="{FF2B5EF4-FFF2-40B4-BE49-F238E27FC236}">
                <a16:creationId xmlns:a16="http://schemas.microsoft.com/office/drawing/2014/main" id="{C7565E99-97F6-5CE2-B1D7-BAA658DDD775}"/>
              </a:ext>
            </a:extLst>
          </p:cNvPr>
          <p:cNvPicPr>
            <a:picLocks noChangeAspect="1" noChangeArrowheads="1"/>
          </p:cNvPicPr>
          <p:nvPr/>
        </p:nvPicPr>
        <p:blipFill>
          <a:blip r:embed="rId7" cstate="print"/>
          <a:srcRect/>
          <a:stretch>
            <a:fillRect/>
          </a:stretch>
        </p:blipFill>
        <p:spPr bwMode="auto">
          <a:xfrm>
            <a:off x="6712689" y="3962494"/>
            <a:ext cx="2300558" cy="2767859"/>
          </a:xfrm>
          <a:prstGeom prst="rect">
            <a:avLst/>
          </a:prstGeom>
          <a:noFill/>
        </p:spPr>
      </p:pic>
      <p:pic>
        <p:nvPicPr>
          <p:cNvPr id="6" name="жасыл" descr="Resultado de imagen de disgust inside out">
            <a:extLst>
              <a:ext uri="{FF2B5EF4-FFF2-40B4-BE49-F238E27FC236}">
                <a16:creationId xmlns:a16="http://schemas.microsoft.com/office/drawing/2014/main" id="{A5418679-9B84-DF00-00C3-710EF503142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621" b="95115" l="9966" r="89691">
                        <a14:foregroundMark x1="52921" y1="22414" x2="60137" y2="27586"/>
                        <a14:foregroundMark x1="63230" y1="26724" x2="57732" y2="20690"/>
                        <a14:foregroundMark x1="71134" y1="21839" x2="77320" y2="27874"/>
                        <a14:foregroundMark x1="65292" y1="15230" x2="61168" y2="9195"/>
                        <a14:foregroundMark x1="21306" y1="89368" x2="21306" y2="90517"/>
                        <a14:foregroundMark x1="50515" y1="91092" x2="50515" y2="95115"/>
                        <a14:foregroundMark x1="19588" y1="92529" x2="18213" y2="92529"/>
                      </a14:backgroundRemoval>
                    </a14:imgEffect>
                  </a14:imgLayer>
                </a14:imgProps>
              </a:ext>
            </a:extLst>
          </a:blip>
          <a:srcRect/>
          <a:stretch>
            <a:fillRect/>
          </a:stretch>
        </p:blipFill>
        <p:spPr bwMode="auto">
          <a:xfrm>
            <a:off x="9158813" y="3715018"/>
            <a:ext cx="2728387" cy="3262813"/>
          </a:xfrm>
          <a:prstGeom prst="rect">
            <a:avLst/>
          </a:prstGeom>
          <a:noFill/>
        </p:spPr>
      </p:pic>
      <p:sp>
        <p:nvSpPr>
          <p:cNvPr id="7" name="Прямоугольник: скругленные углы 6">
            <a:extLst>
              <a:ext uri="{FF2B5EF4-FFF2-40B4-BE49-F238E27FC236}">
                <a16:creationId xmlns:a16="http://schemas.microsoft.com/office/drawing/2014/main" id="{E5CCE094-16A6-6C04-E1CF-4F87D1057383}"/>
              </a:ext>
            </a:extLst>
          </p:cNvPr>
          <p:cNvSpPr/>
          <p:nvPr/>
        </p:nvSpPr>
        <p:spPr>
          <a:xfrm>
            <a:off x="999460" y="328546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8" name="Прямоугольник: скругленные углы 7">
            <a:extLst>
              <a:ext uri="{FF2B5EF4-FFF2-40B4-BE49-F238E27FC236}">
                <a16:creationId xmlns:a16="http://schemas.microsoft.com/office/drawing/2014/main" id="{C614D7D5-2D7B-0178-0062-1531577205E7}"/>
              </a:ext>
            </a:extLst>
          </p:cNvPr>
          <p:cNvSpPr/>
          <p:nvPr/>
        </p:nvSpPr>
        <p:spPr>
          <a:xfrm>
            <a:off x="999460" y="3072402"/>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9" name="Прямоугольник: скругленные углы 8">
            <a:extLst>
              <a:ext uri="{FF2B5EF4-FFF2-40B4-BE49-F238E27FC236}">
                <a16:creationId xmlns:a16="http://schemas.microsoft.com/office/drawing/2014/main" id="{D66BF935-F8E2-E9A8-201C-99E34DB052CE}"/>
              </a:ext>
            </a:extLst>
          </p:cNvPr>
          <p:cNvSpPr/>
          <p:nvPr/>
        </p:nvSpPr>
        <p:spPr>
          <a:xfrm>
            <a:off x="999460" y="286802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 name="Прямоугольник: скругленные углы 9">
            <a:extLst>
              <a:ext uri="{FF2B5EF4-FFF2-40B4-BE49-F238E27FC236}">
                <a16:creationId xmlns:a16="http://schemas.microsoft.com/office/drawing/2014/main" id="{12BD84A4-B46B-BB62-D49B-31029F9909E3}"/>
              </a:ext>
            </a:extLst>
          </p:cNvPr>
          <p:cNvSpPr/>
          <p:nvPr/>
        </p:nvSpPr>
        <p:spPr>
          <a:xfrm>
            <a:off x="999460" y="2649849"/>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1" name="Прямоугольник: скругленные углы 10">
            <a:extLst>
              <a:ext uri="{FF2B5EF4-FFF2-40B4-BE49-F238E27FC236}">
                <a16:creationId xmlns:a16="http://schemas.microsoft.com/office/drawing/2014/main" id="{B2A0CE2D-2707-1EDE-06D3-BB44432577C7}"/>
              </a:ext>
            </a:extLst>
          </p:cNvPr>
          <p:cNvSpPr/>
          <p:nvPr/>
        </p:nvSpPr>
        <p:spPr>
          <a:xfrm>
            <a:off x="999460" y="2432064"/>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2" name="Прямоугольник: скругленные углы 11">
            <a:extLst>
              <a:ext uri="{FF2B5EF4-FFF2-40B4-BE49-F238E27FC236}">
                <a16:creationId xmlns:a16="http://schemas.microsoft.com/office/drawing/2014/main" id="{49668E7F-1F05-1093-9A31-6D9918099949}"/>
              </a:ext>
            </a:extLst>
          </p:cNvPr>
          <p:cNvSpPr/>
          <p:nvPr/>
        </p:nvSpPr>
        <p:spPr>
          <a:xfrm>
            <a:off x="999460" y="2219006"/>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3" name="Прямоугольник: скругленные углы 12">
            <a:extLst>
              <a:ext uri="{FF2B5EF4-FFF2-40B4-BE49-F238E27FC236}">
                <a16:creationId xmlns:a16="http://schemas.microsoft.com/office/drawing/2014/main" id="{F4C5313A-28AE-1C89-C3DF-DB1953F22181}"/>
              </a:ext>
            </a:extLst>
          </p:cNvPr>
          <p:cNvSpPr/>
          <p:nvPr/>
        </p:nvSpPr>
        <p:spPr>
          <a:xfrm>
            <a:off x="999460" y="2014624"/>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4" name="Прямоугольник: скругленные углы 13">
            <a:extLst>
              <a:ext uri="{FF2B5EF4-FFF2-40B4-BE49-F238E27FC236}">
                <a16:creationId xmlns:a16="http://schemas.microsoft.com/office/drawing/2014/main" id="{95FA3AC4-DC11-C3E4-D17F-FF14A0E5C5F6}"/>
              </a:ext>
            </a:extLst>
          </p:cNvPr>
          <p:cNvSpPr/>
          <p:nvPr/>
        </p:nvSpPr>
        <p:spPr>
          <a:xfrm>
            <a:off x="999460" y="1796453"/>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5" name="Прямоугольник: скругленные углы 14">
            <a:extLst>
              <a:ext uri="{FF2B5EF4-FFF2-40B4-BE49-F238E27FC236}">
                <a16:creationId xmlns:a16="http://schemas.microsoft.com/office/drawing/2014/main" id="{5047C958-50D3-A449-6D0D-F64AD56A3612}"/>
              </a:ext>
            </a:extLst>
          </p:cNvPr>
          <p:cNvSpPr/>
          <p:nvPr/>
        </p:nvSpPr>
        <p:spPr>
          <a:xfrm>
            <a:off x="999460" y="160634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6" name="Прямоугольник: скругленные углы 15">
            <a:extLst>
              <a:ext uri="{FF2B5EF4-FFF2-40B4-BE49-F238E27FC236}">
                <a16:creationId xmlns:a16="http://schemas.microsoft.com/office/drawing/2014/main" id="{42C73B10-BFEC-DFB6-972C-E75EACD27659}"/>
              </a:ext>
            </a:extLst>
          </p:cNvPr>
          <p:cNvSpPr/>
          <p:nvPr/>
        </p:nvSpPr>
        <p:spPr>
          <a:xfrm>
            <a:off x="999460" y="1393282"/>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7" name="Прямоугольник: скругленные углы 16">
            <a:extLst>
              <a:ext uri="{FF2B5EF4-FFF2-40B4-BE49-F238E27FC236}">
                <a16:creationId xmlns:a16="http://schemas.microsoft.com/office/drawing/2014/main" id="{FEA76E77-9E1A-B2C0-2054-91E77C0FDFC1}"/>
              </a:ext>
            </a:extLst>
          </p:cNvPr>
          <p:cNvSpPr/>
          <p:nvPr/>
        </p:nvSpPr>
        <p:spPr>
          <a:xfrm>
            <a:off x="999460" y="118890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8" name="Прямоугольник: скругленные углы 17">
            <a:extLst>
              <a:ext uri="{FF2B5EF4-FFF2-40B4-BE49-F238E27FC236}">
                <a16:creationId xmlns:a16="http://schemas.microsoft.com/office/drawing/2014/main" id="{FFC5291D-9A8F-27B4-3379-894FEEA19EB6}"/>
              </a:ext>
            </a:extLst>
          </p:cNvPr>
          <p:cNvSpPr/>
          <p:nvPr/>
        </p:nvSpPr>
        <p:spPr>
          <a:xfrm>
            <a:off x="999460" y="970729"/>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9" name="Прямоугольник: скругленные углы 18">
            <a:extLst>
              <a:ext uri="{FF2B5EF4-FFF2-40B4-BE49-F238E27FC236}">
                <a16:creationId xmlns:a16="http://schemas.microsoft.com/office/drawing/2014/main" id="{90C24D6E-3243-FFE6-66C1-7F78E80C3F18}"/>
              </a:ext>
            </a:extLst>
          </p:cNvPr>
          <p:cNvSpPr/>
          <p:nvPr/>
        </p:nvSpPr>
        <p:spPr>
          <a:xfrm>
            <a:off x="999460" y="727138"/>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0" name="Прямоугольник: скругленные углы 19">
            <a:extLst>
              <a:ext uri="{FF2B5EF4-FFF2-40B4-BE49-F238E27FC236}">
                <a16:creationId xmlns:a16="http://schemas.microsoft.com/office/drawing/2014/main" id="{D2164125-0D4C-E3BA-BC69-A64386192516}"/>
              </a:ext>
            </a:extLst>
          </p:cNvPr>
          <p:cNvSpPr/>
          <p:nvPr/>
        </p:nvSpPr>
        <p:spPr>
          <a:xfrm>
            <a:off x="999460" y="51408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1" name="Прямоугольник: скругленные углы 20">
            <a:extLst>
              <a:ext uri="{FF2B5EF4-FFF2-40B4-BE49-F238E27FC236}">
                <a16:creationId xmlns:a16="http://schemas.microsoft.com/office/drawing/2014/main" id="{61A873C6-5E36-FA26-68CB-E9A12C9BF9D2}"/>
              </a:ext>
            </a:extLst>
          </p:cNvPr>
          <p:cNvSpPr/>
          <p:nvPr/>
        </p:nvSpPr>
        <p:spPr>
          <a:xfrm>
            <a:off x="999460" y="309698"/>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2" name="Прямоугольник: скругленные углы 21">
            <a:extLst>
              <a:ext uri="{FF2B5EF4-FFF2-40B4-BE49-F238E27FC236}">
                <a16:creationId xmlns:a16="http://schemas.microsoft.com/office/drawing/2014/main" id="{87C75E17-CEDF-94EE-D52B-E0D811C30B36}"/>
              </a:ext>
            </a:extLst>
          </p:cNvPr>
          <p:cNvSpPr/>
          <p:nvPr/>
        </p:nvSpPr>
        <p:spPr>
          <a:xfrm>
            <a:off x="999460" y="91527"/>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3" name="Прямоугольник: скругленные углы 22">
            <a:extLst>
              <a:ext uri="{FF2B5EF4-FFF2-40B4-BE49-F238E27FC236}">
                <a16:creationId xmlns:a16="http://schemas.microsoft.com/office/drawing/2014/main" id="{EA8C3FDE-C96D-FDF4-EBD9-91BA725D5AA9}"/>
              </a:ext>
            </a:extLst>
          </p:cNvPr>
          <p:cNvSpPr/>
          <p:nvPr/>
        </p:nvSpPr>
        <p:spPr>
          <a:xfrm>
            <a:off x="2980533" y="328546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4" name="Прямоугольник: скругленные углы 23">
            <a:extLst>
              <a:ext uri="{FF2B5EF4-FFF2-40B4-BE49-F238E27FC236}">
                <a16:creationId xmlns:a16="http://schemas.microsoft.com/office/drawing/2014/main" id="{75136CC3-87AD-8C7C-391F-E3BEB9E3020A}"/>
              </a:ext>
            </a:extLst>
          </p:cNvPr>
          <p:cNvSpPr/>
          <p:nvPr/>
        </p:nvSpPr>
        <p:spPr>
          <a:xfrm>
            <a:off x="2980533" y="3072402"/>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5" name="Прямоугольник: скругленные углы 24">
            <a:extLst>
              <a:ext uri="{FF2B5EF4-FFF2-40B4-BE49-F238E27FC236}">
                <a16:creationId xmlns:a16="http://schemas.microsoft.com/office/drawing/2014/main" id="{9CB206B6-57C5-4861-C92D-730B82D2F293}"/>
              </a:ext>
            </a:extLst>
          </p:cNvPr>
          <p:cNvSpPr/>
          <p:nvPr/>
        </p:nvSpPr>
        <p:spPr>
          <a:xfrm>
            <a:off x="2980533" y="286802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6" name="Прямоугольник: скругленные углы 25">
            <a:extLst>
              <a:ext uri="{FF2B5EF4-FFF2-40B4-BE49-F238E27FC236}">
                <a16:creationId xmlns:a16="http://schemas.microsoft.com/office/drawing/2014/main" id="{2F2E07ED-A042-97B5-EB1B-3DA817F8C280}"/>
              </a:ext>
            </a:extLst>
          </p:cNvPr>
          <p:cNvSpPr/>
          <p:nvPr/>
        </p:nvSpPr>
        <p:spPr>
          <a:xfrm>
            <a:off x="2980533" y="2649849"/>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7" name="Прямоугольник: скругленные углы 26">
            <a:extLst>
              <a:ext uri="{FF2B5EF4-FFF2-40B4-BE49-F238E27FC236}">
                <a16:creationId xmlns:a16="http://schemas.microsoft.com/office/drawing/2014/main" id="{E93F7F6C-DEF3-385A-0B2C-17FCC4E304B9}"/>
              </a:ext>
            </a:extLst>
          </p:cNvPr>
          <p:cNvSpPr/>
          <p:nvPr/>
        </p:nvSpPr>
        <p:spPr>
          <a:xfrm>
            <a:off x="2980533" y="2432064"/>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8" name="Прямоугольник: скругленные углы 27">
            <a:extLst>
              <a:ext uri="{FF2B5EF4-FFF2-40B4-BE49-F238E27FC236}">
                <a16:creationId xmlns:a16="http://schemas.microsoft.com/office/drawing/2014/main" id="{D4B478ED-6ED0-C255-EC33-96B1AA0FEE5B}"/>
              </a:ext>
            </a:extLst>
          </p:cNvPr>
          <p:cNvSpPr/>
          <p:nvPr/>
        </p:nvSpPr>
        <p:spPr>
          <a:xfrm>
            <a:off x="2980533" y="2219006"/>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9" name="Прямоугольник: скругленные углы 28">
            <a:extLst>
              <a:ext uri="{FF2B5EF4-FFF2-40B4-BE49-F238E27FC236}">
                <a16:creationId xmlns:a16="http://schemas.microsoft.com/office/drawing/2014/main" id="{21596385-9523-0946-FBAA-04CE89B078AE}"/>
              </a:ext>
            </a:extLst>
          </p:cNvPr>
          <p:cNvSpPr/>
          <p:nvPr/>
        </p:nvSpPr>
        <p:spPr>
          <a:xfrm>
            <a:off x="2980533" y="2014624"/>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0" name="Прямоугольник: скругленные углы 29">
            <a:extLst>
              <a:ext uri="{FF2B5EF4-FFF2-40B4-BE49-F238E27FC236}">
                <a16:creationId xmlns:a16="http://schemas.microsoft.com/office/drawing/2014/main" id="{AD735586-A943-F8F2-26CA-2094CD6629E8}"/>
              </a:ext>
            </a:extLst>
          </p:cNvPr>
          <p:cNvSpPr/>
          <p:nvPr/>
        </p:nvSpPr>
        <p:spPr>
          <a:xfrm>
            <a:off x="2980533" y="1796453"/>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1" name="Прямоугольник: скругленные углы 30">
            <a:extLst>
              <a:ext uri="{FF2B5EF4-FFF2-40B4-BE49-F238E27FC236}">
                <a16:creationId xmlns:a16="http://schemas.microsoft.com/office/drawing/2014/main" id="{B5250BC6-A9EA-EC6B-8E89-33813A9DF0A0}"/>
              </a:ext>
            </a:extLst>
          </p:cNvPr>
          <p:cNvSpPr/>
          <p:nvPr/>
        </p:nvSpPr>
        <p:spPr>
          <a:xfrm>
            <a:off x="2980533" y="160634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2" name="Прямоугольник: скругленные углы 31">
            <a:extLst>
              <a:ext uri="{FF2B5EF4-FFF2-40B4-BE49-F238E27FC236}">
                <a16:creationId xmlns:a16="http://schemas.microsoft.com/office/drawing/2014/main" id="{C99A43BA-BDCE-B726-0958-74055679A7EF}"/>
              </a:ext>
            </a:extLst>
          </p:cNvPr>
          <p:cNvSpPr/>
          <p:nvPr/>
        </p:nvSpPr>
        <p:spPr>
          <a:xfrm>
            <a:off x="2980533" y="1393282"/>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3" name="Прямоугольник: скругленные углы 32">
            <a:extLst>
              <a:ext uri="{FF2B5EF4-FFF2-40B4-BE49-F238E27FC236}">
                <a16:creationId xmlns:a16="http://schemas.microsoft.com/office/drawing/2014/main" id="{2AA07E9F-B12A-6FEC-2806-4C9DC300BD48}"/>
              </a:ext>
            </a:extLst>
          </p:cNvPr>
          <p:cNvSpPr/>
          <p:nvPr/>
        </p:nvSpPr>
        <p:spPr>
          <a:xfrm>
            <a:off x="2980533" y="118890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4" name="Прямоугольник: скругленные углы 33">
            <a:extLst>
              <a:ext uri="{FF2B5EF4-FFF2-40B4-BE49-F238E27FC236}">
                <a16:creationId xmlns:a16="http://schemas.microsoft.com/office/drawing/2014/main" id="{48B51162-2227-CE0B-63F0-3D7FA6EDACF0}"/>
              </a:ext>
            </a:extLst>
          </p:cNvPr>
          <p:cNvSpPr/>
          <p:nvPr/>
        </p:nvSpPr>
        <p:spPr>
          <a:xfrm>
            <a:off x="2980533" y="970729"/>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5" name="Прямоугольник: скругленные углы 34">
            <a:extLst>
              <a:ext uri="{FF2B5EF4-FFF2-40B4-BE49-F238E27FC236}">
                <a16:creationId xmlns:a16="http://schemas.microsoft.com/office/drawing/2014/main" id="{8009D146-A24D-DCC7-EEA4-DCDAACB80522}"/>
              </a:ext>
            </a:extLst>
          </p:cNvPr>
          <p:cNvSpPr/>
          <p:nvPr/>
        </p:nvSpPr>
        <p:spPr>
          <a:xfrm>
            <a:off x="2980533" y="727138"/>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6" name="Прямоугольник: скругленные углы 35">
            <a:extLst>
              <a:ext uri="{FF2B5EF4-FFF2-40B4-BE49-F238E27FC236}">
                <a16:creationId xmlns:a16="http://schemas.microsoft.com/office/drawing/2014/main" id="{A2389381-71D1-F6B5-E627-19FBD312F872}"/>
              </a:ext>
            </a:extLst>
          </p:cNvPr>
          <p:cNvSpPr/>
          <p:nvPr/>
        </p:nvSpPr>
        <p:spPr>
          <a:xfrm>
            <a:off x="2980533" y="51408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7" name="Прямоугольник: скругленные углы 36">
            <a:extLst>
              <a:ext uri="{FF2B5EF4-FFF2-40B4-BE49-F238E27FC236}">
                <a16:creationId xmlns:a16="http://schemas.microsoft.com/office/drawing/2014/main" id="{2EC8F0A8-840C-6474-90F2-92B2DD3E64CF}"/>
              </a:ext>
            </a:extLst>
          </p:cNvPr>
          <p:cNvSpPr/>
          <p:nvPr/>
        </p:nvSpPr>
        <p:spPr>
          <a:xfrm>
            <a:off x="2980533" y="309698"/>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8" name="Прямоугольник: скругленные углы 37">
            <a:extLst>
              <a:ext uri="{FF2B5EF4-FFF2-40B4-BE49-F238E27FC236}">
                <a16:creationId xmlns:a16="http://schemas.microsoft.com/office/drawing/2014/main" id="{11FBE450-F585-F930-E934-E048DB217375}"/>
              </a:ext>
            </a:extLst>
          </p:cNvPr>
          <p:cNvSpPr/>
          <p:nvPr/>
        </p:nvSpPr>
        <p:spPr>
          <a:xfrm>
            <a:off x="2980533" y="91527"/>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9" name="Прямоугольник: скругленные углы 38">
            <a:extLst>
              <a:ext uri="{FF2B5EF4-FFF2-40B4-BE49-F238E27FC236}">
                <a16:creationId xmlns:a16="http://schemas.microsoft.com/office/drawing/2014/main" id="{6D097F05-B6DE-7EE6-2CE1-D0A8746F3FEB}"/>
              </a:ext>
            </a:extLst>
          </p:cNvPr>
          <p:cNvSpPr/>
          <p:nvPr/>
        </p:nvSpPr>
        <p:spPr>
          <a:xfrm>
            <a:off x="5196667" y="328546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0" name="Прямоугольник: скругленные углы 39">
            <a:extLst>
              <a:ext uri="{FF2B5EF4-FFF2-40B4-BE49-F238E27FC236}">
                <a16:creationId xmlns:a16="http://schemas.microsoft.com/office/drawing/2014/main" id="{399F5EDE-7E86-EADB-9065-2377713C9751}"/>
              </a:ext>
            </a:extLst>
          </p:cNvPr>
          <p:cNvSpPr/>
          <p:nvPr/>
        </p:nvSpPr>
        <p:spPr>
          <a:xfrm>
            <a:off x="5196667" y="3072402"/>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1" name="Прямоугольник: скругленные углы 40">
            <a:extLst>
              <a:ext uri="{FF2B5EF4-FFF2-40B4-BE49-F238E27FC236}">
                <a16:creationId xmlns:a16="http://schemas.microsoft.com/office/drawing/2014/main" id="{C1124D4C-362B-0A3D-D18E-8A7D8BF0ED8E}"/>
              </a:ext>
            </a:extLst>
          </p:cNvPr>
          <p:cNvSpPr/>
          <p:nvPr/>
        </p:nvSpPr>
        <p:spPr>
          <a:xfrm>
            <a:off x="5196667" y="286802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2" name="Прямоугольник: скругленные углы 41">
            <a:extLst>
              <a:ext uri="{FF2B5EF4-FFF2-40B4-BE49-F238E27FC236}">
                <a16:creationId xmlns:a16="http://schemas.microsoft.com/office/drawing/2014/main" id="{38558488-FA81-A2A0-22C8-D7A6C275D109}"/>
              </a:ext>
            </a:extLst>
          </p:cNvPr>
          <p:cNvSpPr/>
          <p:nvPr/>
        </p:nvSpPr>
        <p:spPr>
          <a:xfrm>
            <a:off x="5196667" y="2649849"/>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3" name="Прямоугольник: скругленные углы 42">
            <a:extLst>
              <a:ext uri="{FF2B5EF4-FFF2-40B4-BE49-F238E27FC236}">
                <a16:creationId xmlns:a16="http://schemas.microsoft.com/office/drawing/2014/main" id="{D07B3AD2-0178-5028-05DC-9FAE16CF4C06}"/>
              </a:ext>
            </a:extLst>
          </p:cNvPr>
          <p:cNvSpPr/>
          <p:nvPr/>
        </p:nvSpPr>
        <p:spPr>
          <a:xfrm>
            <a:off x="5196667" y="2432064"/>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4" name="Прямоугольник: скругленные углы 43">
            <a:extLst>
              <a:ext uri="{FF2B5EF4-FFF2-40B4-BE49-F238E27FC236}">
                <a16:creationId xmlns:a16="http://schemas.microsoft.com/office/drawing/2014/main" id="{CE09DF0D-95D0-6F60-3EC3-F340A82E6CA2}"/>
              </a:ext>
            </a:extLst>
          </p:cNvPr>
          <p:cNvSpPr/>
          <p:nvPr/>
        </p:nvSpPr>
        <p:spPr>
          <a:xfrm>
            <a:off x="5196667" y="2219006"/>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5" name="Прямоугольник: скругленные углы 44">
            <a:extLst>
              <a:ext uri="{FF2B5EF4-FFF2-40B4-BE49-F238E27FC236}">
                <a16:creationId xmlns:a16="http://schemas.microsoft.com/office/drawing/2014/main" id="{A4B96F8E-1DFD-8EBB-565C-65BD2DB845B8}"/>
              </a:ext>
            </a:extLst>
          </p:cNvPr>
          <p:cNvSpPr/>
          <p:nvPr/>
        </p:nvSpPr>
        <p:spPr>
          <a:xfrm>
            <a:off x="5196667" y="2014624"/>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6" name="Прямоугольник: скругленные углы 45">
            <a:extLst>
              <a:ext uri="{FF2B5EF4-FFF2-40B4-BE49-F238E27FC236}">
                <a16:creationId xmlns:a16="http://schemas.microsoft.com/office/drawing/2014/main" id="{78D58E1E-F4BA-DA86-B664-30435B47AF33}"/>
              </a:ext>
            </a:extLst>
          </p:cNvPr>
          <p:cNvSpPr/>
          <p:nvPr/>
        </p:nvSpPr>
        <p:spPr>
          <a:xfrm>
            <a:off x="5196667" y="1796453"/>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7" name="Прямоугольник: скругленные углы 46">
            <a:extLst>
              <a:ext uri="{FF2B5EF4-FFF2-40B4-BE49-F238E27FC236}">
                <a16:creationId xmlns:a16="http://schemas.microsoft.com/office/drawing/2014/main" id="{7BEF801F-958F-6840-8D0D-57D148B7F134}"/>
              </a:ext>
            </a:extLst>
          </p:cNvPr>
          <p:cNvSpPr/>
          <p:nvPr/>
        </p:nvSpPr>
        <p:spPr>
          <a:xfrm>
            <a:off x="5196667" y="160634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8" name="Прямоугольник: скругленные углы 47">
            <a:extLst>
              <a:ext uri="{FF2B5EF4-FFF2-40B4-BE49-F238E27FC236}">
                <a16:creationId xmlns:a16="http://schemas.microsoft.com/office/drawing/2014/main" id="{5D1B6CB3-A4A9-7BD7-E983-436AF32D07A5}"/>
              </a:ext>
            </a:extLst>
          </p:cNvPr>
          <p:cNvSpPr/>
          <p:nvPr/>
        </p:nvSpPr>
        <p:spPr>
          <a:xfrm>
            <a:off x="5196667" y="1393282"/>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9" name="Прямоугольник: скругленные углы 48">
            <a:extLst>
              <a:ext uri="{FF2B5EF4-FFF2-40B4-BE49-F238E27FC236}">
                <a16:creationId xmlns:a16="http://schemas.microsoft.com/office/drawing/2014/main" id="{643D41B1-BF24-AAA7-7FA3-5101F93E1658}"/>
              </a:ext>
            </a:extLst>
          </p:cNvPr>
          <p:cNvSpPr/>
          <p:nvPr/>
        </p:nvSpPr>
        <p:spPr>
          <a:xfrm>
            <a:off x="5196667" y="118890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0" name="Прямоугольник: скругленные углы 49">
            <a:extLst>
              <a:ext uri="{FF2B5EF4-FFF2-40B4-BE49-F238E27FC236}">
                <a16:creationId xmlns:a16="http://schemas.microsoft.com/office/drawing/2014/main" id="{2A09EFD2-1882-A9E0-A345-A94166C87617}"/>
              </a:ext>
            </a:extLst>
          </p:cNvPr>
          <p:cNvSpPr/>
          <p:nvPr/>
        </p:nvSpPr>
        <p:spPr>
          <a:xfrm>
            <a:off x="5196667" y="970729"/>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1" name="Прямоугольник: скругленные углы 50">
            <a:extLst>
              <a:ext uri="{FF2B5EF4-FFF2-40B4-BE49-F238E27FC236}">
                <a16:creationId xmlns:a16="http://schemas.microsoft.com/office/drawing/2014/main" id="{64432A4F-5C76-FCEB-D506-AE17F409B016}"/>
              </a:ext>
            </a:extLst>
          </p:cNvPr>
          <p:cNvSpPr/>
          <p:nvPr/>
        </p:nvSpPr>
        <p:spPr>
          <a:xfrm>
            <a:off x="5196667" y="727138"/>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2" name="Прямоугольник: скругленные углы 51">
            <a:extLst>
              <a:ext uri="{FF2B5EF4-FFF2-40B4-BE49-F238E27FC236}">
                <a16:creationId xmlns:a16="http://schemas.microsoft.com/office/drawing/2014/main" id="{7BE95B10-2152-ECAD-72CF-2F11AA6410E1}"/>
              </a:ext>
            </a:extLst>
          </p:cNvPr>
          <p:cNvSpPr/>
          <p:nvPr/>
        </p:nvSpPr>
        <p:spPr>
          <a:xfrm>
            <a:off x="5196667" y="51408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3" name="Прямоугольник: скругленные углы 52">
            <a:extLst>
              <a:ext uri="{FF2B5EF4-FFF2-40B4-BE49-F238E27FC236}">
                <a16:creationId xmlns:a16="http://schemas.microsoft.com/office/drawing/2014/main" id="{BD1CDE73-3FDD-F9CC-DEEE-9C98FAA581B9}"/>
              </a:ext>
            </a:extLst>
          </p:cNvPr>
          <p:cNvSpPr/>
          <p:nvPr/>
        </p:nvSpPr>
        <p:spPr>
          <a:xfrm>
            <a:off x="5196667" y="309698"/>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4" name="Прямоугольник: скругленные углы 53">
            <a:extLst>
              <a:ext uri="{FF2B5EF4-FFF2-40B4-BE49-F238E27FC236}">
                <a16:creationId xmlns:a16="http://schemas.microsoft.com/office/drawing/2014/main" id="{FDF066C6-D20F-41C6-D553-35350A89602F}"/>
              </a:ext>
            </a:extLst>
          </p:cNvPr>
          <p:cNvSpPr/>
          <p:nvPr/>
        </p:nvSpPr>
        <p:spPr>
          <a:xfrm>
            <a:off x="5196667" y="91527"/>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5" name="Прямоугольник: скругленные углы 54">
            <a:extLst>
              <a:ext uri="{FF2B5EF4-FFF2-40B4-BE49-F238E27FC236}">
                <a16:creationId xmlns:a16="http://schemas.microsoft.com/office/drawing/2014/main" id="{885DFB99-DCE5-EFE8-9057-27C6196BB9A7}"/>
              </a:ext>
            </a:extLst>
          </p:cNvPr>
          <p:cNvSpPr/>
          <p:nvPr/>
        </p:nvSpPr>
        <p:spPr>
          <a:xfrm>
            <a:off x="7165589" y="328546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6" name="Прямоугольник: скругленные углы 55">
            <a:extLst>
              <a:ext uri="{FF2B5EF4-FFF2-40B4-BE49-F238E27FC236}">
                <a16:creationId xmlns:a16="http://schemas.microsoft.com/office/drawing/2014/main" id="{1BC69219-12E5-AB04-B7CB-F22FBB275262}"/>
              </a:ext>
            </a:extLst>
          </p:cNvPr>
          <p:cNvSpPr/>
          <p:nvPr/>
        </p:nvSpPr>
        <p:spPr>
          <a:xfrm>
            <a:off x="7165589" y="3072402"/>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7" name="Прямоугольник: скругленные углы 56">
            <a:extLst>
              <a:ext uri="{FF2B5EF4-FFF2-40B4-BE49-F238E27FC236}">
                <a16:creationId xmlns:a16="http://schemas.microsoft.com/office/drawing/2014/main" id="{4FA8A0D8-C170-CED6-49B5-567E336BAA56}"/>
              </a:ext>
            </a:extLst>
          </p:cNvPr>
          <p:cNvSpPr/>
          <p:nvPr/>
        </p:nvSpPr>
        <p:spPr>
          <a:xfrm>
            <a:off x="7165589" y="286802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8" name="Прямоугольник: скругленные углы 57">
            <a:extLst>
              <a:ext uri="{FF2B5EF4-FFF2-40B4-BE49-F238E27FC236}">
                <a16:creationId xmlns:a16="http://schemas.microsoft.com/office/drawing/2014/main" id="{8B8C2E31-E9D6-F1CC-AC5F-08C2C3FCE539}"/>
              </a:ext>
            </a:extLst>
          </p:cNvPr>
          <p:cNvSpPr/>
          <p:nvPr/>
        </p:nvSpPr>
        <p:spPr>
          <a:xfrm>
            <a:off x="7165589" y="2649849"/>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9" name="Прямоугольник: скругленные углы 58">
            <a:extLst>
              <a:ext uri="{FF2B5EF4-FFF2-40B4-BE49-F238E27FC236}">
                <a16:creationId xmlns:a16="http://schemas.microsoft.com/office/drawing/2014/main" id="{E219CD8E-B647-63FF-5B5C-2C1DCD2FA2B4}"/>
              </a:ext>
            </a:extLst>
          </p:cNvPr>
          <p:cNvSpPr/>
          <p:nvPr/>
        </p:nvSpPr>
        <p:spPr>
          <a:xfrm>
            <a:off x="7165589" y="2432064"/>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0" name="Прямоугольник: скругленные углы 59">
            <a:extLst>
              <a:ext uri="{FF2B5EF4-FFF2-40B4-BE49-F238E27FC236}">
                <a16:creationId xmlns:a16="http://schemas.microsoft.com/office/drawing/2014/main" id="{AB4C990E-0E0A-2B26-B5AF-A0579DE4CF43}"/>
              </a:ext>
            </a:extLst>
          </p:cNvPr>
          <p:cNvSpPr/>
          <p:nvPr/>
        </p:nvSpPr>
        <p:spPr>
          <a:xfrm>
            <a:off x="7165589" y="2219006"/>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1" name="Прямоугольник: скругленные углы 60">
            <a:extLst>
              <a:ext uri="{FF2B5EF4-FFF2-40B4-BE49-F238E27FC236}">
                <a16:creationId xmlns:a16="http://schemas.microsoft.com/office/drawing/2014/main" id="{2D651854-E921-CB07-00DF-41CF06335F93}"/>
              </a:ext>
            </a:extLst>
          </p:cNvPr>
          <p:cNvSpPr/>
          <p:nvPr/>
        </p:nvSpPr>
        <p:spPr>
          <a:xfrm>
            <a:off x="7165589" y="2014624"/>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2" name="Прямоугольник: скругленные углы 61">
            <a:extLst>
              <a:ext uri="{FF2B5EF4-FFF2-40B4-BE49-F238E27FC236}">
                <a16:creationId xmlns:a16="http://schemas.microsoft.com/office/drawing/2014/main" id="{6461C8CD-5D03-A652-F1D1-89C838D075FF}"/>
              </a:ext>
            </a:extLst>
          </p:cNvPr>
          <p:cNvSpPr/>
          <p:nvPr/>
        </p:nvSpPr>
        <p:spPr>
          <a:xfrm>
            <a:off x="7165589" y="1796453"/>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3" name="Прямоугольник: скругленные углы 62">
            <a:extLst>
              <a:ext uri="{FF2B5EF4-FFF2-40B4-BE49-F238E27FC236}">
                <a16:creationId xmlns:a16="http://schemas.microsoft.com/office/drawing/2014/main" id="{23A2C7E2-29F1-F855-3A5B-FA81253F7993}"/>
              </a:ext>
            </a:extLst>
          </p:cNvPr>
          <p:cNvSpPr/>
          <p:nvPr/>
        </p:nvSpPr>
        <p:spPr>
          <a:xfrm>
            <a:off x="7165589" y="160634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4" name="Прямоугольник: скругленные углы 1023">
            <a:extLst>
              <a:ext uri="{FF2B5EF4-FFF2-40B4-BE49-F238E27FC236}">
                <a16:creationId xmlns:a16="http://schemas.microsoft.com/office/drawing/2014/main" id="{FBAE6F3A-CC1D-541F-1AE9-70DCE4ECB486}"/>
              </a:ext>
            </a:extLst>
          </p:cNvPr>
          <p:cNvSpPr/>
          <p:nvPr/>
        </p:nvSpPr>
        <p:spPr>
          <a:xfrm>
            <a:off x="7165589" y="1393282"/>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5" name="Прямоугольник: скругленные углы 1024">
            <a:extLst>
              <a:ext uri="{FF2B5EF4-FFF2-40B4-BE49-F238E27FC236}">
                <a16:creationId xmlns:a16="http://schemas.microsoft.com/office/drawing/2014/main" id="{82600766-95AC-1931-BC45-2205C703E955}"/>
              </a:ext>
            </a:extLst>
          </p:cNvPr>
          <p:cNvSpPr/>
          <p:nvPr/>
        </p:nvSpPr>
        <p:spPr>
          <a:xfrm>
            <a:off x="7165589" y="118890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7" name="Прямоугольник: скругленные углы 1026">
            <a:extLst>
              <a:ext uri="{FF2B5EF4-FFF2-40B4-BE49-F238E27FC236}">
                <a16:creationId xmlns:a16="http://schemas.microsoft.com/office/drawing/2014/main" id="{338C98B3-0F25-4CC0-4460-D4503465121B}"/>
              </a:ext>
            </a:extLst>
          </p:cNvPr>
          <p:cNvSpPr/>
          <p:nvPr/>
        </p:nvSpPr>
        <p:spPr>
          <a:xfrm>
            <a:off x="7165589" y="970729"/>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8" name="Прямоугольник: скругленные углы 1027">
            <a:extLst>
              <a:ext uri="{FF2B5EF4-FFF2-40B4-BE49-F238E27FC236}">
                <a16:creationId xmlns:a16="http://schemas.microsoft.com/office/drawing/2014/main" id="{5B8CC8CD-6288-0D92-3DDA-92A248720148}"/>
              </a:ext>
            </a:extLst>
          </p:cNvPr>
          <p:cNvSpPr/>
          <p:nvPr/>
        </p:nvSpPr>
        <p:spPr>
          <a:xfrm>
            <a:off x="7165589" y="727138"/>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9" name="Прямоугольник: скругленные углы 1028">
            <a:extLst>
              <a:ext uri="{FF2B5EF4-FFF2-40B4-BE49-F238E27FC236}">
                <a16:creationId xmlns:a16="http://schemas.microsoft.com/office/drawing/2014/main" id="{CEE997E4-B51E-D398-1F9C-127F9DDFDD9A}"/>
              </a:ext>
            </a:extLst>
          </p:cNvPr>
          <p:cNvSpPr/>
          <p:nvPr/>
        </p:nvSpPr>
        <p:spPr>
          <a:xfrm>
            <a:off x="7165589" y="51408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0" name="Прямоугольник: скругленные углы 1029">
            <a:extLst>
              <a:ext uri="{FF2B5EF4-FFF2-40B4-BE49-F238E27FC236}">
                <a16:creationId xmlns:a16="http://schemas.microsoft.com/office/drawing/2014/main" id="{51983750-2684-4233-35B1-28A0E186B584}"/>
              </a:ext>
            </a:extLst>
          </p:cNvPr>
          <p:cNvSpPr/>
          <p:nvPr/>
        </p:nvSpPr>
        <p:spPr>
          <a:xfrm>
            <a:off x="7165589" y="309698"/>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1" name="Прямоугольник: скругленные углы 1030">
            <a:extLst>
              <a:ext uri="{FF2B5EF4-FFF2-40B4-BE49-F238E27FC236}">
                <a16:creationId xmlns:a16="http://schemas.microsoft.com/office/drawing/2014/main" id="{58B074DF-4CFE-264F-1652-43184E539DD8}"/>
              </a:ext>
            </a:extLst>
          </p:cNvPr>
          <p:cNvSpPr/>
          <p:nvPr/>
        </p:nvSpPr>
        <p:spPr>
          <a:xfrm>
            <a:off x="7165589" y="91527"/>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2" name="Прямоугольник: скругленные углы 1031">
            <a:extLst>
              <a:ext uri="{FF2B5EF4-FFF2-40B4-BE49-F238E27FC236}">
                <a16:creationId xmlns:a16="http://schemas.microsoft.com/office/drawing/2014/main" id="{4B7494D3-824A-CF62-E24F-68276F58D794}"/>
              </a:ext>
            </a:extLst>
          </p:cNvPr>
          <p:cNvSpPr/>
          <p:nvPr/>
        </p:nvSpPr>
        <p:spPr>
          <a:xfrm>
            <a:off x="9618793" y="328546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3" name="Прямоугольник: скругленные углы 1032">
            <a:extLst>
              <a:ext uri="{FF2B5EF4-FFF2-40B4-BE49-F238E27FC236}">
                <a16:creationId xmlns:a16="http://schemas.microsoft.com/office/drawing/2014/main" id="{7E202D4C-6AB1-0382-D51E-7AC1C562556D}"/>
              </a:ext>
            </a:extLst>
          </p:cNvPr>
          <p:cNvSpPr/>
          <p:nvPr/>
        </p:nvSpPr>
        <p:spPr>
          <a:xfrm>
            <a:off x="9618793" y="3072402"/>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4" name="Прямоугольник: скругленные углы 1033">
            <a:extLst>
              <a:ext uri="{FF2B5EF4-FFF2-40B4-BE49-F238E27FC236}">
                <a16:creationId xmlns:a16="http://schemas.microsoft.com/office/drawing/2014/main" id="{5849B09B-A958-8513-A20E-59CD465BDEAA}"/>
              </a:ext>
            </a:extLst>
          </p:cNvPr>
          <p:cNvSpPr/>
          <p:nvPr/>
        </p:nvSpPr>
        <p:spPr>
          <a:xfrm>
            <a:off x="9618793" y="286802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5" name="Прямоугольник: скругленные углы 1034">
            <a:extLst>
              <a:ext uri="{FF2B5EF4-FFF2-40B4-BE49-F238E27FC236}">
                <a16:creationId xmlns:a16="http://schemas.microsoft.com/office/drawing/2014/main" id="{9DD031AC-5379-C98F-431A-68E52CA0AE90}"/>
              </a:ext>
            </a:extLst>
          </p:cNvPr>
          <p:cNvSpPr/>
          <p:nvPr/>
        </p:nvSpPr>
        <p:spPr>
          <a:xfrm>
            <a:off x="9618793" y="2649849"/>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6" name="Прямоугольник: скругленные углы 1035">
            <a:extLst>
              <a:ext uri="{FF2B5EF4-FFF2-40B4-BE49-F238E27FC236}">
                <a16:creationId xmlns:a16="http://schemas.microsoft.com/office/drawing/2014/main" id="{69FA897D-3D1B-ECD4-9A19-20C3350A847C}"/>
              </a:ext>
            </a:extLst>
          </p:cNvPr>
          <p:cNvSpPr/>
          <p:nvPr/>
        </p:nvSpPr>
        <p:spPr>
          <a:xfrm>
            <a:off x="9618793" y="2432064"/>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7" name="Прямоугольник: скругленные углы 1036">
            <a:extLst>
              <a:ext uri="{FF2B5EF4-FFF2-40B4-BE49-F238E27FC236}">
                <a16:creationId xmlns:a16="http://schemas.microsoft.com/office/drawing/2014/main" id="{43E0D5CB-6B4B-C239-9C2B-71E1B85CD53F}"/>
              </a:ext>
            </a:extLst>
          </p:cNvPr>
          <p:cNvSpPr/>
          <p:nvPr/>
        </p:nvSpPr>
        <p:spPr>
          <a:xfrm>
            <a:off x="9618793" y="2219006"/>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8" name="Прямоугольник: скругленные углы 1037">
            <a:extLst>
              <a:ext uri="{FF2B5EF4-FFF2-40B4-BE49-F238E27FC236}">
                <a16:creationId xmlns:a16="http://schemas.microsoft.com/office/drawing/2014/main" id="{79804843-FA2E-B327-02B4-AECE5A6B2717}"/>
              </a:ext>
            </a:extLst>
          </p:cNvPr>
          <p:cNvSpPr/>
          <p:nvPr/>
        </p:nvSpPr>
        <p:spPr>
          <a:xfrm>
            <a:off x="9618793" y="2014624"/>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9" name="Прямоугольник: скругленные углы 1038">
            <a:extLst>
              <a:ext uri="{FF2B5EF4-FFF2-40B4-BE49-F238E27FC236}">
                <a16:creationId xmlns:a16="http://schemas.microsoft.com/office/drawing/2014/main" id="{6BEDF9EF-C4CE-06D6-B6FB-B8F5054F96F9}"/>
              </a:ext>
            </a:extLst>
          </p:cNvPr>
          <p:cNvSpPr/>
          <p:nvPr/>
        </p:nvSpPr>
        <p:spPr>
          <a:xfrm>
            <a:off x="9618793" y="1796453"/>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0" name="Прямоугольник: скругленные углы 1039">
            <a:extLst>
              <a:ext uri="{FF2B5EF4-FFF2-40B4-BE49-F238E27FC236}">
                <a16:creationId xmlns:a16="http://schemas.microsoft.com/office/drawing/2014/main" id="{AAD0B430-D03C-3593-844C-2A3F7C6BA02E}"/>
              </a:ext>
            </a:extLst>
          </p:cNvPr>
          <p:cNvSpPr/>
          <p:nvPr/>
        </p:nvSpPr>
        <p:spPr>
          <a:xfrm>
            <a:off x="9618793" y="160634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1" name="Прямоугольник: скругленные углы 1040">
            <a:extLst>
              <a:ext uri="{FF2B5EF4-FFF2-40B4-BE49-F238E27FC236}">
                <a16:creationId xmlns:a16="http://schemas.microsoft.com/office/drawing/2014/main" id="{43EC59F6-A258-E20F-EF3B-8C8DA8375C6C}"/>
              </a:ext>
            </a:extLst>
          </p:cNvPr>
          <p:cNvSpPr/>
          <p:nvPr/>
        </p:nvSpPr>
        <p:spPr>
          <a:xfrm>
            <a:off x="9618793" y="1393282"/>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2" name="Прямоугольник: скругленные углы 1041">
            <a:extLst>
              <a:ext uri="{FF2B5EF4-FFF2-40B4-BE49-F238E27FC236}">
                <a16:creationId xmlns:a16="http://schemas.microsoft.com/office/drawing/2014/main" id="{A3FC55A9-DA26-A446-113A-1A573EB0A513}"/>
              </a:ext>
            </a:extLst>
          </p:cNvPr>
          <p:cNvSpPr/>
          <p:nvPr/>
        </p:nvSpPr>
        <p:spPr>
          <a:xfrm>
            <a:off x="9618793" y="118890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3" name="Прямоугольник: скругленные углы 1042">
            <a:extLst>
              <a:ext uri="{FF2B5EF4-FFF2-40B4-BE49-F238E27FC236}">
                <a16:creationId xmlns:a16="http://schemas.microsoft.com/office/drawing/2014/main" id="{38E2BC25-CF97-BB19-6FDB-2E40CF48D388}"/>
              </a:ext>
            </a:extLst>
          </p:cNvPr>
          <p:cNvSpPr/>
          <p:nvPr/>
        </p:nvSpPr>
        <p:spPr>
          <a:xfrm>
            <a:off x="9618793" y="970729"/>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4" name="Прямоугольник: скругленные углы 1043">
            <a:extLst>
              <a:ext uri="{FF2B5EF4-FFF2-40B4-BE49-F238E27FC236}">
                <a16:creationId xmlns:a16="http://schemas.microsoft.com/office/drawing/2014/main" id="{3836D592-1DF1-3489-09B7-1DDB8DF26C4D}"/>
              </a:ext>
            </a:extLst>
          </p:cNvPr>
          <p:cNvSpPr/>
          <p:nvPr/>
        </p:nvSpPr>
        <p:spPr>
          <a:xfrm>
            <a:off x="9618793" y="727138"/>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5" name="Прямоугольник: скругленные углы 1044">
            <a:extLst>
              <a:ext uri="{FF2B5EF4-FFF2-40B4-BE49-F238E27FC236}">
                <a16:creationId xmlns:a16="http://schemas.microsoft.com/office/drawing/2014/main" id="{586BB0C9-0B59-83A2-9BDF-7F39E289006C}"/>
              </a:ext>
            </a:extLst>
          </p:cNvPr>
          <p:cNvSpPr/>
          <p:nvPr/>
        </p:nvSpPr>
        <p:spPr>
          <a:xfrm>
            <a:off x="9618793" y="51408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6" name="Прямоугольник: скругленные углы 1045">
            <a:extLst>
              <a:ext uri="{FF2B5EF4-FFF2-40B4-BE49-F238E27FC236}">
                <a16:creationId xmlns:a16="http://schemas.microsoft.com/office/drawing/2014/main" id="{093125DF-75D5-F8EF-7663-EB88226A862E}"/>
              </a:ext>
            </a:extLst>
          </p:cNvPr>
          <p:cNvSpPr/>
          <p:nvPr/>
        </p:nvSpPr>
        <p:spPr>
          <a:xfrm>
            <a:off x="9618793" y="309698"/>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7" name="Прямоугольник: скругленные углы 1046">
            <a:extLst>
              <a:ext uri="{FF2B5EF4-FFF2-40B4-BE49-F238E27FC236}">
                <a16:creationId xmlns:a16="http://schemas.microsoft.com/office/drawing/2014/main" id="{94B3F770-34AD-530F-901D-8E2FFFDAC413}"/>
              </a:ext>
            </a:extLst>
          </p:cNvPr>
          <p:cNvSpPr/>
          <p:nvPr/>
        </p:nvSpPr>
        <p:spPr>
          <a:xfrm>
            <a:off x="9618793" y="91527"/>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8" name="TextBox 1047">
            <a:extLst>
              <a:ext uri="{FF2B5EF4-FFF2-40B4-BE49-F238E27FC236}">
                <a16:creationId xmlns:a16="http://schemas.microsoft.com/office/drawing/2014/main" id="{9450D491-00A7-7FAB-54A9-CD74A18457EC}"/>
              </a:ext>
            </a:extLst>
          </p:cNvPr>
          <p:cNvSpPr txBox="1"/>
          <p:nvPr/>
        </p:nvSpPr>
        <p:spPr>
          <a:xfrm>
            <a:off x="131441" y="6141697"/>
            <a:ext cx="6097836" cy="461665"/>
          </a:xfrm>
          <a:prstGeom prst="rect">
            <a:avLst/>
          </a:prstGeom>
          <a:noFill/>
        </p:spPr>
        <p:txBody>
          <a:bodyPr wrap="square">
            <a:spAutoFit/>
          </a:bodyPr>
          <a:lstStyle/>
          <a:p>
            <a:pPr>
              <a:buNone/>
            </a:pPr>
            <a:r>
              <a:rPr lang="kk-KZ" sz="1200" b="1" dirty="0">
                <a:effectLst/>
                <a:latin typeface="Times New Roman" panose="02020603050405020304" pitchFamily="18" charset="0"/>
                <a:ea typeface="Times New Roman" panose="02020603050405020304" pitchFamily="18" charset="0"/>
              </a:rPr>
              <a:t>Сабақты қорытындылау. </a:t>
            </a:r>
            <a:r>
              <a:rPr lang="ru-RU" sz="1200" b="1" dirty="0">
                <a:effectLst/>
                <a:latin typeface="Times New Roman" panose="02020603050405020304" pitchFamily="18" charset="0"/>
                <a:ea typeface="Times New Roman" panose="02020603050405020304" pitchFamily="18" charset="0"/>
              </a:rPr>
              <a:t>Рефлексия.</a:t>
            </a:r>
            <a:endParaRPr lang="ru-KZ" sz="1100" dirty="0">
              <a:effectLst/>
              <a:latin typeface="Times New Roman" panose="02020603050405020304" pitchFamily="18" charset="0"/>
              <a:ea typeface="Times New Roman" panose="02020603050405020304" pitchFamily="18" charset="0"/>
            </a:endParaRPr>
          </a:p>
          <a:p>
            <a:pPr>
              <a:buNone/>
            </a:pPr>
            <a:r>
              <a:rPr lang="kk-KZ" sz="1200" b="1" dirty="0">
                <a:effectLst/>
                <a:latin typeface="Times New Roman" panose="02020603050405020304" pitchFamily="18" charset="0"/>
                <a:ea typeface="Times New Roman" panose="02020603050405020304" pitchFamily="18" charset="0"/>
              </a:rPr>
              <a:t>Көңіл-күй</a:t>
            </a:r>
            <a:endParaRPr lang="ru-KZ" sz="11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26"/>
                    </p:tgtEl>
                  </p:cond>
                </p:stCondLst>
                <p:endSync evt="end" delay="0">
                  <p:rtn val="all"/>
                </p:endSync>
                <p:childTnLst>
                  <p:par>
                    <p:cTn id="21" fill="hold">
                      <p:stCondLst>
                        <p:cond delay="0"/>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additive="base">
                                        <p:cTn id="103" dur="500" fill="hold"/>
                                        <p:tgtEl>
                                          <p:spTgt spid="20"/>
                                        </p:tgtEl>
                                        <p:attrNameLst>
                                          <p:attrName>ppt_x</p:attrName>
                                        </p:attrNameLst>
                                      </p:cBhvr>
                                      <p:tavLst>
                                        <p:tav tm="0">
                                          <p:val>
                                            <p:strVal val="#ppt_x"/>
                                          </p:val>
                                        </p:tav>
                                        <p:tav tm="100000">
                                          <p:val>
                                            <p:strVal val="#ppt_x"/>
                                          </p:val>
                                        </p:tav>
                                      </p:tavLst>
                                    </p:anim>
                                    <p:anim calcmode="lin" valueType="num">
                                      <p:cBhvr additive="base">
                                        <p:cTn id="10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additive="base">
                                        <p:cTn id="115" dur="500" fill="hold"/>
                                        <p:tgtEl>
                                          <p:spTgt spid="22"/>
                                        </p:tgtEl>
                                        <p:attrNameLst>
                                          <p:attrName>ppt_x</p:attrName>
                                        </p:attrNameLst>
                                      </p:cBhvr>
                                      <p:tavLst>
                                        <p:tav tm="0">
                                          <p:val>
                                            <p:strVal val="#ppt_x"/>
                                          </p:val>
                                        </p:tav>
                                        <p:tav tm="100000">
                                          <p:val>
                                            <p:strVal val="#ppt_x"/>
                                          </p:val>
                                        </p:tav>
                                      </p:tavLst>
                                    </p:anim>
                                    <p:anim calcmode="lin" valueType="num">
                                      <p:cBhvr additive="base">
                                        <p:cTn id="1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26"/>
                  </p:tgtEl>
                </p:cond>
              </p:nextCondLst>
            </p:seq>
            <p:seq concurrent="1" nextAc="seek">
              <p:cTn id="117" restart="whenNotActive" fill="hold" evtFilter="cancelBubble" nodeType="interactiveSeq">
                <p:stCondLst>
                  <p:cond evt="onClick" delay="0">
                    <p:tgtEl>
                      <p:spTgt spid="2"/>
                    </p:tgtEl>
                  </p:cond>
                </p:stCondLst>
                <p:endSync evt="end" delay="0">
                  <p:rtn val="all"/>
                </p:endSync>
                <p:childTnLst>
                  <p:par>
                    <p:cTn id="118" fill="hold">
                      <p:stCondLst>
                        <p:cond delay="0"/>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 calcmode="lin" valueType="num">
                                      <p:cBhvr additive="base">
                                        <p:cTn id="122" dur="500" fill="hold"/>
                                        <p:tgtEl>
                                          <p:spTgt spid="23"/>
                                        </p:tgtEl>
                                        <p:attrNameLst>
                                          <p:attrName>ppt_x</p:attrName>
                                        </p:attrNameLst>
                                      </p:cBhvr>
                                      <p:tavLst>
                                        <p:tav tm="0">
                                          <p:val>
                                            <p:strVal val="#ppt_x"/>
                                          </p:val>
                                        </p:tav>
                                        <p:tav tm="100000">
                                          <p:val>
                                            <p:strVal val="#ppt_x"/>
                                          </p:val>
                                        </p:tav>
                                      </p:tavLst>
                                    </p:anim>
                                    <p:anim calcmode="lin" valueType="num">
                                      <p:cBhvr additive="base">
                                        <p:cTn id="1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24"/>
                                        </p:tgtEl>
                                        <p:attrNameLst>
                                          <p:attrName>style.visibility</p:attrName>
                                        </p:attrNameLst>
                                      </p:cBhvr>
                                      <p:to>
                                        <p:strVal val="visible"/>
                                      </p:to>
                                    </p:set>
                                    <p:anim calcmode="lin" valueType="num">
                                      <p:cBhvr additive="base">
                                        <p:cTn id="128" dur="500" fill="hold"/>
                                        <p:tgtEl>
                                          <p:spTgt spid="24"/>
                                        </p:tgtEl>
                                        <p:attrNameLst>
                                          <p:attrName>ppt_x</p:attrName>
                                        </p:attrNameLst>
                                      </p:cBhvr>
                                      <p:tavLst>
                                        <p:tav tm="0">
                                          <p:val>
                                            <p:strVal val="#ppt_x"/>
                                          </p:val>
                                        </p:tav>
                                        <p:tav tm="100000">
                                          <p:val>
                                            <p:strVal val="#ppt_x"/>
                                          </p:val>
                                        </p:tav>
                                      </p:tavLst>
                                    </p:anim>
                                    <p:anim calcmode="lin" valueType="num">
                                      <p:cBhvr additive="base">
                                        <p:cTn id="1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 calcmode="lin" valueType="num">
                                      <p:cBhvr additive="base">
                                        <p:cTn id="134" dur="500" fill="hold"/>
                                        <p:tgtEl>
                                          <p:spTgt spid="25"/>
                                        </p:tgtEl>
                                        <p:attrNameLst>
                                          <p:attrName>ppt_x</p:attrName>
                                        </p:attrNameLst>
                                      </p:cBhvr>
                                      <p:tavLst>
                                        <p:tav tm="0">
                                          <p:val>
                                            <p:strVal val="#ppt_x"/>
                                          </p:val>
                                        </p:tav>
                                        <p:tav tm="100000">
                                          <p:val>
                                            <p:strVal val="#ppt_x"/>
                                          </p:val>
                                        </p:tav>
                                      </p:tavLst>
                                    </p:anim>
                                    <p:anim calcmode="lin" valueType="num">
                                      <p:cBhvr additive="base">
                                        <p:cTn id="13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26"/>
                                        </p:tgtEl>
                                        <p:attrNameLst>
                                          <p:attrName>style.visibility</p:attrName>
                                        </p:attrNameLst>
                                      </p:cBhvr>
                                      <p:to>
                                        <p:strVal val="visible"/>
                                      </p:to>
                                    </p:set>
                                    <p:anim calcmode="lin" valueType="num">
                                      <p:cBhvr additive="base">
                                        <p:cTn id="140" dur="500" fill="hold"/>
                                        <p:tgtEl>
                                          <p:spTgt spid="26"/>
                                        </p:tgtEl>
                                        <p:attrNameLst>
                                          <p:attrName>ppt_x</p:attrName>
                                        </p:attrNameLst>
                                      </p:cBhvr>
                                      <p:tavLst>
                                        <p:tav tm="0">
                                          <p:val>
                                            <p:strVal val="#ppt_x"/>
                                          </p:val>
                                        </p:tav>
                                        <p:tav tm="100000">
                                          <p:val>
                                            <p:strVal val="#ppt_x"/>
                                          </p:val>
                                        </p:tav>
                                      </p:tavLst>
                                    </p:anim>
                                    <p:anim calcmode="lin" valueType="num">
                                      <p:cBhvr additive="base">
                                        <p:cTn id="14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grpId="0" nodeType="clickEffect">
                                  <p:stCondLst>
                                    <p:cond delay="0"/>
                                  </p:stCondLst>
                                  <p:childTnLst>
                                    <p:set>
                                      <p:cBhvr>
                                        <p:cTn id="145" dur="1" fill="hold">
                                          <p:stCondLst>
                                            <p:cond delay="0"/>
                                          </p:stCondLst>
                                        </p:cTn>
                                        <p:tgtEl>
                                          <p:spTgt spid="27"/>
                                        </p:tgtEl>
                                        <p:attrNameLst>
                                          <p:attrName>style.visibility</p:attrName>
                                        </p:attrNameLst>
                                      </p:cBhvr>
                                      <p:to>
                                        <p:strVal val="visible"/>
                                      </p:to>
                                    </p:set>
                                    <p:anim calcmode="lin" valueType="num">
                                      <p:cBhvr additive="base">
                                        <p:cTn id="146" dur="500" fill="hold"/>
                                        <p:tgtEl>
                                          <p:spTgt spid="27"/>
                                        </p:tgtEl>
                                        <p:attrNameLst>
                                          <p:attrName>ppt_x</p:attrName>
                                        </p:attrNameLst>
                                      </p:cBhvr>
                                      <p:tavLst>
                                        <p:tav tm="0">
                                          <p:val>
                                            <p:strVal val="#ppt_x"/>
                                          </p:val>
                                        </p:tav>
                                        <p:tav tm="100000">
                                          <p:val>
                                            <p:strVal val="#ppt_x"/>
                                          </p:val>
                                        </p:tav>
                                      </p:tavLst>
                                    </p:anim>
                                    <p:anim calcmode="lin" valueType="num">
                                      <p:cBhvr additive="base">
                                        <p:cTn id="14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28"/>
                                        </p:tgtEl>
                                        <p:attrNameLst>
                                          <p:attrName>style.visibility</p:attrName>
                                        </p:attrNameLst>
                                      </p:cBhvr>
                                      <p:to>
                                        <p:strVal val="visible"/>
                                      </p:to>
                                    </p:set>
                                    <p:anim calcmode="lin" valueType="num">
                                      <p:cBhvr additive="base">
                                        <p:cTn id="152" dur="500" fill="hold"/>
                                        <p:tgtEl>
                                          <p:spTgt spid="28"/>
                                        </p:tgtEl>
                                        <p:attrNameLst>
                                          <p:attrName>ppt_x</p:attrName>
                                        </p:attrNameLst>
                                      </p:cBhvr>
                                      <p:tavLst>
                                        <p:tav tm="0">
                                          <p:val>
                                            <p:strVal val="#ppt_x"/>
                                          </p:val>
                                        </p:tav>
                                        <p:tav tm="100000">
                                          <p:val>
                                            <p:strVal val="#ppt_x"/>
                                          </p:val>
                                        </p:tav>
                                      </p:tavLst>
                                    </p:anim>
                                    <p:anim calcmode="lin" valueType="num">
                                      <p:cBhvr additive="base">
                                        <p:cTn id="15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4" fill="hold" grpId="0" nodeType="clickEffect">
                                  <p:stCondLst>
                                    <p:cond delay="0"/>
                                  </p:stCondLst>
                                  <p:childTnLst>
                                    <p:set>
                                      <p:cBhvr>
                                        <p:cTn id="157" dur="1" fill="hold">
                                          <p:stCondLst>
                                            <p:cond delay="0"/>
                                          </p:stCondLst>
                                        </p:cTn>
                                        <p:tgtEl>
                                          <p:spTgt spid="29"/>
                                        </p:tgtEl>
                                        <p:attrNameLst>
                                          <p:attrName>style.visibility</p:attrName>
                                        </p:attrNameLst>
                                      </p:cBhvr>
                                      <p:to>
                                        <p:strVal val="visible"/>
                                      </p:to>
                                    </p:set>
                                    <p:anim calcmode="lin" valueType="num">
                                      <p:cBhvr additive="base">
                                        <p:cTn id="158" dur="500" fill="hold"/>
                                        <p:tgtEl>
                                          <p:spTgt spid="29"/>
                                        </p:tgtEl>
                                        <p:attrNameLst>
                                          <p:attrName>ppt_x</p:attrName>
                                        </p:attrNameLst>
                                      </p:cBhvr>
                                      <p:tavLst>
                                        <p:tav tm="0">
                                          <p:val>
                                            <p:strVal val="#ppt_x"/>
                                          </p:val>
                                        </p:tav>
                                        <p:tav tm="100000">
                                          <p:val>
                                            <p:strVal val="#ppt_x"/>
                                          </p:val>
                                        </p:tav>
                                      </p:tavLst>
                                    </p:anim>
                                    <p:anim calcmode="lin" valueType="num">
                                      <p:cBhvr additive="base">
                                        <p:cTn id="15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30"/>
                                        </p:tgtEl>
                                        <p:attrNameLst>
                                          <p:attrName>style.visibility</p:attrName>
                                        </p:attrNameLst>
                                      </p:cBhvr>
                                      <p:to>
                                        <p:strVal val="visible"/>
                                      </p:to>
                                    </p:set>
                                    <p:anim calcmode="lin" valueType="num">
                                      <p:cBhvr additive="base">
                                        <p:cTn id="164" dur="500" fill="hold"/>
                                        <p:tgtEl>
                                          <p:spTgt spid="30"/>
                                        </p:tgtEl>
                                        <p:attrNameLst>
                                          <p:attrName>ppt_x</p:attrName>
                                        </p:attrNameLst>
                                      </p:cBhvr>
                                      <p:tavLst>
                                        <p:tav tm="0">
                                          <p:val>
                                            <p:strVal val="#ppt_x"/>
                                          </p:val>
                                        </p:tav>
                                        <p:tav tm="100000">
                                          <p:val>
                                            <p:strVal val="#ppt_x"/>
                                          </p:val>
                                        </p:tav>
                                      </p:tavLst>
                                    </p:anim>
                                    <p:anim calcmode="lin" valueType="num">
                                      <p:cBhvr additive="base">
                                        <p:cTn id="1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31"/>
                                        </p:tgtEl>
                                        <p:attrNameLst>
                                          <p:attrName>style.visibility</p:attrName>
                                        </p:attrNameLst>
                                      </p:cBhvr>
                                      <p:to>
                                        <p:strVal val="visible"/>
                                      </p:to>
                                    </p:set>
                                    <p:anim calcmode="lin" valueType="num">
                                      <p:cBhvr additive="base">
                                        <p:cTn id="170" dur="500" fill="hold"/>
                                        <p:tgtEl>
                                          <p:spTgt spid="31"/>
                                        </p:tgtEl>
                                        <p:attrNameLst>
                                          <p:attrName>ppt_x</p:attrName>
                                        </p:attrNameLst>
                                      </p:cBhvr>
                                      <p:tavLst>
                                        <p:tav tm="0">
                                          <p:val>
                                            <p:strVal val="#ppt_x"/>
                                          </p:val>
                                        </p:tav>
                                        <p:tav tm="100000">
                                          <p:val>
                                            <p:strVal val="#ppt_x"/>
                                          </p:val>
                                        </p:tav>
                                      </p:tavLst>
                                    </p:anim>
                                    <p:anim calcmode="lin" valueType="num">
                                      <p:cBhvr additive="base">
                                        <p:cTn id="17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32"/>
                                        </p:tgtEl>
                                        <p:attrNameLst>
                                          <p:attrName>style.visibility</p:attrName>
                                        </p:attrNameLst>
                                      </p:cBhvr>
                                      <p:to>
                                        <p:strVal val="visible"/>
                                      </p:to>
                                    </p:set>
                                    <p:anim calcmode="lin" valueType="num">
                                      <p:cBhvr additive="base">
                                        <p:cTn id="176" dur="500" fill="hold"/>
                                        <p:tgtEl>
                                          <p:spTgt spid="32"/>
                                        </p:tgtEl>
                                        <p:attrNameLst>
                                          <p:attrName>ppt_x</p:attrName>
                                        </p:attrNameLst>
                                      </p:cBhvr>
                                      <p:tavLst>
                                        <p:tav tm="0">
                                          <p:val>
                                            <p:strVal val="#ppt_x"/>
                                          </p:val>
                                        </p:tav>
                                        <p:tav tm="100000">
                                          <p:val>
                                            <p:strVal val="#ppt_x"/>
                                          </p:val>
                                        </p:tav>
                                      </p:tavLst>
                                    </p:anim>
                                    <p:anim calcmode="lin" valueType="num">
                                      <p:cBhvr additive="base">
                                        <p:cTn id="17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33"/>
                                        </p:tgtEl>
                                        <p:attrNameLst>
                                          <p:attrName>style.visibility</p:attrName>
                                        </p:attrNameLst>
                                      </p:cBhvr>
                                      <p:to>
                                        <p:strVal val="visible"/>
                                      </p:to>
                                    </p:set>
                                    <p:anim calcmode="lin" valueType="num">
                                      <p:cBhvr additive="base">
                                        <p:cTn id="182" dur="500" fill="hold"/>
                                        <p:tgtEl>
                                          <p:spTgt spid="33"/>
                                        </p:tgtEl>
                                        <p:attrNameLst>
                                          <p:attrName>ppt_x</p:attrName>
                                        </p:attrNameLst>
                                      </p:cBhvr>
                                      <p:tavLst>
                                        <p:tav tm="0">
                                          <p:val>
                                            <p:strVal val="#ppt_x"/>
                                          </p:val>
                                        </p:tav>
                                        <p:tav tm="100000">
                                          <p:val>
                                            <p:strVal val="#ppt_x"/>
                                          </p:val>
                                        </p:tav>
                                      </p:tavLst>
                                    </p:anim>
                                    <p:anim calcmode="lin" valueType="num">
                                      <p:cBhvr additive="base">
                                        <p:cTn id="18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34"/>
                                        </p:tgtEl>
                                        <p:attrNameLst>
                                          <p:attrName>style.visibility</p:attrName>
                                        </p:attrNameLst>
                                      </p:cBhvr>
                                      <p:to>
                                        <p:strVal val="visible"/>
                                      </p:to>
                                    </p:set>
                                    <p:anim calcmode="lin" valueType="num">
                                      <p:cBhvr additive="base">
                                        <p:cTn id="188" dur="500" fill="hold"/>
                                        <p:tgtEl>
                                          <p:spTgt spid="34"/>
                                        </p:tgtEl>
                                        <p:attrNameLst>
                                          <p:attrName>ppt_x</p:attrName>
                                        </p:attrNameLst>
                                      </p:cBhvr>
                                      <p:tavLst>
                                        <p:tav tm="0">
                                          <p:val>
                                            <p:strVal val="#ppt_x"/>
                                          </p:val>
                                        </p:tav>
                                        <p:tav tm="100000">
                                          <p:val>
                                            <p:strVal val="#ppt_x"/>
                                          </p:val>
                                        </p:tav>
                                      </p:tavLst>
                                    </p:anim>
                                    <p:anim calcmode="lin" valueType="num">
                                      <p:cBhvr additive="base">
                                        <p:cTn id="18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35"/>
                                        </p:tgtEl>
                                        <p:attrNameLst>
                                          <p:attrName>style.visibility</p:attrName>
                                        </p:attrNameLst>
                                      </p:cBhvr>
                                      <p:to>
                                        <p:strVal val="visible"/>
                                      </p:to>
                                    </p:set>
                                    <p:anim calcmode="lin" valueType="num">
                                      <p:cBhvr additive="base">
                                        <p:cTn id="194" dur="500" fill="hold"/>
                                        <p:tgtEl>
                                          <p:spTgt spid="35"/>
                                        </p:tgtEl>
                                        <p:attrNameLst>
                                          <p:attrName>ppt_x</p:attrName>
                                        </p:attrNameLst>
                                      </p:cBhvr>
                                      <p:tavLst>
                                        <p:tav tm="0">
                                          <p:val>
                                            <p:strVal val="#ppt_x"/>
                                          </p:val>
                                        </p:tav>
                                        <p:tav tm="100000">
                                          <p:val>
                                            <p:strVal val="#ppt_x"/>
                                          </p:val>
                                        </p:tav>
                                      </p:tavLst>
                                    </p:anim>
                                    <p:anim calcmode="lin" valueType="num">
                                      <p:cBhvr additive="base">
                                        <p:cTn id="19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36"/>
                                        </p:tgtEl>
                                        <p:attrNameLst>
                                          <p:attrName>style.visibility</p:attrName>
                                        </p:attrNameLst>
                                      </p:cBhvr>
                                      <p:to>
                                        <p:strVal val="visible"/>
                                      </p:to>
                                    </p:set>
                                    <p:anim calcmode="lin" valueType="num">
                                      <p:cBhvr additive="base">
                                        <p:cTn id="200" dur="500" fill="hold"/>
                                        <p:tgtEl>
                                          <p:spTgt spid="36"/>
                                        </p:tgtEl>
                                        <p:attrNameLst>
                                          <p:attrName>ppt_x</p:attrName>
                                        </p:attrNameLst>
                                      </p:cBhvr>
                                      <p:tavLst>
                                        <p:tav tm="0">
                                          <p:val>
                                            <p:strVal val="#ppt_x"/>
                                          </p:val>
                                        </p:tav>
                                        <p:tav tm="100000">
                                          <p:val>
                                            <p:strVal val="#ppt_x"/>
                                          </p:val>
                                        </p:tav>
                                      </p:tavLst>
                                    </p:anim>
                                    <p:anim calcmode="lin" valueType="num">
                                      <p:cBhvr additive="base">
                                        <p:cTn id="20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37"/>
                                        </p:tgtEl>
                                        <p:attrNameLst>
                                          <p:attrName>style.visibility</p:attrName>
                                        </p:attrNameLst>
                                      </p:cBhvr>
                                      <p:to>
                                        <p:strVal val="visible"/>
                                      </p:to>
                                    </p:set>
                                    <p:anim calcmode="lin" valueType="num">
                                      <p:cBhvr additive="base">
                                        <p:cTn id="206" dur="500" fill="hold"/>
                                        <p:tgtEl>
                                          <p:spTgt spid="37"/>
                                        </p:tgtEl>
                                        <p:attrNameLst>
                                          <p:attrName>ppt_x</p:attrName>
                                        </p:attrNameLst>
                                      </p:cBhvr>
                                      <p:tavLst>
                                        <p:tav tm="0">
                                          <p:val>
                                            <p:strVal val="#ppt_x"/>
                                          </p:val>
                                        </p:tav>
                                        <p:tav tm="100000">
                                          <p:val>
                                            <p:strVal val="#ppt_x"/>
                                          </p:val>
                                        </p:tav>
                                      </p:tavLst>
                                    </p:anim>
                                    <p:anim calcmode="lin" valueType="num">
                                      <p:cBhvr additive="base">
                                        <p:cTn id="20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4" fill="hold" grpId="0" nodeType="clickEffect">
                                  <p:stCondLst>
                                    <p:cond delay="0"/>
                                  </p:stCondLst>
                                  <p:childTnLst>
                                    <p:set>
                                      <p:cBhvr>
                                        <p:cTn id="211" dur="1" fill="hold">
                                          <p:stCondLst>
                                            <p:cond delay="0"/>
                                          </p:stCondLst>
                                        </p:cTn>
                                        <p:tgtEl>
                                          <p:spTgt spid="38"/>
                                        </p:tgtEl>
                                        <p:attrNameLst>
                                          <p:attrName>style.visibility</p:attrName>
                                        </p:attrNameLst>
                                      </p:cBhvr>
                                      <p:to>
                                        <p:strVal val="visible"/>
                                      </p:to>
                                    </p:set>
                                    <p:anim calcmode="lin" valueType="num">
                                      <p:cBhvr additive="base">
                                        <p:cTn id="212" dur="500" fill="hold"/>
                                        <p:tgtEl>
                                          <p:spTgt spid="38"/>
                                        </p:tgtEl>
                                        <p:attrNameLst>
                                          <p:attrName>ppt_x</p:attrName>
                                        </p:attrNameLst>
                                      </p:cBhvr>
                                      <p:tavLst>
                                        <p:tav tm="0">
                                          <p:val>
                                            <p:strVal val="#ppt_x"/>
                                          </p:val>
                                        </p:tav>
                                        <p:tav tm="100000">
                                          <p:val>
                                            <p:strVal val="#ppt_x"/>
                                          </p:val>
                                        </p:tav>
                                      </p:tavLst>
                                    </p:anim>
                                    <p:anim calcmode="lin" valueType="num">
                                      <p:cBhvr additive="base">
                                        <p:cTn id="2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
                  </p:tgtEl>
                </p:cond>
              </p:nextCondLst>
            </p:seq>
            <p:seq concurrent="1" nextAc="seek">
              <p:cTn id="214" restart="whenNotActive" fill="hold" evtFilter="cancelBubble" nodeType="interactiveSeq">
                <p:stCondLst>
                  <p:cond evt="onClick" delay="0">
                    <p:tgtEl>
                      <p:spTgt spid="4"/>
                    </p:tgtEl>
                  </p:cond>
                </p:stCondLst>
                <p:endSync evt="end" delay="0">
                  <p:rtn val="all"/>
                </p:endSync>
                <p:childTnLst>
                  <p:par>
                    <p:cTn id="215" fill="hold">
                      <p:stCondLst>
                        <p:cond delay="0"/>
                      </p:stCondLst>
                      <p:childTnLst>
                        <p:par>
                          <p:cTn id="216" fill="hold">
                            <p:stCondLst>
                              <p:cond delay="0"/>
                            </p:stCondLst>
                            <p:childTnLst>
                              <p:par>
                                <p:cTn id="217" presetID="2" presetClass="entr" presetSubtype="4" fill="hold" grpId="0" nodeType="clickEffect">
                                  <p:stCondLst>
                                    <p:cond delay="0"/>
                                  </p:stCondLst>
                                  <p:childTnLst>
                                    <p:set>
                                      <p:cBhvr>
                                        <p:cTn id="218" dur="1" fill="hold">
                                          <p:stCondLst>
                                            <p:cond delay="0"/>
                                          </p:stCondLst>
                                        </p:cTn>
                                        <p:tgtEl>
                                          <p:spTgt spid="39"/>
                                        </p:tgtEl>
                                        <p:attrNameLst>
                                          <p:attrName>style.visibility</p:attrName>
                                        </p:attrNameLst>
                                      </p:cBhvr>
                                      <p:to>
                                        <p:strVal val="visible"/>
                                      </p:to>
                                    </p:set>
                                    <p:anim calcmode="lin" valueType="num">
                                      <p:cBhvr additive="base">
                                        <p:cTn id="219" dur="500" fill="hold"/>
                                        <p:tgtEl>
                                          <p:spTgt spid="39"/>
                                        </p:tgtEl>
                                        <p:attrNameLst>
                                          <p:attrName>ppt_x</p:attrName>
                                        </p:attrNameLst>
                                      </p:cBhvr>
                                      <p:tavLst>
                                        <p:tav tm="0">
                                          <p:val>
                                            <p:strVal val="#ppt_x"/>
                                          </p:val>
                                        </p:tav>
                                        <p:tav tm="100000">
                                          <p:val>
                                            <p:strVal val="#ppt_x"/>
                                          </p:val>
                                        </p:tav>
                                      </p:tavLst>
                                    </p:anim>
                                    <p:anim calcmode="lin" valueType="num">
                                      <p:cBhvr additive="base">
                                        <p:cTn id="2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2" presetClass="entr" presetSubtype="4" fill="hold" grpId="0" nodeType="clickEffect">
                                  <p:stCondLst>
                                    <p:cond delay="0"/>
                                  </p:stCondLst>
                                  <p:childTnLst>
                                    <p:set>
                                      <p:cBhvr>
                                        <p:cTn id="224" dur="1" fill="hold">
                                          <p:stCondLst>
                                            <p:cond delay="0"/>
                                          </p:stCondLst>
                                        </p:cTn>
                                        <p:tgtEl>
                                          <p:spTgt spid="40"/>
                                        </p:tgtEl>
                                        <p:attrNameLst>
                                          <p:attrName>style.visibility</p:attrName>
                                        </p:attrNameLst>
                                      </p:cBhvr>
                                      <p:to>
                                        <p:strVal val="visible"/>
                                      </p:to>
                                    </p:set>
                                    <p:anim calcmode="lin" valueType="num">
                                      <p:cBhvr additive="base">
                                        <p:cTn id="225" dur="500" fill="hold"/>
                                        <p:tgtEl>
                                          <p:spTgt spid="40"/>
                                        </p:tgtEl>
                                        <p:attrNameLst>
                                          <p:attrName>ppt_x</p:attrName>
                                        </p:attrNameLst>
                                      </p:cBhvr>
                                      <p:tavLst>
                                        <p:tav tm="0">
                                          <p:val>
                                            <p:strVal val="#ppt_x"/>
                                          </p:val>
                                        </p:tav>
                                        <p:tav tm="100000">
                                          <p:val>
                                            <p:strVal val="#ppt_x"/>
                                          </p:val>
                                        </p:tav>
                                      </p:tavLst>
                                    </p:anim>
                                    <p:anim calcmode="lin" valueType="num">
                                      <p:cBhvr additive="base">
                                        <p:cTn id="2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2" presetClass="entr" presetSubtype="4" fill="hold" grpId="0" nodeType="clickEffect">
                                  <p:stCondLst>
                                    <p:cond delay="0"/>
                                  </p:stCondLst>
                                  <p:childTnLst>
                                    <p:set>
                                      <p:cBhvr>
                                        <p:cTn id="230" dur="1" fill="hold">
                                          <p:stCondLst>
                                            <p:cond delay="0"/>
                                          </p:stCondLst>
                                        </p:cTn>
                                        <p:tgtEl>
                                          <p:spTgt spid="41"/>
                                        </p:tgtEl>
                                        <p:attrNameLst>
                                          <p:attrName>style.visibility</p:attrName>
                                        </p:attrNameLst>
                                      </p:cBhvr>
                                      <p:to>
                                        <p:strVal val="visible"/>
                                      </p:to>
                                    </p:set>
                                    <p:anim calcmode="lin" valueType="num">
                                      <p:cBhvr additive="base">
                                        <p:cTn id="231" dur="500" fill="hold"/>
                                        <p:tgtEl>
                                          <p:spTgt spid="41"/>
                                        </p:tgtEl>
                                        <p:attrNameLst>
                                          <p:attrName>ppt_x</p:attrName>
                                        </p:attrNameLst>
                                      </p:cBhvr>
                                      <p:tavLst>
                                        <p:tav tm="0">
                                          <p:val>
                                            <p:strVal val="#ppt_x"/>
                                          </p:val>
                                        </p:tav>
                                        <p:tav tm="100000">
                                          <p:val>
                                            <p:strVal val="#ppt_x"/>
                                          </p:val>
                                        </p:tav>
                                      </p:tavLst>
                                    </p:anim>
                                    <p:anim calcmode="lin" valueType="num">
                                      <p:cBhvr additive="base">
                                        <p:cTn id="2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33" fill="hold">
                      <p:stCondLst>
                        <p:cond delay="indefinite"/>
                      </p:stCondLst>
                      <p:childTnLst>
                        <p:par>
                          <p:cTn id="234" fill="hold">
                            <p:stCondLst>
                              <p:cond delay="0"/>
                            </p:stCondLst>
                            <p:childTnLst>
                              <p:par>
                                <p:cTn id="235" presetID="2" presetClass="entr" presetSubtype="4" fill="hold" grpId="0" nodeType="clickEffect">
                                  <p:stCondLst>
                                    <p:cond delay="0"/>
                                  </p:stCondLst>
                                  <p:childTnLst>
                                    <p:set>
                                      <p:cBhvr>
                                        <p:cTn id="236" dur="1" fill="hold">
                                          <p:stCondLst>
                                            <p:cond delay="0"/>
                                          </p:stCondLst>
                                        </p:cTn>
                                        <p:tgtEl>
                                          <p:spTgt spid="42"/>
                                        </p:tgtEl>
                                        <p:attrNameLst>
                                          <p:attrName>style.visibility</p:attrName>
                                        </p:attrNameLst>
                                      </p:cBhvr>
                                      <p:to>
                                        <p:strVal val="visible"/>
                                      </p:to>
                                    </p:set>
                                    <p:anim calcmode="lin" valueType="num">
                                      <p:cBhvr additive="base">
                                        <p:cTn id="237" dur="500" fill="hold"/>
                                        <p:tgtEl>
                                          <p:spTgt spid="42"/>
                                        </p:tgtEl>
                                        <p:attrNameLst>
                                          <p:attrName>ppt_x</p:attrName>
                                        </p:attrNameLst>
                                      </p:cBhvr>
                                      <p:tavLst>
                                        <p:tav tm="0">
                                          <p:val>
                                            <p:strVal val="#ppt_x"/>
                                          </p:val>
                                        </p:tav>
                                        <p:tav tm="100000">
                                          <p:val>
                                            <p:strVal val="#ppt_x"/>
                                          </p:val>
                                        </p:tav>
                                      </p:tavLst>
                                    </p:anim>
                                    <p:anim calcmode="lin" valueType="num">
                                      <p:cBhvr additive="base">
                                        <p:cTn id="2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2" presetClass="entr" presetSubtype="4" fill="hold" grpId="0" nodeType="clickEffect">
                                  <p:stCondLst>
                                    <p:cond delay="0"/>
                                  </p:stCondLst>
                                  <p:childTnLst>
                                    <p:set>
                                      <p:cBhvr>
                                        <p:cTn id="242" dur="1" fill="hold">
                                          <p:stCondLst>
                                            <p:cond delay="0"/>
                                          </p:stCondLst>
                                        </p:cTn>
                                        <p:tgtEl>
                                          <p:spTgt spid="43"/>
                                        </p:tgtEl>
                                        <p:attrNameLst>
                                          <p:attrName>style.visibility</p:attrName>
                                        </p:attrNameLst>
                                      </p:cBhvr>
                                      <p:to>
                                        <p:strVal val="visible"/>
                                      </p:to>
                                    </p:set>
                                    <p:anim calcmode="lin" valueType="num">
                                      <p:cBhvr additive="base">
                                        <p:cTn id="243" dur="500" fill="hold"/>
                                        <p:tgtEl>
                                          <p:spTgt spid="43"/>
                                        </p:tgtEl>
                                        <p:attrNameLst>
                                          <p:attrName>ppt_x</p:attrName>
                                        </p:attrNameLst>
                                      </p:cBhvr>
                                      <p:tavLst>
                                        <p:tav tm="0">
                                          <p:val>
                                            <p:strVal val="#ppt_x"/>
                                          </p:val>
                                        </p:tav>
                                        <p:tav tm="100000">
                                          <p:val>
                                            <p:strVal val="#ppt_x"/>
                                          </p:val>
                                        </p:tav>
                                      </p:tavLst>
                                    </p:anim>
                                    <p:anim calcmode="lin" valueType="num">
                                      <p:cBhvr additive="base">
                                        <p:cTn id="2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2" presetClass="entr" presetSubtype="4" fill="hold" grpId="0" nodeType="clickEffect">
                                  <p:stCondLst>
                                    <p:cond delay="0"/>
                                  </p:stCondLst>
                                  <p:childTnLst>
                                    <p:set>
                                      <p:cBhvr>
                                        <p:cTn id="248" dur="1" fill="hold">
                                          <p:stCondLst>
                                            <p:cond delay="0"/>
                                          </p:stCondLst>
                                        </p:cTn>
                                        <p:tgtEl>
                                          <p:spTgt spid="44"/>
                                        </p:tgtEl>
                                        <p:attrNameLst>
                                          <p:attrName>style.visibility</p:attrName>
                                        </p:attrNameLst>
                                      </p:cBhvr>
                                      <p:to>
                                        <p:strVal val="visible"/>
                                      </p:to>
                                    </p:set>
                                    <p:anim calcmode="lin" valueType="num">
                                      <p:cBhvr additive="base">
                                        <p:cTn id="249" dur="500" fill="hold"/>
                                        <p:tgtEl>
                                          <p:spTgt spid="44"/>
                                        </p:tgtEl>
                                        <p:attrNameLst>
                                          <p:attrName>ppt_x</p:attrName>
                                        </p:attrNameLst>
                                      </p:cBhvr>
                                      <p:tavLst>
                                        <p:tav tm="0">
                                          <p:val>
                                            <p:strVal val="#ppt_x"/>
                                          </p:val>
                                        </p:tav>
                                        <p:tav tm="100000">
                                          <p:val>
                                            <p:strVal val="#ppt_x"/>
                                          </p:val>
                                        </p:tav>
                                      </p:tavLst>
                                    </p:anim>
                                    <p:anim calcmode="lin" valueType="num">
                                      <p:cBhvr additive="base">
                                        <p:cTn id="25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51" fill="hold">
                      <p:stCondLst>
                        <p:cond delay="indefinite"/>
                      </p:stCondLst>
                      <p:childTnLst>
                        <p:par>
                          <p:cTn id="252" fill="hold">
                            <p:stCondLst>
                              <p:cond delay="0"/>
                            </p:stCondLst>
                            <p:childTnLst>
                              <p:par>
                                <p:cTn id="253" presetID="2" presetClass="entr" presetSubtype="4" fill="hold" grpId="0" nodeType="clickEffect">
                                  <p:stCondLst>
                                    <p:cond delay="0"/>
                                  </p:stCondLst>
                                  <p:childTnLst>
                                    <p:set>
                                      <p:cBhvr>
                                        <p:cTn id="254" dur="1" fill="hold">
                                          <p:stCondLst>
                                            <p:cond delay="0"/>
                                          </p:stCondLst>
                                        </p:cTn>
                                        <p:tgtEl>
                                          <p:spTgt spid="45"/>
                                        </p:tgtEl>
                                        <p:attrNameLst>
                                          <p:attrName>style.visibility</p:attrName>
                                        </p:attrNameLst>
                                      </p:cBhvr>
                                      <p:to>
                                        <p:strVal val="visible"/>
                                      </p:to>
                                    </p:set>
                                    <p:anim calcmode="lin" valueType="num">
                                      <p:cBhvr additive="base">
                                        <p:cTn id="255" dur="500" fill="hold"/>
                                        <p:tgtEl>
                                          <p:spTgt spid="45"/>
                                        </p:tgtEl>
                                        <p:attrNameLst>
                                          <p:attrName>ppt_x</p:attrName>
                                        </p:attrNameLst>
                                      </p:cBhvr>
                                      <p:tavLst>
                                        <p:tav tm="0">
                                          <p:val>
                                            <p:strVal val="#ppt_x"/>
                                          </p:val>
                                        </p:tav>
                                        <p:tav tm="100000">
                                          <p:val>
                                            <p:strVal val="#ppt_x"/>
                                          </p:val>
                                        </p:tav>
                                      </p:tavLst>
                                    </p:anim>
                                    <p:anim calcmode="lin" valueType="num">
                                      <p:cBhvr additive="base">
                                        <p:cTn id="25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57" fill="hold">
                      <p:stCondLst>
                        <p:cond delay="indefinite"/>
                      </p:stCondLst>
                      <p:childTnLst>
                        <p:par>
                          <p:cTn id="258" fill="hold">
                            <p:stCondLst>
                              <p:cond delay="0"/>
                            </p:stCondLst>
                            <p:childTnLst>
                              <p:par>
                                <p:cTn id="259" presetID="2" presetClass="entr" presetSubtype="4" fill="hold" grpId="0" nodeType="clickEffect">
                                  <p:stCondLst>
                                    <p:cond delay="0"/>
                                  </p:stCondLst>
                                  <p:childTnLst>
                                    <p:set>
                                      <p:cBhvr>
                                        <p:cTn id="260" dur="1" fill="hold">
                                          <p:stCondLst>
                                            <p:cond delay="0"/>
                                          </p:stCondLst>
                                        </p:cTn>
                                        <p:tgtEl>
                                          <p:spTgt spid="46"/>
                                        </p:tgtEl>
                                        <p:attrNameLst>
                                          <p:attrName>style.visibility</p:attrName>
                                        </p:attrNameLst>
                                      </p:cBhvr>
                                      <p:to>
                                        <p:strVal val="visible"/>
                                      </p:to>
                                    </p:set>
                                    <p:anim calcmode="lin" valueType="num">
                                      <p:cBhvr additive="base">
                                        <p:cTn id="261" dur="500" fill="hold"/>
                                        <p:tgtEl>
                                          <p:spTgt spid="46"/>
                                        </p:tgtEl>
                                        <p:attrNameLst>
                                          <p:attrName>ppt_x</p:attrName>
                                        </p:attrNameLst>
                                      </p:cBhvr>
                                      <p:tavLst>
                                        <p:tav tm="0">
                                          <p:val>
                                            <p:strVal val="#ppt_x"/>
                                          </p:val>
                                        </p:tav>
                                        <p:tav tm="100000">
                                          <p:val>
                                            <p:strVal val="#ppt_x"/>
                                          </p:val>
                                        </p:tav>
                                      </p:tavLst>
                                    </p:anim>
                                    <p:anim calcmode="lin" valueType="num">
                                      <p:cBhvr additive="base">
                                        <p:cTn id="26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2" presetClass="entr" presetSubtype="4" fill="hold" grpId="0" nodeType="clickEffect">
                                  <p:stCondLst>
                                    <p:cond delay="0"/>
                                  </p:stCondLst>
                                  <p:childTnLst>
                                    <p:set>
                                      <p:cBhvr>
                                        <p:cTn id="266" dur="1" fill="hold">
                                          <p:stCondLst>
                                            <p:cond delay="0"/>
                                          </p:stCondLst>
                                        </p:cTn>
                                        <p:tgtEl>
                                          <p:spTgt spid="47"/>
                                        </p:tgtEl>
                                        <p:attrNameLst>
                                          <p:attrName>style.visibility</p:attrName>
                                        </p:attrNameLst>
                                      </p:cBhvr>
                                      <p:to>
                                        <p:strVal val="visible"/>
                                      </p:to>
                                    </p:set>
                                    <p:anim calcmode="lin" valueType="num">
                                      <p:cBhvr additive="base">
                                        <p:cTn id="267" dur="500" fill="hold"/>
                                        <p:tgtEl>
                                          <p:spTgt spid="47"/>
                                        </p:tgtEl>
                                        <p:attrNameLst>
                                          <p:attrName>ppt_x</p:attrName>
                                        </p:attrNameLst>
                                      </p:cBhvr>
                                      <p:tavLst>
                                        <p:tav tm="0">
                                          <p:val>
                                            <p:strVal val="#ppt_x"/>
                                          </p:val>
                                        </p:tav>
                                        <p:tav tm="100000">
                                          <p:val>
                                            <p:strVal val="#ppt_x"/>
                                          </p:val>
                                        </p:tav>
                                      </p:tavLst>
                                    </p:anim>
                                    <p:anim calcmode="lin" valueType="num">
                                      <p:cBhvr additive="base">
                                        <p:cTn id="26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2" presetClass="entr" presetSubtype="4" fill="hold" grpId="0" nodeType="clickEffect">
                                  <p:stCondLst>
                                    <p:cond delay="0"/>
                                  </p:stCondLst>
                                  <p:childTnLst>
                                    <p:set>
                                      <p:cBhvr>
                                        <p:cTn id="272" dur="1" fill="hold">
                                          <p:stCondLst>
                                            <p:cond delay="0"/>
                                          </p:stCondLst>
                                        </p:cTn>
                                        <p:tgtEl>
                                          <p:spTgt spid="48"/>
                                        </p:tgtEl>
                                        <p:attrNameLst>
                                          <p:attrName>style.visibility</p:attrName>
                                        </p:attrNameLst>
                                      </p:cBhvr>
                                      <p:to>
                                        <p:strVal val="visible"/>
                                      </p:to>
                                    </p:set>
                                    <p:anim calcmode="lin" valueType="num">
                                      <p:cBhvr additive="base">
                                        <p:cTn id="273" dur="500" fill="hold"/>
                                        <p:tgtEl>
                                          <p:spTgt spid="48"/>
                                        </p:tgtEl>
                                        <p:attrNameLst>
                                          <p:attrName>ppt_x</p:attrName>
                                        </p:attrNameLst>
                                      </p:cBhvr>
                                      <p:tavLst>
                                        <p:tav tm="0">
                                          <p:val>
                                            <p:strVal val="#ppt_x"/>
                                          </p:val>
                                        </p:tav>
                                        <p:tav tm="100000">
                                          <p:val>
                                            <p:strVal val="#ppt_x"/>
                                          </p:val>
                                        </p:tav>
                                      </p:tavLst>
                                    </p:anim>
                                    <p:anim calcmode="lin" valueType="num">
                                      <p:cBhvr additive="base">
                                        <p:cTn id="27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75" fill="hold">
                      <p:stCondLst>
                        <p:cond delay="indefinite"/>
                      </p:stCondLst>
                      <p:childTnLst>
                        <p:par>
                          <p:cTn id="276" fill="hold">
                            <p:stCondLst>
                              <p:cond delay="0"/>
                            </p:stCondLst>
                            <p:childTnLst>
                              <p:par>
                                <p:cTn id="277" presetID="2" presetClass="entr" presetSubtype="4" fill="hold" grpId="0" nodeType="clickEffect">
                                  <p:stCondLst>
                                    <p:cond delay="0"/>
                                  </p:stCondLst>
                                  <p:childTnLst>
                                    <p:set>
                                      <p:cBhvr>
                                        <p:cTn id="278" dur="1" fill="hold">
                                          <p:stCondLst>
                                            <p:cond delay="0"/>
                                          </p:stCondLst>
                                        </p:cTn>
                                        <p:tgtEl>
                                          <p:spTgt spid="49"/>
                                        </p:tgtEl>
                                        <p:attrNameLst>
                                          <p:attrName>style.visibility</p:attrName>
                                        </p:attrNameLst>
                                      </p:cBhvr>
                                      <p:to>
                                        <p:strVal val="visible"/>
                                      </p:to>
                                    </p:set>
                                    <p:anim calcmode="lin" valueType="num">
                                      <p:cBhvr additive="base">
                                        <p:cTn id="279" dur="500" fill="hold"/>
                                        <p:tgtEl>
                                          <p:spTgt spid="49"/>
                                        </p:tgtEl>
                                        <p:attrNameLst>
                                          <p:attrName>ppt_x</p:attrName>
                                        </p:attrNameLst>
                                      </p:cBhvr>
                                      <p:tavLst>
                                        <p:tav tm="0">
                                          <p:val>
                                            <p:strVal val="#ppt_x"/>
                                          </p:val>
                                        </p:tav>
                                        <p:tav tm="100000">
                                          <p:val>
                                            <p:strVal val="#ppt_x"/>
                                          </p:val>
                                        </p:tav>
                                      </p:tavLst>
                                    </p:anim>
                                    <p:anim calcmode="lin" valueType="num">
                                      <p:cBhvr additive="base">
                                        <p:cTn id="28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81" fill="hold">
                      <p:stCondLst>
                        <p:cond delay="indefinite"/>
                      </p:stCondLst>
                      <p:childTnLst>
                        <p:par>
                          <p:cTn id="282" fill="hold">
                            <p:stCondLst>
                              <p:cond delay="0"/>
                            </p:stCondLst>
                            <p:childTnLst>
                              <p:par>
                                <p:cTn id="283" presetID="2" presetClass="entr" presetSubtype="4" fill="hold" grpId="0" nodeType="clickEffect">
                                  <p:stCondLst>
                                    <p:cond delay="0"/>
                                  </p:stCondLst>
                                  <p:childTnLst>
                                    <p:set>
                                      <p:cBhvr>
                                        <p:cTn id="284" dur="1" fill="hold">
                                          <p:stCondLst>
                                            <p:cond delay="0"/>
                                          </p:stCondLst>
                                        </p:cTn>
                                        <p:tgtEl>
                                          <p:spTgt spid="50"/>
                                        </p:tgtEl>
                                        <p:attrNameLst>
                                          <p:attrName>style.visibility</p:attrName>
                                        </p:attrNameLst>
                                      </p:cBhvr>
                                      <p:to>
                                        <p:strVal val="visible"/>
                                      </p:to>
                                    </p:set>
                                    <p:anim calcmode="lin" valueType="num">
                                      <p:cBhvr additive="base">
                                        <p:cTn id="285" dur="500" fill="hold"/>
                                        <p:tgtEl>
                                          <p:spTgt spid="50"/>
                                        </p:tgtEl>
                                        <p:attrNameLst>
                                          <p:attrName>ppt_x</p:attrName>
                                        </p:attrNameLst>
                                      </p:cBhvr>
                                      <p:tavLst>
                                        <p:tav tm="0">
                                          <p:val>
                                            <p:strVal val="#ppt_x"/>
                                          </p:val>
                                        </p:tav>
                                        <p:tav tm="100000">
                                          <p:val>
                                            <p:strVal val="#ppt_x"/>
                                          </p:val>
                                        </p:tav>
                                      </p:tavLst>
                                    </p:anim>
                                    <p:anim calcmode="lin" valueType="num">
                                      <p:cBhvr additive="base">
                                        <p:cTn id="28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87" fill="hold">
                      <p:stCondLst>
                        <p:cond delay="indefinite"/>
                      </p:stCondLst>
                      <p:childTnLst>
                        <p:par>
                          <p:cTn id="288" fill="hold">
                            <p:stCondLst>
                              <p:cond delay="0"/>
                            </p:stCondLst>
                            <p:childTnLst>
                              <p:par>
                                <p:cTn id="289" presetID="2" presetClass="entr" presetSubtype="4" fill="hold" grpId="0" nodeType="clickEffect">
                                  <p:stCondLst>
                                    <p:cond delay="0"/>
                                  </p:stCondLst>
                                  <p:childTnLst>
                                    <p:set>
                                      <p:cBhvr>
                                        <p:cTn id="290" dur="1" fill="hold">
                                          <p:stCondLst>
                                            <p:cond delay="0"/>
                                          </p:stCondLst>
                                        </p:cTn>
                                        <p:tgtEl>
                                          <p:spTgt spid="51"/>
                                        </p:tgtEl>
                                        <p:attrNameLst>
                                          <p:attrName>style.visibility</p:attrName>
                                        </p:attrNameLst>
                                      </p:cBhvr>
                                      <p:to>
                                        <p:strVal val="visible"/>
                                      </p:to>
                                    </p:set>
                                    <p:anim calcmode="lin" valueType="num">
                                      <p:cBhvr additive="base">
                                        <p:cTn id="291" dur="500" fill="hold"/>
                                        <p:tgtEl>
                                          <p:spTgt spid="51"/>
                                        </p:tgtEl>
                                        <p:attrNameLst>
                                          <p:attrName>ppt_x</p:attrName>
                                        </p:attrNameLst>
                                      </p:cBhvr>
                                      <p:tavLst>
                                        <p:tav tm="0">
                                          <p:val>
                                            <p:strVal val="#ppt_x"/>
                                          </p:val>
                                        </p:tav>
                                        <p:tav tm="100000">
                                          <p:val>
                                            <p:strVal val="#ppt_x"/>
                                          </p:val>
                                        </p:tav>
                                      </p:tavLst>
                                    </p:anim>
                                    <p:anim calcmode="lin" valueType="num">
                                      <p:cBhvr additive="base">
                                        <p:cTn id="29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93" fill="hold">
                      <p:stCondLst>
                        <p:cond delay="indefinite"/>
                      </p:stCondLst>
                      <p:childTnLst>
                        <p:par>
                          <p:cTn id="294" fill="hold">
                            <p:stCondLst>
                              <p:cond delay="0"/>
                            </p:stCondLst>
                            <p:childTnLst>
                              <p:par>
                                <p:cTn id="295" presetID="2" presetClass="entr" presetSubtype="4" fill="hold" grpId="0" nodeType="clickEffect">
                                  <p:stCondLst>
                                    <p:cond delay="0"/>
                                  </p:stCondLst>
                                  <p:childTnLst>
                                    <p:set>
                                      <p:cBhvr>
                                        <p:cTn id="296" dur="1" fill="hold">
                                          <p:stCondLst>
                                            <p:cond delay="0"/>
                                          </p:stCondLst>
                                        </p:cTn>
                                        <p:tgtEl>
                                          <p:spTgt spid="52"/>
                                        </p:tgtEl>
                                        <p:attrNameLst>
                                          <p:attrName>style.visibility</p:attrName>
                                        </p:attrNameLst>
                                      </p:cBhvr>
                                      <p:to>
                                        <p:strVal val="visible"/>
                                      </p:to>
                                    </p:set>
                                    <p:anim calcmode="lin" valueType="num">
                                      <p:cBhvr additive="base">
                                        <p:cTn id="297" dur="500" fill="hold"/>
                                        <p:tgtEl>
                                          <p:spTgt spid="52"/>
                                        </p:tgtEl>
                                        <p:attrNameLst>
                                          <p:attrName>ppt_x</p:attrName>
                                        </p:attrNameLst>
                                      </p:cBhvr>
                                      <p:tavLst>
                                        <p:tav tm="0">
                                          <p:val>
                                            <p:strVal val="#ppt_x"/>
                                          </p:val>
                                        </p:tav>
                                        <p:tav tm="100000">
                                          <p:val>
                                            <p:strVal val="#ppt_x"/>
                                          </p:val>
                                        </p:tav>
                                      </p:tavLst>
                                    </p:anim>
                                    <p:anim calcmode="lin" valueType="num">
                                      <p:cBhvr additive="base">
                                        <p:cTn id="29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presetID="2" presetClass="entr" presetSubtype="4" fill="hold" grpId="0" nodeType="clickEffect">
                                  <p:stCondLst>
                                    <p:cond delay="0"/>
                                  </p:stCondLst>
                                  <p:childTnLst>
                                    <p:set>
                                      <p:cBhvr>
                                        <p:cTn id="302" dur="1" fill="hold">
                                          <p:stCondLst>
                                            <p:cond delay="0"/>
                                          </p:stCondLst>
                                        </p:cTn>
                                        <p:tgtEl>
                                          <p:spTgt spid="53"/>
                                        </p:tgtEl>
                                        <p:attrNameLst>
                                          <p:attrName>style.visibility</p:attrName>
                                        </p:attrNameLst>
                                      </p:cBhvr>
                                      <p:to>
                                        <p:strVal val="visible"/>
                                      </p:to>
                                    </p:set>
                                    <p:anim calcmode="lin" valueType="num">
                                      <p:cBhvr additive="base">
                                        <p:cTn id="303" dur="500" fill="hold"/>
                                        <p:tgtEl>
                                          <p:spTgt spid="53"/>
                                        </p:tgtEl>
                                        <p:attrNameLst>
                                          <p:attrName>ppt_x</p:attrName>
                                        </p:attrNameLst>
                                      </p:cBhvr>
                                      <p:tavLst>
                                        <p:tav tm="0">
                                          <p:val>
                                            <p:strVal val="#ppt_x"/>
                                          </p:val>
                                        </p:tav>
                                        <p:tav tm="100000">
                                          <p:val>
                                            <p:strVal val="#ppt_x"/>
                                          </p:val>
                                        </p:tav>
                                      </p:tavLst>
                                    </p:anim>
                                    <p:anim calcmode="lin" valueType="num">
                                      <p:cBhvr additive="base">
                                        <p:cTn id="30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05" fill="hold">
                      <p:stCondLst>
                        <p:cond delay="indefinite"/>
                      </p:stCondLst>
                      <p:childTnLst>
                        <p:par>
                          <p:cTn id="306" fill="hold">
                            <p:stCondLst>
                              <p:cond delay="0"/>
                            </p:stCondLst>
                            <p:childTnLst>
                              <p:par>
                                <p:cTn id="307" presetID="2" presetClass="entr" presetSubtype="4" fill="hold" grpId="0" nodeType="clickEffect">
                                  <p:stCondLst>
                                    <p:cond delay="0"/>
                                  </p:stCondLst>
                                  <p:childTnLst>
                                    <p:set>
                                      <p:cBhvr>
                                        <p:cTn id="308" dur="1" fill="hold">
                                          <p:stCondLst>
                                            <p:cond delay="0"/>
                                          </p:stCondLst>
                                        </p:cTn>
                                        <p:tgtEl>
                                          <p:spTgt spid="54"/>
                                        </p:tgtEl>
                                        <p:attrNameLst>
                                          <p:attrName>style.visibility</p:attrName>
                                        </p:attrNameLst>
                                      </p:cBhvr>
                                      <p:to>
                                        <p:strVal val="visible"/>
                                      </p:to>
                                    </p:set>
                                    <p:anim calcmode="lin" valueType="num">
                                      <p:cBhvr additive="base">
                                        <p:cTn id="309" dur="500" fill="hold"/>
                                        <p:tgtEl>
                                          <p:spTgt spid="54"/>
                                        </p:tgtEl>
                                        <p:attrNameLst>
                                          <p:attrName>ppt_x</p:attrName>
                                        </p:attrNameLst>
                                      </p:cBhvr>
                                      <p:tavLst>
                                        <p:tav tm="0">
                                          <p:val>
                                            <p:strVal val="#ppt_x"/>
                                          </p:val>
                                        </p:tav>
                                        <p:tav tm="100000">
                                          <p:val>
                                            <p:strVal val="#ppt_x"/>
                                          </p:val>
                                        </p:tav>
                                      </p:tavLst>
                                    </p:anim>
                                    <p:anim calcmode="lin" valueType="num">
                                      <p:cBhvr additive="base">
                                        <p:cTn id="31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seq concurrent="1" nextAc="seek">
              <p:cTn id="311" restart="whenNotActive" fill="hold" evtFilter="cancelBubble" nodeType="interactiveSeq">
                <p:stCondLst>
                  <p:cond evt="onClick" delay="0">
                    <p:tgtEl>
                      <p:spTgt spid="5"/>
                    </p:tgtEl>
                  </p:cond>
                </p:stCondLst>
                <p:endSync evt="end" delay="0">
                  <p:rtn val="all"/>
                </p:endSync>
                <p:childTnLst>
                  <p:par>
                    <p:cTn id="312" fill="hold">
                      <p:stCondLst>
                        <p:cond delay="0"/>
                      </p:stCondLst>
                      <p:childTnLst>
                        <p:par>
                          <p:cTn id="313" fill="hold">
                            <p:stCondLst>
                              <p:cond delay="0"/>
                            </p:stCondLst>
                            <p:childTnLst>
                              <p:par>
                                <p:cTn id="314" presetID="2" presetClass="entr" presetSubtype="4" fill="hold" grpId="0" nodeType="clickEffect">
                                  <p:stCondLst>
                                    <p:cond delay="0"/>
                                  </p:stCondLst>
                                  <p:childTnLst>
                                    <p:set>
                                      <p:cBhvr>
                                        <p:cTn id="315" dur="1" fill="hold">
                                          <p:stCondLst>
                                            <p:cond delay="0"/>
                                          </p:stCondLst>
                                        </p:cTn>
                                        <p:tgtEl>
                                          <p:spTgt spid="55"/>
                                        </p:tgtEl>
                                        <p:attrNameLst>
                                          <p:attrName>style.visibility</p:attrName>
                                        </p:attrNameLst>
                                      </p:cBhvr>
                                      <p:to>
                                        <p:strVal val="visible"/>
                                      </p:to>
                                    </p:set>
                                    <p:anim calcmode="lin" valueType="num">
                                      <p:cBhvr additive="base">
                                        <p:cTn id="316" dur="500" fill="hold"/>
                                        <p:tgtEl>
                                          <p:spTgt spid="55"/>
                                        </p:tgtEl>
                                        <p:attrNameLst>
                                          <p:attrName>ppt_x</p:attrName>
                                        </p:attrNameLst>
                                      </p:cBhvr>
                                      <p:tavLst>
                                        <p:tav tm="0">
                                          <p:val>
                                            <p:strVal val="#ppt_x"/>
                                          </p:val>
                                        </p:tav>
                                        <p:tav tm="100000">
                                          <p:val>
                                            <p:strVal val="#ppt_x"/>
                                          </p:val>
                                        </p:tav>
                                      </p:tavLst>
                                    </p:anim>
                                    <p:anim calcmode="lin" valueType="num">
                                      <p:cBhvr additive="base">
                                        <p:cTn id="31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18" fill="hold">
                      <p:stCondLst>
                        <p:cond delay="indefinite"/>
                      </p:stCondLst>
                      <p:childTnLst>
                        <p:par>
                          <p:cTn id="319" fill="hold">
                            <p:stCondLst>
                              <p:cond delay="0"/>
                            </p:stCondLst>
                            <p:childTnLst>
                              <p:par>
                                <p:cTn id="320" presetID="2" presetClass="entr" presetSubtype="4" fill="hold" grpId="0" nodeType="clickEffect">
                                  <p:stCondLst>
                                    <p:cond delay="0"/>
                                  </p:stCondLst>
                                  <p:childTnLst>
                                    <p:set>
                                      <p:cBhvr>
                                        <p:cTn id="321" dur="1" fill="hold">
                                          <p:stCondLst>
                                            <p:cond delay="0"/>
                                          </p:stCondLst>
                                        </p:cTn>
                                        <p:tgtEl>
                                          <p:spTgt spid="56"/>
                                        </p:tgtEl>
                                        <p:attrNameLst>
                                          <p:attrName>style.visibility</p:attrName>
                                        </p:attrNameLst>
                                      </p:cBhvr>
                                      <p:to>
                                        <p:strVal val="visible"/>
                                      </p:to>
                                    </p:set>
                                    <p:anim calcmode="lin" valueType="num">
                                      <p:cBhvr additive="base">
                                        <p:cTn id="322" dur="500" fill="hold"/>
                                        <p:tgtEl>
                                          <p:spTgt spid="56"/>
                                        </p:tgtEl>
                                        <p:attrNameLst>
                                          <p:attrName>ppt_x</p:attrName>
                                        </p:attrNameLst>
                                      </p:cBhvr>
                                      <p:tavLst>
                                        <p:tav tm="0">
                                          <p:val>
                                            <p:strVal val="#ppt_x"/>
                                          </p:val>
                                        </p:tav>
                                        <p:tav tm="100000">
                                          <p:val>
                                            <p:strVal val="#ppt_x"/>
                                          </p:val>
                                        </p:tav>
                                      </p:tavLst>
                                    </p:anim>
                                    <p:anim calcmode="lin" valueType="num">
                                      <p:cBhvr additive="base">
                                        <p:cTn id="323"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24" fill="hold">
                      <p:stCondLst>
                        <p:cond delay="indefinite"/>
                      </p:stCondLst>
                      <p:childTnLst>
                        <p:par>
                          <p:cTn id="325" fill="hold">
                            <p:stCondLst>
                              <p:cond delay="0"/>
                            </p:stCondLst>
                            <p:childTnLst>
                              <p:par>
                                <p:cTn id="326" presetID="2" presetClass="entr" presetSubtype="4" fill="hold" grpId="0" nodeType="clickEffect">
                                  <p:stCondLst>
                                    <p:cond delay="0"/>
                                  </p:stCondLst>
                                  <p:childTnLst>
                                    <p:set>
                                      <p:cBhvr>
                                        <p:cTn id="327" dur="1" fill="hold">
                                          <p:stCondLst>
                                            <p:cond delay="0"/>
                                          </p:stCondLst>
                                        </p:cTn>
                                        <p:tgtEl>
                                          <p:spTgt spid="57"/>
                                        </p:tgtEl>
                                        <p:attrNameLst>
                                          <p:attrName>style.visibility</p:attrName>
                                        </p:attrNameLst>
                                      </p:cBhvr>
                                      <p:to>
                                        <p:strVal val="visible"/>
                                      </p:to>
                                    </p:set>
                                    <p:anim calcmode="lin" valueType="num">
                                      <p:cBhvr additive="base">
                                        <p:cTn id="328" dur="500" fill="hold"/>
                                        <p:tgtEl>
                                          <p:spTgt spid="57"/>
                                        </p:tgtEl>
                                        <p:attrNameLst>
                                          <p:attrName>ppt_x</p:attrName>
                                        </p:attrNameLst>
                                      </p:cBhvr>
                                      <p:tavLst>
                                        <p:tav tm="0">
                                          <p:val>
                                            <p:strVal val="#ppt_x"/>
                                          </p:val>
                                        </p:tav>
                                        <p:tav tm="100000">
                                          <p:val>
                                            <p:strVal val="#ppt_x"/>
                                          </p:val>
                                        </p:tav>
                                      </p:tavLst>
                                    </p:anim>
                                    <p:anim calcmode="lin" valueType="num">
                                      <p:cBhvr additive="base">
                                        <p:cTn id="32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30" fill="hold">
                      <p:stCondLst>
                        <p:cond delay="indefinite"/>
                      </p:stCondLst>
                      <p:childTnLst>
                        <p:par>
                          <p:cTn id="331" fill="hold">
                            <p:stCondLst>
                              <p:cond delay="0"/>
                            </p:stCondLst>
                            <p:childTnLst>
                              <p:par>
                                <p:cTn id="332" presetID="2" presetClass="entr" presetSubtype="4" fill="hold" grpId="0" nodeType="clickEffect">
                                  <p:stCondLst>
                                    <p:cond delay="0"/>
                                  </p:stCondLst>
                                  <p:childTnLst>
                                    <p:set>
                                      <p:cBhvr>
                                        <p:cTn id="333" dur="1" fill="hold">
                                          <p:stCondLst>
                                            <p:cond delay="0"/>
                                          </p:stCondLst>
                                        </p:cTn>
                                        <p:tgtEl>
                                          <p:spTgt spid="58"/>
                                        </p:tgtEl>
                                        <p:attrNameLst>
                                          <p:attrName>style.visibility</p:attrName>
                                        </p:attrNameLst>
                                      </p:cBhvr>
                                      <p:to>
                                        <p:strVal val="visible"/>
                                      </p:to>
                                    </p:set>
                                    <p:anim calcmode="lin" valueType="num">
                                      <p:cBhvr additive="base">
                                        <p:cTn id="334" dur="500" fill="hold"/>
                                        <p:tgtEl>
                                          <p:spTgt spid="58"/>
                                        </p:tgtEl>
                                        <p:attrNameLst>
                                          <p:attrName>ppt_x</p:attrName>
                                        </p:attrNameLst>
                                      </p:cBhvr>
                                      <p:tavLst>
                                        <p:tav tm="0">
                                          <p:val>
                                            <p:strVal val="#ppt_x"/>
                                          </p:val>
                                        </p:tav>
                                        <p:tav tm="100000">
                                          <p:val>
                                            <p:strVal val="#ppt_x"/>
                                          </p:val>
                                        </p:tav>
                                      </p:tavLst>
                                    </p:anim>
                                    <p:anim calcmode="lin" valueType="num">
                                      <p:cBhvr additive="base">
                                        <p:cTn id="335"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36" fill="hold">
                      <p:stCondLst>
                        <p:cond delay="indefinite"/>
                      </p:stCondLst>
                      <p:childTnLst>
                        <p:par>
                          <p:cTn id="337" fill="hold">
                            <p:stCondLst>
                              <p:cond delay="0"/>
                            </p:stCondLst>
                            <p:childTnLst>
                              <p:par>
                                <p:cTn id="338" presetID="2" presetClass="entr" presetSubtype="4" fill="hold" grpId="0" nodeType="clickEffect">
                                  <p:stCondLst>
                                    <p:cond delay="0"/>
                                  </p:stCondLst>
                                  <p:childTnLst>
                                    <p:set>
                                      <p:cBhvr>
                                        <p:cTn id="339" dur="1" fill="hold">
                                          <p:stCondLst>
                                            <p:cond delay="0"/>
                                          </p:stCondLst>
                                        </p:cTn>
                                        <p:tgtEl>
                                          <p:spTgt spid="59"/>
                                        </p:tgtEl>
                                        <p:attrNameLst>
                                          <p:attrName>style.visibility</p:attrName>
                                        </p:attrNameLst>
                                      </p:cBhvr>
                                      <p:to>
                                        <p:strVal val="visible"/>
                                      </p:to>
                                    </p:set>
                                    <p:anim calcmode="lin" valueType="num">
                                      <p:cBhvr additive="base">
                                        <p:cTn id="340" dur="500" fill="hold"/>
                                        <p:tgtEl>
                                          <p:spTgt spid="59"/>
                                        </p:tgtEl>
                                        <p:attrNameLst>
                                          <p:attrName>ppt_x</p:attrName>
                                        </p:attrNameLst>
                                      </p:cBhvr>
                                      <p:tavLst>
                                        <p:tav tm="0">
                                          <p:val>
                                            <p:strVal val="#ppt_x"/>
                                          </p:val>
                                        </p:tav>
                                        <p:tav tm="100000">
                                          <p:val>
                                            <p:strVal val="#ppt_x"/>
                                          </p:val>
                                        </p:tav>
                                      </p:tavLst>
                                    </p:anim>
                                    <p:anim calcmode="lin" valueType="num">
                                      <p:cBhvr additive="base">
                                        <p:cTn id="341"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42" fill="hold">
                      <p:stCondLst>
                        <p:cond delay="indefinite"/>
                      </p:stCondLst>
                      <p:childTnLst>
                        <p:par>
                          <p:cTn id="343" fill="hold">
                            <p:stCondLst>
                              <p:cond delay="0"/>
                            </p:stCondLst>
                            <p:childTnLst>
                              <p:par>
                                <p:cTn id="344" presetID="2" presetClass="entr" presetSubtype="4" fill="hold" grpId="0" nodeType="clickEffect">
                                  <p:stCondLst>
                                    <p:cond delay="0"/>
                                  </p:stCondLst>
                                  <p:childTnLst>
                                    <p:set>
                                      <p:cBhvr>
                                        <p:cTn id="345" dur="1" fill="hold">
                                          <p:stCondLst>
                                            <p:cond delay="0"/>
                                          </p:stCondLst>
                                        </p:cTn>
                                        <p:tgtEl>
                                          <p:spTgt spid="60"/>
                                        </p:tgtEl>
                                        <p:attrNameLst>
                                          <p:attrName>style.visibility</p:attrName>
                                        </p:attrNameLst>
                                      </p:cBhvr>
                                      <p:to>
                                        <p:strVal val="visible"/>
                                      </p:to>
                                    </p:set>
                                    <p:anim calcmode="lin" valueType="num">
                                      <p:cBhvr additive="base">
                                        <p:cTn id="346" dur="500" fill="hold"/>
                                        <p:tgtEl>
                                          <p:spTgt spid="60"/>
                                        </p:tgtEl>
                                        <p:attrNameLst>
                                          <p:attrName>ppt_x</p:attrName>
                                        </p:attrNameLst>
                                      </p:cBhvr>
                                      <p:tavLst>
                                        <p:tav tm="0">
                                          <p:val>
                                            <p:strVal val="#ppt_x"/>
                                          </p:val>
                                        </p:tav>
                                        <p:tav tm="100000">
                                          <p:val>
                                            <p:strVal val="#ppt_x"/>
                                          </p:val>
                                        </p:tav>
                                      </p:tavLst>
                                    </p:anim>
                                    <p:anim calcmode="lin" valueType="num">
                                      <p:cBhvr additive="base">
                                        <p:cTn id="34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48" fill="hold">
                      <p:stCondLst>
                        <p:cond delay="indefinite"/>
                      </p:stCondLst>
                      <p:childTnLst>
                        <p:par>
                          <p:cTn id="349" fill="hold">
                            <p:stCondLst>
                              <p:cond delay="0"/>
                            </p:stCondLst>
                            <p:childTnLst>
                              <p:par>
                                <p:cTn id="350" presetID="2" presetClass="entr" presetSubtype="4" fill="hold" grpId="0" nodeType="clickEffect">
                                  <p:stCondLst>
                                    <p:cond delay="0"/>
                                  </p:stCondLst>
                                  <p:childTnLst>
                                    <p:set>
                                      <p:cBhvr>
                                        <p:cTn id="351" dur="1" fill="hold">
                                          <p:stCondLst>
                                            <p:cond delay="0"/>
                                          </p:stCondLst>
                                        </p:cTn>
                                        <p:tgtEl>
                                          <p:spTgt spid="61"/>
                                        </p:tgtEl>
                                        <p:attrNameLst>
                                          <p:attrName>style.visibility</p:attrName>
                                        </p:attrNameLst>
                                      </p:cBhvr>
                                      <p:to>
                                        <p:strVal val="visible"/>
                                      </p:to>
                                    </p:set>
                                    <p:anim calcmode="lin" valueType="num">
                                      <p:cBhvr additive="base">
                                        <p:cTn id="352" dur="500" fill="hold"/>
                                        <p:tgtEl>
                                          <p:spTgt spid="61"/>
                                        </p:tgtEl>
                                        <p:attrNameLst>
                                          <p:attrName>ppt_x</p:attrName>
                                        </p:attrNameLst>
                                      </p:cBhvr>
                                      <p:tavLst>
                                        <p:tav tm="0">
                                          <p:val>
                                            <p:strVal val="#ppt_x"/>
                                          </p:val>
                                        </p:tav>
                                        <p:tav tm="100000">
                                          <p:val>
                                            <p:strVal val="#ppt_x"/>
                                          </p:val>
                                        </p:tav>
                                      </p:tavLst>
                                    </p:anim>
                                    <p:anim calcmode="lin" valueType="num">
                                      <p:cBhvr additive="base">
                                        <p:cTn id="35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54" fill="hold">
                      <p:stCondLst>
                        <p:cond delay="indefinite"/>
                      </p:stCondLst>
                      <p:childTnLst>
                        <p:par>
                          <p:cTn id="355" fill="hold">
                            <p:stCondLst>
                              <p:cond delay="0"/>
                            </p:stCondLst>
                            <p:childTnLst>
                              <p:par>
                                <p:cTn id="356" presetID="2" presetClass="entr" presetSubtype="4" fill="hold" grpId="0" nodeType="clickEffect">
                                  <p:stCondLst>
                                    <p:cond delay="0"/>
                                  </p:stCondLst>
                                  <p:childTnLst>
                                    <p:set>
                                      <p:cBhvr>
                                        <p:cTn id="357" dur="1" fill="hold">
                                          <p:stCondLst>
                                            <p:cond delay="0"/>
                                          </p:stCondLst>
                                        </p:cTn>
                                        <p:tgtEl>
                                          <p:spTgt spid="62"/>
                                        </p:tgtEl>
                                        <p:attrNameLst>
                                          <p:attrName>style.visibility</p:attrName>
                                        </p:attrNameLst>
                                      </p:cBhvr>
                                      <p:to>
                                        <p:strVal val="visible"/>
                                      </p:to>
                                    </p:set>
                                    <p:anim calcmode="lin" valueType="num">
                                      <p:cBhvr additive="base">
                                        <p:cTn id="358" dur="500" fill="hold"/>
                                        <p:tgtEl>
                                          <p:spTgt spid="62"/>
                                        </p:tgtEl>
                                        <p:attrNameLst>
                                          <p:attrName>ppt_x</p:attrName>
                                        </p:attrNameLst>
                                      </p:cBhvr>
                                      <p:tavLst>
                                        <p:tav tm="0">
                                          <p:val>
                                            <p:strVal val="#ppt_x"/>
                                          </p:val>
                                        </p:tav>
                                        <p:tav tm="100000">
                                          <p:val>
                                            <p:strVal val="#ppt_x"/>
                                          </p:val>
                                        </p:tav>
                                      </p:tavLst>
                                    </p:anim>
                                    <p:anim calcmode="lin" valueType="num">
                                      <p:cBhvr additive="base">
                                        <p:cTn id="35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60" fill="hold">
                      <p:stCondLst>
                        <p:cond delay="indefinite"/>
                      </p:stCondLst>
                      <p:childTnLst>
                        <p:par>
                          <p:cTn id="361" fill="hold">
                            <p:stCondLst>
                              <p:cond delay="0"/>
                            </p:stCondLst>
                            <p:childTnLst>
                              <p:par>
                                <p:cTn id="362" presetID="2" presetClass="entr" presetSubtype="4" fill="hold" grpId="0" nodeType="clickEffect">
                                  <p:stCondLst>
                                    <p:cond delay="0"/>
                                  </p:stCondLst>
                                  <p:childTnLst>
                                    <p:set>
                                      <p:cBhvr>
                                        <p:cTn id="363" dur="1" fill="hold">
                                          <p:stCondLst>
                                            <p:cond delay="0"/>
                                          </p:stCondLst>
                                        </p:cTn>
                                        <p:tgtEl>
                                          <p:spTgt spid="63"/>
                                        </p:tgtEl>
                                        <p:attrNameLst>
                                          <p:attrName>style.visibility</p:attrName>
                                        </p:attrNameLst>
                                      </p:cBhvr>
                                      <p:to>
                                        <p:strVal val="visible"/>
                                      </p:to>
                                    </p:set>
                                    <p:anim calcmode="lin" valueType="num">
                                      <p:cBhvr additive="base">
                                        <p:cTn id="364" dur="500" fill="hold"/>
                                        <p:tgtEl>
                                          <p:spTgt spid="63"/>
                                        </p:tgtEl>
                                        <p:attrNameLst>
                                          <p:attrName>ppt_x</p:attrName>
                                        </p:attrNameLst>
                                      </p:cBhvr>
                                      <p:tavLst>
                                        <p:tav tm="0">
                                          <p:val>
                                            <p:strVal val="#ppt_x"/>
                                          </p:val>
                                        </p:tav>
                                        <p:tav tm="100000">
                                          <p:val>
                                            <p:strVal val="#ppt_x"/>
                                          </p:val>
                                        </p:tav>
                                      </p:tavLst>
                                    </p:anim>
                                    <p:anim calcmode="lin" valueType="num">
                                      <p:cBhvr additive="base">
                                        <p:cTn id="36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66" fill="hold">
                      <p:stCondLst>
                        <p:cond delay="indefinite"/>
                      </p:stCondLst>
                      <p:childTnLst>
                        <p:par>
                          <p:cTn id="367" fill="hold">
                            <p:stCondLst>
                              <p:cond delay="0"/>
                            </p:stCondLst>
                            <p:childTnLst>
                              <p:par>
                                <p:cTn id="368" presetID="2" presetClass="entr" presetSubtype="4" fill="hold" grpId="0" nodeType="clickEffect">
                                  <p:stCondLst>
                                    <p:cond delay="0"/>
                                  </p:stCondLst>
                                  <p:childTnLst>
                                    <p:set>
                                      <p:cBhvr>
                                        <p:cTn id="369" dur="1" fill="hold">
                                          <p:stCondLst>
                                            <p:cond delay="0"/>
                                          </p:stCondLst>
                                        </p:cTn>
                                        <p:tgtEl>
                                          <p:spTgt spid="1024"/>
                                        </p:tgtEl>
                                        <p:attrNameLst>
                                          <p:attrName>style.visibility</p:attrName>
                                        </p:attrNameLst>
                                      </p:cBhvr>
                                      <p:to>
                                        <p:strVal val="visible"/>
                                      </p:to>
                                    </p:set>
                                    <p:anim calcmode="lin" valueType="num">
                                      <p:cBhvr additive="base">
                                        <p:cTn id="370" dur="500" fill="hold"/>
                                        <p:tgtEl>
                                          <p:spTgt spid="1024"/>
                                        </p:tgtEl>
                                        <p:attrNameLst>
                                          <p:attrName>ppt_x</p:attrName>
                                        </p:attrNameLst>
                                      </p:cBhvr>
                                      <p:tavLst>
                                        <p:tav tm="0">
                                          <p:val>
                                            <p:strVal val="#ppt_x"/>
                                          </p:val>
                                        </p:tav>
                                        <p:tav tm="100000">
                                          <p:val>
                                            <p:strVal val="#ppt_x"/>
                                          </p:val>
                                        </p:tav>
                                      </p:tavLst>
                                    </p:anim>
                                    <p:anim calcmode="lin" valueType="num">
                                      <p:cBhvr additive="base">
                                        <p:cTn id="371"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par>
                    <p:cTn id="372" fill="hold">
                      <p:stCondLst>
                        <p:cond delay="indefinite"/>
                      </p:stCondLst>
                      <p:childTnLst>
                        <p:par>
                          <p:cTn id="373" fill="hold">
                            <p:stCondLst>
                              <p:cond delay="0"/>
                            </p:stCondLst>
                            <p:childTnLst>
                              <p:par>
                                <p:cTn id="374" presetID="2" presetClass="entr" presetSubtype="4" fill="hold" grpId="0" nodeType="clickEffect">
                                  <p:stCondLst>
                                    <p:cond delay="0"/>
                                  </p:stCondLst>
                                  <p:childTnLst>
                                    <p:set>
                                      <p:cBhvr>
                                        <p:cTn id="375" dur="1" fill="hold">
                                          <p:stCondLst>
                                            <p:cond delay="0"/>
                                          </p:stCondLst>
                                        </p:cTn>
                                        <p:tgtEl>
                                          <p:spTgt spid="1025"/>
                                        </p:tgtEl>
                                        <p:attrNameLst>
                                          <p:attrName>style.visibility</p:attrName>
                                        </p:attrNameLst>
                                      </p:cBhvr>
                                      <p:to>
                                        <p:strVal val="visible"/>
                                      </p:to>
                                    </p:set>
                                    <p:anim calcmode="lin" valueType="num">
                                      <p:cBhvr additive="base">
                                        <p:cTn id="376" dur="500" fill="hold"/>
                                        <p:tgtEl>
                                          <p:spTgt spid="1025"/>
                                        </p:tgtEl>
                                        <p:attrNameLst>
                                          <p:attrName>ppt_x</p:attrName>
                                        </p:attrNameLst>
                                      </p:cBhvr>
                                      <p:tavLst>
                                        <p:tav tm="0">
                                          <p:val>
                                            <p:strVal val="#ppt_x"/>
                                          </p:val>
                                        </p:tav>
                                        <p:tav tm="100000">
                                          <p:val>
                                            <p:strVal val="#ppt_x"/>
                                          </p:val>
                                        </p:tav>
                                      </p:tavLst>
                                    </p:anim>
                                    <p:anim calcmode="lin" valueType="num">
                                      <p:cBhvr additive="base">
                                        <p:cTn id="377"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378" fill="hold">
                      <p:stCondLst>
                        <p:cond delay="indefinite"/>
                      </p:stCondLst>
                      <p:childTnLst>
                        <p:par>
                          <p:cTn id="379" fill="hold">
                            <p:stCondLst>
                              <p:cond delay="0"/>
                            </p:stCondLst>
                            <p:childTnLst>
                              <p:par>
                                <p:cTn id="380" presetID="2" presetClass="entr" presetSubtype="4" fill="hold" grpId="0" nodeType="clickEffect">
                                  <p:stCondLst>
                                    <p:cond delay="0"/>
                                  </p:stCondLst>
                                  <p:childTnLst>
                                    <p:set>
                                      <p:cBhvr>
                                        <p:cTn id="381" dur="1" fill="hold">
                                          <p:stCondLst>
                                            <p:cond delay="0"/>
                                          </p:stCondLst>
                                        </p:cTn>
                                        <p:tgtEl>
                                          <p:spTgt spid="1027"/>
                                        </p:tgtEl>
                                        <p:attrNameLst>
                                          <p:attrName>style.visibility</p:attrName>
                                        </p:attrNameLst>
                                      </p:cBhvr>
                                      <p:to>
                                        <p:strVal val="visible"/>
                                      </p:to>
                                    </p:set>
                                    <p:anim calcmode="lin" valueType="num">
                                      <p:cBhvr additive="base">
                                        <p:cTn id="382" dur="500" fill="hold"/>
                                        <p:tgtEl>
                                          <p:spTgt spid="1027"/>
                                        </p:tgtEl>
                                        <p:attrNameLst>
                                          <p:attrName>ppt_x</p:attrName>
                                        </p:attrNameLst>
                                      </p:cBhvr>
                                      <p:tavLst>
                                        <p:tav tm="0">
                                          <p:val>
                                            <p:strVal val="#ppt_x"/>
                                          </p:val>
                                        </p:tav>
                                        <p:tav tm="100000">
                                          <p:val>
                                            <p:strVal val="#ppt_x"/>
                                          </p:val>
                                        </p:tav>
                                      </p:tavLst>
                                    </p:anim>
                                    <p:anim calcmode="lin" valueType="num">
                                      <p:cBhvr additive="base">
                                        <p:cTn id="38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84" fill="hold">
                      <p:stCondLst>
                        <p:cond delay="indefinite"/>
                      </p:stCondLst>
                      <p:childTnLst>
                        <p:par>
                          <p:cTn id="385" fill="hold">
                            <p:stCondLst>
                              <p:cond delay="0"/>
                            </p:stCondLst>
                            <p:childTnLst>
                              <p:par>
                                <p:cTn id="386" presetID="2" presetClass="entr" presetSubtype="4" fill="hold" grpId="0" nodeType="clickEffect">
                                  <p:stCondLst>
                                    <p:cond delay="0"/>
                                  </p:stCondLst>
                                  <p:childTnLst>
                                    <p:set>
                                      <p:cBhvr>
                                        <p:cTn id="387" dur="1" fill="hold">
                                          <p:stCondLst>
                                            <p:cond delay="0"/>
                                          </p:stCondLst>
                                        </p:cTn>
                                        <p:tgtEl>
                                          <p:spTgt spid="1028"/>
                                        </p:tgtEl>
                                        <p:attrNameLst>
                                          <p:attrName>style.visibility</p:attrName>
                                        </p:attrNameLst>
                                      </p:cBhvr>
                                      <p:to>
                                        <p:strVal val="visible"/>
                                      </p:to>
                                    </p:set>
                                    <p:anim calcmode="lin" valueType="num">
                                      <p:cBhvr additive="base">
                                        <p:cTn id="388" dur="500" fill="hold"/>
                                        <p:tgtEl>
                                          <p:spTgt spid="1028"/>
                                        </p:tgtEl>
                                        <p:attrNameLst>
                                          <p:attrName>ppt_x</p:attrName>
                                        </p:attrNameLst>
                                      </p:cBhvr>
                                      <p:tavLst>
                                        <p:tav tm="0">
                                          <p:val>
                                            <p:strVal val="#ppt_x"/>
                                          </p:val>
                                        </p:tav>
                                        <p:tav tm="100000">
                                          <p:val>
                                            <p:strVal val="#ppt_x"/>
                                          </p:val>
                                        </p:tav>
                                      </p:tavLst>
                                    </p:anim>
                                    <p:anim calcmode="lin" valueType="num">
                                      <p:cBhvr additive="base">
                                        <p:cTn id="38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90" fill="hold">
                      <p:stCondLst>
                        <p:cond delay="indefinite"/>
                      </p:stCondLst>
                      <p:childTnLst>
                        <p:par>
                          <p:cTn id="391" fill="hold">
                            <p:stCondLst>
                              <p:cond delay="0"/>
                            </p:stCondLst>
                            <p:childTnLst>
                              <p:par>
                                <p:cTn id="392" presetID="2" presetClass="entr" presetSubtype="4" fill="hold" grpId="0" nodeType="clickEffect">
                                  <p:stCondLst>
                                    <p:cond delay="0"/>
                                  </p:stCondLst>
                                  <p:childTnLst>
                                    <p:set>
                                      <p:cBhvr>
                                        <p:cTn id="393" dur="1" fill="hold">
                                          <p:stCondLst>
                                            <p:cond delay="0"/>
                                          </p:stCondLst>
                                        </p:cTn>
                                        <p:tgtEl>
                                          <p:spTgt spid="1029"/>
                                        </p:tgtEl>
                                        <p:attrNameLst>
                                          <p:attrName>style.visibility</p:attrName>
                                        </p:attrNameLst>
                                      </p:cBhvr>
                                      <p:to>
                                        <p:strVal val="visible"/>
                                      </p:to>
                                    </p:set>
                                    <p:anim calcmode="lin" valueType="num">
                                      <p:cBhvr additive="base">
                                        <p:cTn id="394" dur="500" fill="hold"/>
                                        <p:tgtEl>
                                          <p:spTgt spid="1029"/>
                                        </p:tgtEl>
                                        <p:attrNameLst>
                                          <p:attrName>ppt_x</p:attrName>
                                        </p:attrNameLst>
                                      </p:cBhvr>
                                      <p:tavLst>
                                        <p:tav tm="0">
                                          <p:val>
                                            <p:strVal val="#ppt_x"/>
                                          </p:val>
                                        </p:tav>
                                        <p:tav tm="100000">
                                          <p:val>
                                            <p:strVal val="#ppt_x"/>
                                          </p:val>
                                        </p:tav>
                                      </p:tavLst>
                                    </p:anim>
                                    <p:anim calcmode="lin" valueType="num">
                                      <p:cBhvr additive="base">
                                        <p:cTn id="395"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96" fill="hold">
                      <p:stCondLst>
                        <p:cond delay="indefinite"/>
                      </p:stCondLst>
                      <p:childTnLst>
                        <p:par>
                          <p:cTn id="397" fill="hold">
                            <p:stCondLst>
                              <p:cond delay="0"/>
                            </p:stCondLst>
                            <p:childTnLst>
                              <p:par>
                                <p:cTn id="398" presetID="2" presetClass="entr" presetSubtype="4" fill="hold" grpId="0" nodeType="clickEffect">
                                  <p:stCondLst>
                                    <p:cond delay="0"/>
                                  </p:stCondLst>
                                  <p:childTnLst>
                                    <p:set>
                                      <p:cBhvr>
                                        <p:cTn id="399" dur="1" fill="hold">
                                          <p:stCondLst>
                                            <p:cond delay="0"/>
                                          </p:stCondLst>
                                        </p:cTn>
                                        <p:tgtEl>
                                          <p:spTgt spid="1030"/>
                                        </p:tgtEl>
                                        <p:attrNameLst>
                                          <p:attrName>style.visibility</p:attrName>
                                        </p:attrNameLst>
                                      </p:cBhvr>
                                      <p:to>
                                        <p:strVal val="visible"/>
                                      </p:to>
                                    </p:set>
                                    <p:anim calcmode="lin" valueType="num">
                                      <p:cBhvr additive="base">
                                        <p:cTn id="400" dur="500" fill="hold"/>
                                        <p:tgtEl>
                                          <p:spTgt spid="1030"/>
                                        </p:tgtEl>
                                        <p:attrNameLst>
                                          <p:attrName>ppt_x</p:attrName>
                                        </p:attrNameLst>
                                      </p:cBhvr>
                                      <p:tavLst>
                                        <p:tav tm="0">
                                          <p:val>
                                            <p:strVal val="#ppt_x"/>
                                          </p:val>
                                        </p:tav>
                                        <p:tav tm="100000">
                                          <p:val>
                                            <p:strVal val="#ppt_x"/>
                                          </p:val>
                                        </p:tav>
                                      </p:tavLst>
                                    </p:anim>
                                    <p:anim calcmode="lin" valueType="num">
                                      <p:cBhvr additive="base">
                                        <p:cTn id="401"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402" fill="hold">
                      <p:stCondLst>
                        <p:cond delay="indefinite"/>
                      </p:stCondLst>
                      <p:childTnLst>
                        <p:par>
                          <p:cTn id="403" fill="hold">
                            <p:stCondLst>
                              <p:cond delay="0"/>
                            </p:stCondLst>
                            <p:childTnLst>
                              <p:par>
                                <p:cTn id="404" presetID="2" presetClass="entr" presetSubtype="4" fill="hold" grpId="0" nodeType="clickEffect">
                                  <p:stCondLst>
                                    <p:cond delay="0"/>
                                  </p:stCondLst>
                                  <p:childTnLst>
                                    <p:set>
                                      <p:cBhvr>
                                        <p:cTn id="405" dur="1" fill="hold">
                                          <p:stCondLst>
                                            <p:cond delay="0"/>
                                          </p:stCondLst>
                                        </p:cTn>
                                        <p:tgtEl>
                                          <p:spTgt spid="1031"/>
                                        </p:tgtEl>
                                        <p:attrNameLst>
                                          <p:attrName>style.visibility</p:attrName>
                                        </p:attrNameLst>
                                      </p:cBhvr>
                                      <p:to>
                                        <p:strVal val="visible"/>
                                      </p:to>
                                    </p:set>
                                    <p:anim calcmode="lin" valueType="num">
                                      <p:cBhvr additive="base">
                                        <p:cTn id="406" dur="500" fill="hold"/>
                                        <p:tgtEl>
                                          <p:spTgt spid="1031"/>
                                        </p:tgtEl>
                                        <p:attrNameLst>
                                          <p:attrName>ppt_x</p:attrName>
                                        </p:attrNameLst>
                                      </p:cBhvr>
                                      <p:tavLst>
                                        <p:tav tm="0">
                                          <p:val>
                                            <p:strVal val="#ppt_x"/>
                                          </p:val>
                                        </p:tav>
                                        <p:tav tm="100000">
                                          <p:val>
                                            <p:strVal val="#ppt_x"/>
                                          </p:val>
                                        </p:tav>
                                      </p:tavLst>
                                    </p:anim>
                                    <p:anim calcmode="lin" valueType="num">
                                      <p:cBhvr additive="base">
                                        <p:cTn id="407"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408" restart="whenNotActive" fill="hold" evtFilter="cancelBubble" nodeType="interactiveSeq">
                <p:stCondLst>
                  <p:cond evt="onClick" delay="0">
                    <p:tgtEl>
                      <p:spTgt spid="6"/>
                    </p:tgtEl>
                  </p:cond>
                </p:stCondLst>
                <p:endSync evt="end" delay="0">
                  <p:rtn val="all"/>
                </p:endSync>
                <p:childTnLst>
                  <p:par>
                    <p:cTn id="409" fill="hold">
                      <p:stCondLst>
                        <p:cond delay="0"/>
                      </p:stCondLst>
                      <p:childTnLst>
                        <p:par>
                          <p:cTn id="410" fill="hold">
                            <p:stCondLst>
                              <p:cond delay="0"/>
                            </p:stCondLst>
                            <p:childTnLst>
                              <p:par>
                                <p:cTn id="411" presetID="2" presetClass="entr" presetSubtype="4" fill="hold" grpId="0" nodeType="clickEffect">
                                  <p:stCondLst>
                                    <p:cond delay="0"/>
                                  </p:stCondLst>
                                  <p:childTnLst>
                                    <p:set>
                                      <p:cBhvr>
                                        <p:cTn id="412" dur="1" fill="hold">
                                          <p:stCondLst>
                                            <p:cond delay="0"/>
                                          </p:stCondLst>
                                        </p:cTn>
                                        <p:tgtEl>
                                          <p:spTgt spid="1032"/>
                                        </p:tgtEl>
                                        <p:attrNameLst>
                                          <p:attrName>style.visibility</p:attrName>
                                        </p:attrNameLst>
                                      </p:cBhvr>
                                      <p:to>
                                        <p:strVal val="visible"/>
                                      </p:to>
                                    </p:set>
                                    <p:anim calcmode="lin" valueType="num">
                                      <p:cBhvr additive="base">
                                        <p:cTn id="413" dur="500" fill="hold"/>
                                        <p:tgtEl>
                                          <p:spTgt spid="1032"/>
                                        </p:tgtEl>
                                        <p:attrNameLst>
                                          <p:attrName>ppt_x</p:attrName>
                                        </p:attrNameLst>
                                      </p:cBhvr>
                                      <p:tavLst>
                                        <p:tav tm="0">
                                          <p:val>
                                            <p:strVal val="#ppt_x"/>
                                          </p:val>
                                        </p:tav>
                                        <p:tav tm="100000">
                                          <p:val>
                                            <p:strVal val="#ppt_x"/>
                                          </p:val>
                                        </p:tav>
                                      </p:tavLst>
                                    </p:anim>
                                    <p:anim calcmode="lin" valueType="num">
                                      <p:cBhvr additive="base">
                                        <p:cTn id="41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415" fill="hold">
                      <p:stCondLst>
                        <p:cond delay="indefinite"/>
                      </p:stCondLst>
                      <p:childTnLst>
                        <p:par>
                          <p:cTn id="416" fill="hold">
                            <p:stCondLst>
                              <p:cond delay="0"/>
                            </p:stCondLst>
                            <p:childTnLst>
                              <p:par>
                                <p:cTn id="417" presetID="2" presetClass="entr" presetSubtype="4" fill="hold" grpId="0" nodeType="clickEffect">
                                  <p:stCondLst>
                                    <p:cond delay="0"/>
                                  </p:stCondLst>
                                  <p:childTnLst>
                                    <p:set>
                                      <p:cBhvr>
                                        <p:cTn id="418" dur="1" fill="hold">
                                          <p:stCondLst>
                                            <p:cond delay="0"/>
                                          </p:stCondLst>
                                        </p:cTn>
                                        <p:tgtEl>
                                          <p:spTgt spid="1033"/>
                                        </p:tgtEl>
                                        <p:attrNameLst>
                                          <p:attrName>style.visibility</p:attrName>
                                        </p:attrNameLst>
                                      </p:cBhvr>
                                      <p:to>
                                        <p:strVal val="visible"/>
                                      </p:to>
                                    </p:set>
                                    <p:anim calcmode="lin" valueType="num">
                                      <p:cBhvr additive="base">
                                        <p:cTn id="419" dur="500" fill="hold"/>
                                        <p:tgtEl>
                                          <p:spTgt spid="1033"/>
                                        </p:tgtEl>
                                        <p:attrNameLst>
                                          <p:attrName>ppt_x</p:attrName>
                                        </p:attrNameLst>
                                      </p:cBhvr>
                                      <p:tavLst>
                                        <p:tav tm="0">
                                          <p:val>
                                            <p:strVal val="#ppt_x"/>
                                          </p:val>
                                        </p:tav>
                                        <p:tav tm="100000">
                                          <p:val>
                                            <p:strVal val="#ppt_x"/>
                                          </p:val>
                                        </p:tav>
                                      </p:tavLst>
                                    </p:anim>
                                    <p:anim calcmode="lin" valueType="num">
                                      <p:cBhvr additive="base">
                                        <p:cTn id="420"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421" fill="hold">
                      <p:stCondLst>
                        <p:cond delay="indefinite"/>
                      </p:stCondLst>
                      <p:childTnLst>
                        <p:par>
                          <p:cTn id="422" fill="hold">
                            <p:stCondLst>
                              <p:cond delay="0"/>
                            </p:stCondLst>
                            <p:childTnLst>
                              <p:par>
                                <p:cTn id="423" presetID="2" presetClass="entr" presetSubtype="4" fill="hold" grpId="0" nodeType="clickEffect">
                                  <p:stCondLst>
                                    <p:cond delay="0"/>
                                  </p:stCondLst>
                                  <p:childTnLst>
                                    <p:set>
                                      <p:cBhvr>
                                        <p:cTn id="424" dur="1" fill="hold">
                                          <p:stCondLst>
                                            <p:cond delay="0"/>
                                          </p:stCondLst>
                                        </p:cTn>
                                        <p:tgtEl>
                                          <p:spTgt spid="1034"/>
                                        </p:tgtEl>
                                        <p:attrNameLst>
                                          <p:attrName>style.visibility</p:attrName>
                                        </p:attrNameLst>
                                      </p:cBhvr>
                                      <p:to>
                                        <p:strVal val="visible"/>
                                      </p:to>
                                    </p:set>
                                    <p:anim calcmode="lin" valueType="num">
                                      <p:cBhvr additive="base">
                                        <p:cTn id="425" dur="500" fill="hold"/>
                                        <p:tgtEl>
                                          <p:spTgt spid="1034"/>
                                        </p:tgtEl>
                                        <p:attrNameLst>
                                          <p:attrName>ppt_x</p:attrName>
                                        </p:attrNameLst>
                                      </p:cBhvr>
                                      <p:tavLst>
                                        <p:tav tm="0">
                                          <p:val>
                                            <p:strVal val="#ppt_x"/>
                                          </p:val>
                                        </p:tav>
                                        <p:tav tm="100000">
                                          <p:val>
                                            <p:strVal val="#ppt_x"/>
                                          </p:val>
                                        </p:tav>
                                      </p:tavLst>
                                    </p:anim>
                                    <p:anim calcmode="lin" valueType="num">
                                      <p:cBhvr additive="base">
                                        <p:cTn id="426"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427" fill="hold">
                      <p:stCondLst>
                        <p:cond delay="indefinite"/>
                      </p:stCondLst>
                      <p:childTnLst>
                        <p:par>
                          <p:cTn id="428" fill="hold">
                            <p:stCondLst>
                              <p:cond delay="0"/>
                            </p:stCondLst>
                            <p:childTnLst>
                              <p:par>
                                <p:cTn id="429" presetID="2" presetClass="entr" presetSubtype="4" fill="hold" grpId="0" nodeType="clickEffect">
                                  <p:stCondLst>
                                    <p:cond delay="0"/>
                                  </p:stCondLst>
                                  <p:childTnLst>
                                    <p:set>
                                      <p:cBhvr>
                                        <p:cTn id="430" dur="1" fill="hold">
                                          <p:stCondLst>
                                            <p:cond delay="0"/>
                                          </p:stCondLst>
                                        </p:cTn>
                                        <p:tgtEl>
                                          <p:spTgt spid="1035"/>
                                        </p:tgtEl>
                                        <p:attrNameLst>
                                          <p:attrName>style.visibility</p:attrName>
                                        </p:attrNameLst>
                                      </p:cBhvr>
                                      <p:to>
                                        <p:strVal val="visible"/>
                                      </p:to>
                                    </p:set>
                                    <p:anim calcmode="lin" valueType="num">
                                      <p:cBhvr additive="base">
                                        <p:cTn id="431" dur="500" fill="hold"/>
                                        <p:tgtEl>
                                          <p:spTgt spid="1035"/>
                                        </p:tgtEl>
                                        <p:attrNameLst>
                                          <p:attrName>ppt_x</p:attrName>
                                        </p:attrNameLst>
                                      </p:cBhvr>
                                      <p:tavLst>
                                        <p:tav tm="0">
                                          <p:val>
                                            <p:strVal val="#ppt_x"/>
                                          </p:val>
                                        </p:tav>
                                        <p:tav tm="100000">
                                          <p:val>
                                            <p:strVal val="#ppt_x"/>
                                          </p:val>
                                        </p:tav>
                                      </p:tavLst>
                                    </p:anim>
                                    <p:anim calcmode="lin" valueType="num">
                                      <p:cBhvr additive="base">
                                        <p:cTn id="432"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par>
                    <p:cTn id="433" fill="hold">
                      <p:stCondLst>
                        <p:cond delay="indefinite"/>
                      </p:stCondLst>
                      <p:childTnLst>
                        <p:par>
                          <p:cTn id="434" fill="hold">
                            <p:stCondLst>
                              <p:cond delay="0"/>
                            </p:stCondLst>
                            <p:childTnLst>
                              <p:par>
                                <p:cTn id="435" presetID="2" presetClass="entr" presetSubtype="4" fill="hold" grpId="0" nodeType="clickEffect">
                                  <p:stCondLst>
                                    <p:cond delay="0"/>
                                  </p:stCondLst>
                                  <p:childTnLst>
                                    <p:set>
                                      <p:cBhvr>
                                        <p:cTn id="436" dur="1" fill="hold">
                                          <p:stCondLst>
                                            <p:cond delay="0"/>
                                          </p:stCondLst>
                                        </p:cTn>
                                        <p:tgtEl>
                                          <p:spTgt spid="1036"/>
                                        </p:tgtEl>
                                        <p:attrNameLst>
                                          <p:attrName>style.visibility</p:attrName>
                                        </p:attrNameLst>
                                      </p:cBhvr>
                                      <p:to>
                                        <p:strVal val="visible"/>
                                      </p:to>
                                    </p:set>
                                    <p:anim calcmode="lin" valueType="num">
                                      <p:cBhvr additive="base">
                                        <p:cTn id="437" dur="500" fill="hold"/>
                                        <p:tgtEl>
                                          <p:spTgt spid="1036"/>
                                        </p:tgtEl>
                                        <p:attrNameLst>
                                          <p:attrName>ppt_x</p:attrName>
                                        </p:attrNameLst>
                                      </p:cBhvr>
                                      <p:tavLst>
                                        <p:tav tm="0">
                                          <p:val>
                                            <p:strVal val="#ppt_x"/>
                                          </p:val>
                                        </p:tav>
                                        <p:tav tm="100000">
                                          <p:val>
                                            <p:strVal val="#ppt_x"/>
                                          </p:val>
                                        </p:tav>
                                      </p:tavLst>
                                    </p:anim>
                                    <p:anim calcmode="lin" valueType="num">
                                      <p:cBhvr additive="base">
                                        <p:cTn id="438"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439" fill="hold">
                      <p:stCondLst>
                        <p:cond delay="indefinite"/>
                      </p:stCondLst>
                      <p:childTnLst>
                        <p:par>
                          <p:cTn id="440" fill="hold">
                            <p:stCondLst>
                              <p:cond delay="0"/>
                            </p:stCondLst>
                            <p:childTnLst>
                              <p:par>
                                <p:cTn id="441" presetID="2" presetClass="entr" presetSubtype="4" fill="hold" grpId="0" nodeType="clickEffect">
                                  <p:stCondLst>
                                    <p:cond delay="0"/>
                                  </p:stCondLst>
                                  <p:childTnLst>
                                    <p:set>
                                      <p:cBhvr>
                                        <p:cTn id="442" dur="1" fill="hold">
                                          <p:stCondLst>
                                            <p:cond delay="0"/>
                                          </p:stCondLst>
                                        </p:cTn>
                                        <p:tgtEl>
                                          <p:spTgt spid="1037"/>
                                        </p:tgtEl>
                                        <p:attrNameLst>
                                          <p:attrName>style.visibility</p:attrName>
                                        </p:attrNameLst>
                                      </p:cBhvr>
                                      <p:to>
                                        <p:strVal val="visible"/>
                                      </p:to>
                                    </p:set>
                                    <p:anim calcmode="lin" valueType="num">
                                      <p:cBhvr additive="base">
                                        <p:cTn id="443" dur="500" fill="hold"/>
                                        <p:tgtEl>
                                          <p:spTgt spid="1037"/>
                                        </p:tgtEl>
                                        <p:attrNameLst>
                                          <p:attrName>ppt_x</p:attrName>
                                        </p:attrNameLst>
                                      </p:cBhvr>
                                      <p:tavLst>
                                        <p:tav tm="0">
                                          <p:val>
                                            <p:strVal val="#ppt_x"/>
                                          </p:val>
                                        </p:tav>
                                        <p:tav tm="100000">
                                          <p:val>
                                            <p:strVal val="#ppt_x"/>
                                          </p:val>
                                        </p:tav>
                                      </p:tavLst>
                                    </p:anim>
                                    <p:anim calcmode="lin" valueType="num">
                                      <p:cBhvr additive="base">
                                        <p:cTn id="444" dur="500" fill="hold"/>
                                        <p:tgtEl>
                                          <p:spTgt spid="1037"/>
                                        </p:tgtEl>
                                        <p:attrNameLst>
                                          <p:attrName>ppt_y</p:attrName>
                                        </p:attrNameLst>
                                      </p:cBhvr>
                                      <p:tavLst>
                                        <p:tav tm="0">
                                          <p:val>
                                            <p:strVal val="1+#ppt_h/2"/>
                                          </p:val>
                                        </p:tav>
                                        <p:tav tm="100000">
                                          <p:val>
                                            <p:strVal val="#ppt_y"/>
                                          </p:val>
                                        </p:tav>
                                      </p:tavLst>
                                    </p:anim>
                                  </p:childTnLst>
                                </p:cTn>
                              </p:par>
                            </p:childTnLst>
                          </p:cTn>
                        </p:par>
                      </p:childTnLst>
                    </p:cTn>
                  </p:par>
                  <p:par>
                    <p:cTn id="445" fill="hold">
                      <p:stCondLst>
                        <p:cond delay="indefinite"/>
                      </p:stCondLst>
                      <p:childTnLst>
                        <p:par>
                          <p:cTn id="446" fill="hold">
                            <p:stCondLst>
                              <p:cond delay="0"/>
                            </p:stCondLst>
                            <p:childTnLst>
                              <p:par>
                                <p:cTn id="447" presetID="2" presetClass="entr" presetSubtype="4" fill="hold" grpId="0" nodeType="clickEffect">
                                  <p:stCondLst>
                                    <p:cond delay="0"/>
                                  </p:stCondLst>
                                  <p:childTnLst>
                                    <p:set>
                                      <p:cBhvr>
                                        <p:cTn id="448" dur="1" fill="hold">
                                          <p:stCondLst>
                                            <p:cond delay="0"/>
                                          </p:stCondLst>
                                        </p:cTn>
                                        <p:tgtEl>
                                          <p:spTgt spid="1038"/>
                                        </p:tgtEl>
                                        <p:attrNameLst>
                                          <p:attrName>style.visibility</p:attrName>
                                        </p:attrNameLst>
                                      </p:cBhvr>
                                      <p:to>
                                        <p:strVal val="visible"/>
                                      </p:to>
                                    </p:set>
                                    <p:anim calcmode="lin" valueType="num">
                                      <p:cBhvr additive="base">
                                        <p:cTn id="449" dur="500" fill="hold"/>
                                        <p:tgtEl>
                                          <p:spTgt spid="1038"/>
                                        </p:tgtEl>
                                        <p:attrNameLst>
                                          <p:attrName>ppt_x</p:attrName>
                                        </p:attrNameLst>
                                      </p:cBhvr>
                                      <p:tavLst>
                                        <p:tav tm="0">
                                          <p:val>
                                            <p:strVal val="#ppt_x"/>
                                          </p:val>
                                        </p:tav>
                                        <p:tav tm="100000">
                                          <p:val>
                                            <p:strVal val="#ppt_x"/>
                                          </p:val>
                                        </p:tav>
                                      </p:tavLst>
                                    </p:anim>
                                    <p:anim calcmode="lin" valueType="num">
                                      <p:cBhvr additive="base">
                                        <p:cTn id="450"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451" fill="hold">
                      <p:stCondLst>
                        <p:cond delay="indefinite"/>
                      </p:stCondLst>
                      <p:childTnLst>
                        <p:par>
                          <p:cTn id="452" fill="hold">
                            <p:stCondLst>
                              <p:cond delay="0"/>
                            </p:stCondLst>
                            <p:childTnLst>
                              <p:par>
                                <p:cTn id="453" presetID="2" presetClass="entr" presetSubtype="4" fill="hold" grpId="0" nodeType="clickEffect">
                                  <p:stCondLst>
                                    <p:cond delay="0"/>
                                  </p:stCondLst>
                                  <p:childTnLst>
                                    <p:set>
                                      <p:cBhvr>
                                        <p:cTn id="454" dur="1" fill="hold">
                                          <p:stCondLst>
                                            <p:cond delay="0"/>
                                          </p:stCondLst>
                                        </p:cTn>
                                        <p:tgtEl>
                                          <p:spTgt spid="1039"/>
                                        </p:tgtEl>
                                        <p:attrNameLst>
                                          <p:attrName>style.visibility</p:attrName>
                                        </p:attrNameLst>
                                      </p:cBhvr>
                                      <p:to>
                                        <p:strVal val="visible"/>
                                      </p:to>
                                    </p:set>
                                    <p:anim calcmode="lin" valueType="num">
                                      <p:cBhvr additive="base">
                                        <p:cTn id="455" dur="500" fill="hold"/>
                                        <p:tgtEl>
                                          <p:spTgt spid="1039"/>
                                        </p:tgtEl>
                                        <p:attrNameLst>
                                          <p:attrName>ppt_x</p:attrName>
                                        </p:attrNameLst>
                                      </p:cBhvr>
                                      <p:tavLst>
                                        <p:tav tm="0">
                                          <p:val>
                                            <p:strVal val="#ppt_x"/>
                                          </p:val>
                                        </p:tav>
                                        <p:tav tm="100000">
                                          <p:val>
                                            <p:strVal val="#ppt_x"/>
                                          </p:val>
                                        </p:tav>
                                      </p:tavLst>
                                    </p:anim>
                                    <p:anim calcmode="lin" valueType="num">
                                      <p:cBhvr additive="base">
                                        <p:cTn id="456" dur="500" fill="hold"/>
                                        <p:tgtEl>
                                          <p:spTgt spid="1039"/>
                                        </p:tgtEl>
                                        <p:attrNameLst>
                                          <p:attrName>ppt_y</p:attrName>
                                        </p:attrNameLst>
                                      </p:cBhvr>
                                      <p:tavLst>
                                        <p:tav tm="0">
                                          <p:val>
                                            <p:strVal val="1+#ppt_h/2"/>
                                          </p:val>
                                        </p:tav>
                                        <p:tav tm="100000">
                                          <p:val>
                                            <p:strVal val="#ppt_y"/>
                                          </p:val>
                                        </p:tav>
                                      </p:tavLst>
                                    </p:anim>
                                  </p:childTnLst>
                                </p:cTn>
                              </p:par>
                            </p:childTnLst>
                          </p:cTn>
                        </p:par>
                      </p:childTnLst>
                    </p:cTn>
                  </p:par>
                  <p:par>
                    <p:cTn id="457" fill="hold">
                      <p:stCondLst>
                        <p:cond delay="indefinite"/>
                      </p:stCondLst>
                      <p:childTnLst>
                        <p:par>
                          <p:cTn id="458" fill="hold">
                            <p:stCondLst>
                              <p:cond delay="0"/>
                            </p:stCondLst>
                            <p:childTnLst>
                              <p:par>
                                <p:cTn id="459" presetID="2" presetClass="entr" presetSubtype="4" fill="hold" grpId="0" nodeType="clickEffect">
                                  <p:stCondLst>
                                    <p:cond delay="0"/>
                                  </p:stCondLst>
                                  <p:childTnLst>
                                    <p:set>
                                      <p:cBhvr>
                                        <p:cTn id="460" dur="1" fill="hold">
                                          <p:stCondLst>
                                            <p:cond delay="0"/>
                                          </p:stCondLst>
                                        </p:cTn>
                                        <p:tgtEl>
                                          <p:spTgt spid="1040"/>
                                        </p:tgtEl>
                                        <p:attrNameLst>
                                          <p:attrName>style.visibility</p:attrName>
                                        </p:attrNameLst>
                                      </p:cBhvr>
                                      <p:to>
                                        <p:strVal val="visible"/>
                                      </p:to>
                                    </p:set>
                                    <p:anim calcmode="lin" valueType="num">
                                      <p:cBhvr additive="base">
                                        <p:cTn id="461" dur="500" fill="hold"/>
                                        <p:tgtEl>
                                          <p:spTgt spid="1040"/>
                                        </p:tgtEl>
                                        <p:attrNameLst>
                                          <p:attrName>ppt_x</p:attrName>
                                        </p:attrNameLst>
                                      </p:cBhvr>
                                      <p:tavLst>
                                        <p:tav tm="0">
                                          <p:val>
                                            <p:strVal val="#ppt_x"/>
                                          </p:val>
                                        </p:tav>
                                        <p:tav tm="100000">
                                          <p:val>
                                            <p:strVal val="#ppt_x"/>
                                          </p:val>
                                        </p:tav>
                                      </p:tavLst>
                                    </p:anim>
                                    <p:anim calcmode="lin" valueType="num">
                                      <p:cBhvr additive="base">
                                        <p:cTn id="462"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par>
                    <p:cTn id="463" fill="hold">
                      <p:stCondLst>
                        <p:cond delay="indefinite"/>
                      </p:stCondLst>
                      <p:childTnLst>
                        <p:par>
                          <p:cTn id="464" fill="hold">
                            <p:stCondLst>
                              <p:cond delay="0"/>
                            </p:stCondLst>
                            <p:childTnLst>
                              <p:par>
                                <p:cTn id="465" presetID="2" presetClass="entr" presetSubtype="4" fill="hold" grpId="0" nodeType="clickEffect">
                                  <p:stCondLst>
                                    <p:cond delay="0"/>
                                  </p:stCondLst>
                                  <p:childTnLst>
                                    <p:set>
                                      <p:cBhvr>
                                        <p:cTn id="466" dur="1" fill="hold">
                                          <p:stCondLst>
                                            <p:cond delay="0"/>
                                          </p:stCondLst>
                                        </p:cTn>
                                        <p:tgtEl>
                                          <p:spTgt spid="1041"/>
                                        </p:tgtEl>
                                        <p:attrNameLst>
                                          <p:attrName>style.visibility</p:attrName>
                                        </p:attrNameLst>
                                      </p:cBhvr>
                                      <p:to>
                                        <p:strVal val="visible"/>
                                      </p:to>
                                    </p:set>
                                    <p:anim calcmode="lin" valueType="num">
                                      <p:cBhvr additive="base">
                                        <p:cTn id="467" dur="500" fill="hold"/>
                                        <p:tgtEl>
                                          <p:spTgt spid="1041"/>
                                        </p:tgtEl>
                                        <p:attrNameLst>
                                          <p:attrName>ppt_x</p:attrName>
                                        </p:attrNameLst>
                                      </p:cBhvr>
                                      <p:tavLst>
                                        <p:tav tm="0">
                                          <p:val>
                                            <p:strVal val="#ppt_x"/>
                                          </p:val>
                                        </p:tav>
                                        <p:tav tm="100000">
                                          <p:val>
                                            <p:strVal val="#ppt_x"/>
                                          </p:val>
                                        </p:tav>
                                      </p:tavLst>
                                    </p:anim>
                                    <p:anim calcmode="lin" valueType="num">
                                      <p:cBhvr additive="base">
                                        <p:cTn id="468" dur="500" fill="hold"/>
                                        <p:tgtEl>
                                          <p:spTgt spid="1041"/>
                                        </p:tgtEl>
                                        <p:attrNameLst>
                                          <p:attrName>ppt_y</p:attrName>
                                        </p:attrNameLst>
                                      </p:cBhvr>
                                      <p:tavLst>
                                        <p:tav tm="0">
                                          <p:val>
                                            <p:strVal val="1+#ppt_h/2"/>
                                          </p:val>
                                        </p:tav>
                                        <p:tav tm="100000">
                                          <p:val>
                                            <p:strVal val="#ppt_y"/>
                                          </p:val>
                                        </p:tav>
                                      </p:tavLst>
                                    </p:anim>
                                  </p:childTnLst>
                                </p:cTn>
                              </p:par>
                            </p:childTnLst>
                          </p:cTn>
                        </p:par>
                      </p:childTnLst>
                    </p:cTn>
                  </p:par>
                  <p:par>
                    <p:cTn id="469" fill="hold">
                      <p:stCondLst>
                        <p:cond delay="indefinite"/>
                      </p:stCondLst>
                      <p:childTnLst>
                        <p:par>
                          <p:cTn id="470" fill="hold">
                            <p:stCondLst>
                              <p:cond delay="0"/>
                            </p:stCondLst>
                            <p:childTnLst>
                              <p:par>
                                <p:cTn id="471" presetID="2" presetClass="entr" presetSubtype="4" fill="hold" grpId="0" nodeType="clickEffect">
                                  <p:stCondLst>
                                    <p:cond delay="0"/>
                                  </p:stCondLst>
                                  <p:childTnLst>
                                    <p:set>
                                      <p:cBhvr>
                                        <p:cTn id="472" dur="1" fill="hold">
                                          <p:stCondLst>
                                            <p:cond delay="0"/>
                                          </p:stCondLst>
                                        </p:cTn>
                                        <p:tgtEl>
                                          <p:spTgt spid="1042"/>
                                        </p:tgtEl>
                                        <p:attrNameLst>
                                          <p:attrName>style.visibility</p:attrName>
                                        </p:attrNameLst>
                                      </p:cBhvr>
                                      <p:to>
                                        <p:strVal val="visible"/>
                                      </p:to>
                                    </p:set>
                                    <p:anim calcmode="lin" valueType="num">
                                      <p:cBhvr additive="base">
                                        <p:cTn id="473" dur="500" fill="hold"/>
                                        <p:tgtEl>
                                          <p:spTgt spid="1042"/>
                                        </p:tgtEl>
                                        <p:attrNameLst>
                                          <p:attrName>ppt_x</p:attrName>
                                        </p:attrNameLst>
                                      </p:cBhvr>
                                      <p:tavLst>
                                        <p:tav tm="0">
                                          <p:val>
                                            <p:strVal val="#ppt_x"/>
                                          </p:val>
                                        </p:tav>
                                        <p:tav tm="100000">
                                          <p:val>
                                            <p:strVal val="#ppt_x"/>
                                          </p:val>
                                        </p:tav>
                                      </p:tavLst>
                                    </p:anim>
                                    <p:anim calcmode="lin" valueType="num">
                                      <p:cBhvr additive="base">
                                        <p:cTn id="474"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475" fill="hold">
                      <p:stCondLst>
                        <p:cond delay="indefinite"/>
                      </p:stCondLst>
                      <p:childTnLst>
                        <p:par>
                          <p:cTn id="476" fill="hold">
                            <p:stCondLst>
                              <p:cond delay="0"/>
                            </p:stCondLst>
                            <p:childTnLst>
                              <p:par>
                                <p:cTn id="477" presetID="2" presetClass="entr" presetSubtype="4" fill="hold" grpId="0" nodeType="clickEffect">
                                  <p:stCondLst>
                                    <p:cond delay="0"/>
                                  </p:stCondLst>
                                  <p:childTnLst>
                                    <p:set>
                                      <p:cBhvr>
                                        <p:cTn id="478" dur="1" fill="hold">
                                          <p:stCondLst>
                                            <p:cond delay="0"/>
                                          </p:stCondLst>
                                        </p:cTn>
                                        <p:tgtEl>
                                          <p:spTgt spid="1043"/>
                                        </p:tgtEl>
                                        <p:attrNameLst>
                                          <p:attrName>style.visibility</p:attrName>
                                        </p:attrNameLst>
                                      </p:cBhvr>
                                      <p:to>
                                        <p:strVal val="visible"/>
                                      </p:to>
                                    </p:set>
                                    <p:anim calcmode="lin" valueType="num">
                                      <p:cBhvr additive="base">
                                        <p:cTn id="479" dur="500" fill="hold"/>
                                        <p:tgtEl>
                                          <p:spTgt spid="1043"/>
                                        </p:tgtEl>
                                        <p:attrNameLst>
                                          <p:attrName>ppt_x</p:attrName>
                                        </p:attrNameLst>
                                      </p:cBhvr>
                                      <p:tavLst>
                                        <p:tav tm="0">
                                          <p:val>
                                            <p:strVal val="#ppt_x"/>
                                          </p:val>
                                        </p:tav>
                                        <p:tav tm="100000">
                                          <p:val>
                                            <p:strVal val="#ppt_x"/>
                                          </p:val>
                                        </p:tav>
                                      </p:tavLst>
                                    </p:anim>
                                    <p:anim calcmode="lin" valueType="num">
                                      <p:cBhvr additive="base">
                                        <p:cTn id="480" dur="500" fill="hold"/>
                                        <p:tgtEl>
                                          <p:spTgt spid="1043"/>
                                        </p:tgtEl>
                                        <p:attrNameLst>
                                          <p:attrName>ppt_y</p:attrName>
                                        </p:attrNameLst>
                                      </p:cBhvr>
                                      <p:tavLst>
                                        <p:tav tm="0">
                                          <p:val>
                                            <p:strVal val="1+#ppt_h/2"/>
                                          </p:val>
                                        </p:tav>
                                        <p:tav tm="100000">
                                          <p:val>
                                            <p:strVal val="#ppt_y"/>
                                          </p:val>
                                        </p:tav>
                                      </p:tavLst>
                                    </p:anim>
                                  </p:childTnLst>
                                </p:cTn>
                              </p:par>
                            </p:childTnLst>
                          </p:cTn>
                        </p:par>
                      </p:childTnLst>
                    </p:cTn>
                  </p:par>
                  <p:par>
                    <p:cTn id="481" fill="hold">
                      <p:stCondLst>
                        <p:cond delay="indefinite"/>
                      </p:stCondLst>
                      <p:childTnLst>
                        <p:par>
                          <p:cTn id="482" fill="hold">
                            <p:stCondLst>
                              <p:cond delay="0"/>
                            </p:stCondLst>
                            <p:childTnLst>
                              <p:par>
                                <p:cTn id="483" presetID="2" presetClass="entr" presetSubtype="4" fill="hold" grpId="0" nodeType="clickEffect">
                                  <p:stCondLst>
                                    <p:cond delay="0"/>
                                  </p:stCondLst>
                                  <p:childTnLst>
                                    <p:set>
                                      <p:cBhvr>
                                        <p:cTn id="484" dur="1" fill="hold">
                                          <p:stCondLst>
                                            <p:cond delay="0"/>
                                          </p:stCondLst>
                                        </p:cTn>
                                        <p:tgtEl>
                                          <p:spTgt spid="1044"/>
                                        </p:tgtEl>
                                        <p:attrNameLst>
                                          <p:attrName>style.visibility</p:attrName>
                                        </p:attrNameLst>
                                      </p:cBhvr>
                                      <p:to>
                                        <p:strVal val="visible"/>
                                      </p:to>
                                    </p:set>
                                    <p:anim calcmode="lin" valueType="num">
                                      <p:cBhvr additive="base">
                                        <p:cTn id="485" dur="500" fill="hold"/>
                                        <p:tgtEl>
                                          <p:spTgt spid="1044"/>
                                        </p:tgtEl>
                                        <p:attrNameLst>
                                          <p:attrName>ppt_x</p:attrName>
                                        </p:attrNameLst>
                                      </p:cBhvr>
                                      <p:tavLst>
                                        <p:tav tm="0">
                                          <p:val>
                                            <p:strVal val="#ppt_x"/>
                                          </p:val>
                                        </p:tav>
                                        <p:tav tm="100000">
                                          <p:val>
                                            <p:strVal val="#ppt_x"/>
                                          </p:val>
                                        </p:tav>
                                      </p:tavLst>
                                    </p:anim>
                                    <p:anim calcmode="lin" valueType="num">
                                      <p:cBhvr additive="base">
                                        <p:cTn id="486" dur="500" fill="hold"/>
                                        <p:tgtEl>
                                          <p:spTgt spid="1044"/>
                                        </p:tgtEl>
                                        <p:attrNameLst>
                                          <p:attrName>ppt_y</p:attrName>
                                        </p:attrNameLst>
                                      </p:cBhvr>
                                      <p:tavLst>
                                        <p:tav tm="0">
                                          <p:val>
                                            <p:strVal val="1+#ppt_h/2"/>
                                          </p:val>
                                        </p:tav>
                                        <p:tav tm="100000">
                                          <p:val>
                                            <p:strVal val="#ppt_y"/>
                                          </p:val>
                                        </p:tav>
                                      </p:tavLst>
                                    </p:anim>
                                  </p:childTnLst>
                                </p:cTn>
                              </p:par>
                            </p:childTnLst>
                          </p:cTn>
                        </p:par>
                      </p:childTnLst>
                    </p:cTn>
                  </p:par>
                  <p:par>
                    <p:cTn id="487" fill="hold">
                      <p:stCondLst>
                        <p:cond delay="indefinite"/>
                      </p:stCondLst>
                      <p:childTnLst>
                        <p:par>
                          <p:cTn id="488" fill="hold">
                            <p:stCondLst>
                              <p:cond delay="0"/>
                            </p:stCondLst>
                            <p:childTnLst>
                              <p:par>
                                <p:cTn id="489" presetID="2" presetClass="entr" presetSubtype="4" fill="hold" grpId="0" nodeType="clickEffect">
                                  <p:stCondLst>
                                    <p:cond delay="0"/>
                                  </p:stCondLst>
                                  <p:childTnLst>
                                    <p:set>
                                      <p:cBhvr>
                                        <p:cTn id="490" dur="1" fill="hold">
                                          <p:stCondLst>
                                            <p:cond delay="0"/>
                                          </p:stCondLst>
                                        </p:cTn>
                                        <p:tgtEl>
                                          <p:spTgt spid="1045"/>
                                        </p:tgtEl>
                                        <p:attrNameLst>
                                          <p:attrName>style.visibility</p:attrName>
                                        </p:attrNameLst>
                                      </p:cBhvr>
                                      <p:to>
                                        <p:strVal val="visible"/>
                                      </p:to>
                                    </p:set>
                                    <p:anim calcmode="lin" valueType="num">
                                      <p:cBhvr additive="base">
                                        <p:cTn id="491" dur="500" fill="hold"/>
                                        <p:tgtEl>
                                          <p:spTgt spid="1045"/>
                                        </p:tgtEl>
                                        <p:attrNameLst>
                                          <p:attrName>ppt_x</p:attrName>
                                        </p:attrNameLst>
                                      </p:cBhvr>
                                      <p:tavLst>
                                        <p:tav tm="0">
                                          <p:val>
                                            <p:strVal val="#ppt_x"/>
                                          </p:val>
                                        </p:tav>
                                        <p:tav tm="100000">
                                          <p:val>
                                            <p:strVal val="#ppt_x"/>
                                          </p:val>
                                        </p:tav>
                                      </p:tavLst>
                                    </p:anim>
                                    <p:anim calcmode="lin" valueType="num">
                                      <p:cBhvr additive="base">
                                        <p:cTn id="492" dur="500" fill="hold"/>
                                        <p:tgtEl>
                                          <p:spTgt spid="1045"/>
                                        </p:tgtEl>
                                        <p:attrNameLst>
                                          <p:attrName>ppt_y</p:attrName>
                                        </p:attrNameLst>
                                      </p:cBhvr>
                                      <p:tavLst>
                                        <p:tav tm="0">
                                          <p:val>
                                            <p:strVal val="1+#ppt_h/2"/>
                                          </p:val>
                                        </p:tav>
                                        <p:tav tm="100000">
                                          <p:val>
                                            <p:strVal val="#ppt_y"/>
                                          </p:val>
                                        </p:tav>
                                      </p:tavLst>
                                    </p:anim>
                                  </p:childTnLst>
                                </p:cTn>
                              </p:par>
                            </p:childTnLst>
                          </p:cTn>
                        </p:par>
                      </p:childTnLst>
                    </p:cTn>
                  </p:par>
                  <p:par>
                    <p:cTn id="493" fill="hold">
                      <p:stCondLst>
                        <p:cond delay="indefinite"/>
                      </p:stCondLst>
                      <p:childTnLst>
                        <p:par>
                          <p:cTn id="494" fill="hold">
                            <p:stCondLst>
                              <p:cond delay="0"/>
                            </p:stCondLst>
                            <p:childTnLst>
                              <p:par>
                                <p:cTn id="495" presetID="2" presetClass="entr" presetSubtype="4" fill="hold" grpId="0" nodeType="clickEffect">
                                  <p:stCondLst>
                                    <p:cond delay="0"/>
                                  </p:stCondLst>
                                  <p:childTnLst>
                                    <p:set>
                                      <p:cBhvr>
                                        <p:cTn id="496" dur="1" fill="hold">
                                          <p:stCondLst>
                                            <p:cond delay="0"/>
                                          </p:stCondLst>
                                        </p:cTn>
                                        <p:tgtEl>
                                          <p:spTgt spid="1046"/>
                                        </p:tgtEl>
                                        <p:attrNameLst>
                                          <p:attrName>style.visibility</p:attrName>
                                        </p:attrNameLst>
                                      </p:cBhvr>
                                      <p:to>
                                        <p:strVal val="visible"/>
                                      </p:to>
                                    </p:set>
                                    <p:anim calcmode="lin" valueType="num">
                                      <p:cBhvr additive="base">
                                        <p:cTn id="497" dur="500" fill="hold"/>
                                        <p:tgtEl>
                                          <p:spTgt spid="1046"/>
                                        </p:tgtEl>
                                        <p:attrNameLst>
                                          <p:attrName>ppt_x</p:attrName>
                                        </p:attrNameLst>
                                      </p:cBhvr>
                                      <p:tavLst>
                                        <p:tav tm="0">
                                          <p:val>
                                            <p:strVal val="#ppt_x"/>
                                          </p:val>
                                        </p:tav>
                                        <p:tav tm="100000">
                                          <p:val>
                                            <p:strVal val="#ppt_x"/>
                                          </p:val>
                                        </p:tav>
                                      </p:tavLst>
                                    </p:anim>
                                    <p:anim calcmode="lin" valueType="num">
                                      <p:cBhvr additive="base">
                                        <p:cTn id="498" dur="500" fill="hold"/>
                                        <p:tgtEl>
                                          <p:spTgt spid="1046"/>
                                        </p:tgtEl>
                                        <p:attrNameLst>
                                          <p:attrName>ppt_y</p:attrName>
                                        </p:attrNameLst>
                                      </p:cBhvr>
                                      <p:tavLst>
                                        <p:tav tm="0">
                                          <p:val>
                                            <p:strVal val="1+#ppt_h/2"/>
                                          </p:val>
                                        </p:tav>
                                        <p:tav tm="100000">
                                          <p:val>
                                            <p:strVal val="#ppt_y"/>
                                          </p:val>
                                        </p:tav>
                                      </p:tavLst>
                                    </p:anim>
                                  </p:childTnLst>
                                </p:cTn>
                              </p:par>
                            </p:childTnLst>
                          </p:cTn>
                        </p:par>
                      </p:childTnLst>
                    </p:cTn>
                  </p:par>
                  <p:par>
                    <p:cTn id="499" fill="hold">
                      <p:stCondLst>
                        <p:cond delay="indefinite"/>
                      </p:stCondLst>
                      <p:childTnLst>
                        <p:par>
                          <p:cTn id="500" fill="hold">
                            <p:stCondLst>
                              <p:cond delay="0"/>
                            </p:stCondLst>
                            <p:childTnLst>
                              <p:par>
                                <p:cTn id="501" presetID="2" presetClass="entr" presetSubtype="4" fill="hold" grpId="0" nodeType="clickEffect">
                                  <p:stCondLst>
                                    <p:cond delay="0"/>
                                  </p:stCondLst>
                                  <p:childTnLst>
                                    <p:set>
                                      <p:cBhvr>
                                        <p:cTn id="502" dur="1" fill="hold">
                                          <p:stCondLst>
                                            <p:cond delay="0"/>
                                          </p:stCondLst>
                                        </p:cTn>
                                        <p:tgtEl>
                                          <p:spTgt spid="1047"/>
                                        </p:tgtEl>
                                        <p:attrNameLst>
                                          <p:attrName>style.visibility</p:attrName>
                                        </p:attrNameLst>
                                      </p:cBhvr>
                                      <p:to>
                                        <p:strVal val="visible"/>
                                      </p:to>
                                    </p:set>
                                    <p:anim calcmode="lin" valueType="num">
                                      <p:cBhvr additive="base">
                                        <p:cTn id="503" dur="500" fill="hold"/>
                                        <p:tgtEl>
                                          <p:spTgt spid="1047"/>
                                        </p:tgtEl>
                                        <p:attrNameLst>
                                          <p:attrName>ppt_x</p:attrName>
                                        </p:attrNameLst>
                                      </p:cBhvr>
                                      <p:tavLst>
                                        <p:tav tm="0">
                                          <p:val>
                                            <p:strVal val="#ppt_x"/>
                                          </p:val>
                                        </p:tav>
                                        <p:tav tm="100000">
                                          <p:val>
                                            <p:strVal val="#ppt_x"/>
                                          </p:val>
                                        </p:tav>
                                      </p:tavLst>
                                    </p:anim>
                                    <p:anim calcmode="lin" valueType="num">
                                      <p:cBhvr additive="base">
                                        <p:cTn id="504" dur="500" fill="hold"/>
                                        <p:tgtEl>
                                          <p:spTgt spid="104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1024" grpId="0" animBg="1"/>
      <p:bldP spid="1025" grpId="0" animBg="1"/>
      <p:bldP spid="1027" grpId="0" animBg="1"/>
      <p:bldP spid="1028" grpId="0" animBg="1"/>
      <p:bldP spid="1029" grpId="0" animBg="1"/>
      <p:bldP spid="1030"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860075-307B-8427-2EDB-D051B9FAB227}"/>
              </a:ext>
            </a:extLst>
          </p:cNvPr>
          <p:cNvSpPr>
            <a:spLocks noGrp="1"/>
          </p:cNvSpPr>
          <p:nvPr>
            <p:ph type="title"/>
          </p:nvPr>
        </p:nvSpPr>
        <p:spPr>
          <a:xfrm>
            <a:off x="1436943" y="2766218"/>
            <a:ext cx="7247699" cy="1325563"/>
          </a:xfrm>
        </p:spPr>
        <p:txBody>
          <a:bodyPr>
            <a:noAutofit/>
          </a:bodyPr>
          <a:lstStyle/>
          <a:p>
            <a:pPr>
              <a:buNone/>
            </a:pPr>
            <a:r>
              <a:rPr lang="kk-KZ" sz="2800" b="1" dirty="0">
                <a:effectLst/>
                <a:latin typeface="Times New Roman" panose="02020603050405020304" pitchFamily="18" charset="0"/>
                <a:ea typeface="Times New Roman" panose="02020603050405020304" pitchFamily="18" charset="0"/>
              </a:rPr>
              <a:t>Есіңе түсір:</a:t>
            </a:r>
            <a:br>
              <a:rPr lang="ru-KZ" sz="2400" dirty="0">
                <a:effectLst/>
                <a:latin typeface="Times New Roman" panose="02020603050405020304" pitchFamily="18" charset="0"/>
                <a:ea typeface="Times New Roman" panose="02020603050405020304" pitchFamily="18" charset="0"/>
              </a:rPr>
            </a:br>
            <a:r>
              <a:rPr lang="kk-KZ" sz="2800" b="1" dirty="0">
                <a:effectLst/>
                <a:latin typeface="Times New Roman" panose="02020603050405020304" pitchFamily="18" charset="0"/>
                <a:ea typeface="Times New Roman" panose="02020603050405020304" pitchFamily="18" charset="0"/>
              </a:rPr>
              <a:t>"Иә және жоқ" ойыны.</a:t>
            </a:r>
            <a:r>
              <a:rPr lang="kk-KZ" sz="2800" dirty="0">
                <a:effectLst/>
                <a:latin typeface="Times New Roman" panose="02020603050405020304" pitchFamily="18" charset="0"/>
                <a:ea typeface="Times New Roman" panose="02020603050405020304" pitchFamily="18" charset="0"/>
              </a:rPr>
              <a:t> Оқушылар иә немесе жоқ деп жауап береді. </a:t>
            </a:r>
            <a:br>
              <a:rPr lang="ru-KZ" sz="2400" dirty="0">
                <a:effectLst/>
                <a:latin typeface="Times New Roman" panose="02020603050405020304" pitchFamily="18" charset="0"/>
                <a:ea typeface="Times New Roman" panose="02020603050405020304" pitchFamily="18" charset="0"/>
              </a:rPr>
            </a:br>
            <a:r>
              <a:rPr lang="kk-KZ" sz="2800" dirty="0">
                <a:effectLst/>
                <a:latin typeface="Times New Roman" panose="02020603050405020304" pitchFamily="18" charset="0"/>
                <a:ea typeface="Times New Roman" panose="02020603050405020304" pitchFamily="18" charset="0"/>
              </a:rPr>
              <a:t>1. Компьютерде шексіз жұмыс істеуге болады! </a:t>
            </a:r>
            <a:br>
              <a:rPr lang="ru-KZ" sz="2400" dirty="0">
                <a:effectLst/>
                <a:latin typeface="Times New Roman" panose="02020603050405020304" pitchFamily="18" charset="0"/>
                <a:ea typeface="Times New Roman" panose="02020603050405020304" pitchFamily="18" charset="0"/>
              </a:rPr>
            </a:br>
            <a:r>
              <a:rPr lang="kk-KZ" sz="2800" dirty="0">
                <a:effectLst/>
                <a:latin typeface="Times New Roman" panose="02020603050405020304" pitchFamily="18" charset="0"/>
                <a:ea typeface="Times New Roman" panose="02020603050405020304" pitchFamily="18" charset="0"/>
              </a:rPr>
              <a:t>2. Компьютерде жұмыс істегенде сусындар ішуге тыйым салынады, бірақ тамақ жеуге болады! </a:t>
            </a:r>
            <a:br>
              <a:rPr lang="ru-KZ" sz="2400" dirty="0">
                <a:effectLst/>
                <a:latin typeface="Times New Roman" panose="02020603050405020304" pitchFamily="18" charset="0"/>
                <a:ea typeface="Times New Roman" panose="02020603050405020304" pitchFamily="18" charset="0"/>
              </a:rPr>
            </a:br>
            <a:r>
              <a:rPr lang="kk-KZ" sz="2800" dirty="0">
                <a:effectLst/>
                <a:latin typeface="Times New Roman" panose="02020603050405020304" pitchFamily="18" charset="0"/>
                <a:ea typeface="Times New Roman" panose="02020603050405020304" pitchFamily="18" charset="0"/>
              </a:rPr>
              <a:t>3. Компьютерлік құрылғылар электр қуатымен жұмыс істейді! </a:t>
            </a:r>
            <a:br>
              <a:rPr lang="ru-KZ" sz="2400" dirty="0">
                <a:effectLst/>
                <a:latin typeface="Times New Roman" panose="02020603050405020304" pitchFamily="18" charset="0"/>
                <a:ea typeface="Times New Roman" panose="02020603050405020304" pitchFamily="18" charset="0"/>
              </a:rPr>
            </a:br>
            <a:r>
              <a:rPr lang="kk-KZ" sz="2800" dirty="0">
                <a:effectLst/>
                <a:latin typeface="Times New Roman" panose="02020603050405020304" pitchFamily="18" charset="0"/>
                <a:ea typeface="Times New Roman" panose="02020603050405020304" pitchFamily="18" charset="0"/>
              </a:rPr>
              <a:t>4. Кабинетте қауіпсіздік ережелері бар</a:t>
            </a:r>
            <a:endParaRPr lang="ru-KZ" sz="2400" dirty="0">
              <a:effectLst/>
              <a:latin typeface="Times New Roman" panose="02020603050405020304" pitchFamily="18" charset="0"/>
              <a:ea typeface="Times New Roman" panose="02020603050405020304" pitchFamily="18" charset="0"/>
            </a:endParaRPr>
          </a:p>
        </p:txBody>
      </p:sp>
      <p:pic>
        <p:nvPicPr>
          <p:cNvPr id="8" name="Рисунок 7">
            <a:extLst>
              <a:ext uri="{FF2B5EF4-FFF2-40B4-BE49-F238E27FC236}">
                <a16:creationId xmlns:a16="http://schemas.microsoft.com/office/drawing/2014/main" id="{54E88CF4-1A28-C617-4E2C-9B08CBF725DA}"/>
              </a:ext>
            </a:extLst>
          </p:cNvPr>
          <p:cNvPicPr>
            <a:picLocks noChangeAspect="1"/>
          </p:cNvPicPr>
          <p:nvPr/>
        </p:nvPicPr>
        <p:blipFill>
          <a:blip r:embed="rId2"/>
          <a:stretch>
            <a:fillRect/>
          </a:stretch>
        </p:blipFill>
        <p:spPr>
          <a:xfrm>
            <a:off x="152286" y="187846"/>
            <a:ext cx="1284657" cy="1189262"/>
          </a:xfrm>
          <a:prstGeom prst="rect">
            <a:avLst/>
          </a:prstGeom>
        </p:spPr>
      </p:pic>
    </p:spTree>
    <p:extLst>
      <p:ext uri="{BB962C8B-B14F-4D97-AF65-F5344CB8AC3E}">
        <p14:creationId xmlns:p14="http://schemas.microsoft.com/office/powerpoint/2010/main" val="118431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04293B-F6CB-A343-7637-F20F446C74BA}"/>
              </a:ext>
            </a:extLst>
          </p:cNvPr>
          <p:cNvSpPr>
            <a:spLocks noGrp="1"/>
          </p:cNvSpPr>
          <p:nvPr>
            <p:ph type="title"/>
          </p:nvPr>
        </p:nvSpPr>
        <p:spPr>
          <a:xfrm>
            <a:off x="2243023" y="1448899"/>
            <a:ext cx="10515600" cy="1325563"/>
          </a:xfrm>
        </p:spPr>
        <p:txBody>
          <a:bodyPr>
            <a:normAutofit fontScale="90000"/>
          </a:bodyPr>
          <a:lstStyle/>
          <a:p>
            <a:r>
              <a:rPr lang="ru-RU" sz="2000" b="1" dirty="0" err="1">
                <a:effectLst/>
                <a:latin typeface="Times New Roman" panose="02020603050405020304" pitchFamily="18" charset="0"/>
                <a:ea typeface="Times New Roman" panose="02020603050405020304" pitchFamily="18" charset="0"/>
              </a:rPr>
              <a:t>Сабақтың</a:t>
            </a:r>
            <a:r>
              <a:rPr lang="ru-RU" sz="2000" b="1" dirty="0">
                <a:effectLst/>
                <a:latin typeface="Times New Roman" panose="02020603050405020304" pitchFamily="18" charset="0"/>
                <a:ea typeface="Times New Roman" panose="02020603050405020304" pitchFamily="18" charset="0"/>
              </a:rPr>
              <a:t> </a:t>
            </a:r>
            <a:r>
              <a:rPr lang="ru-RU" sz="2000" b="1" dirty="0" err="1">
                <a:effectLst/>
                <a:latin typeface="Times New Roman" panose="02020603050405020304" pitchFamily="18" charset="0"/>
                <a:ea typeface="Times New Roman" panose="02020603050405020304" pitchFamily="18" charset="0"/>
              </a:rPr>
              <a:t>тақырыбы</a:t>
            </a:r>
            <a:r>
              <a:rPr lang="ru-RU" sz="2000" b="1" dirty="0">
                <a:effectLst/>
                <a:latin typeface="Times New Roman" panose="02020603050405020304" pitchFamily="18" charset="0"/>
                <a:ea typeface="Times New Roman" panose="02020603050405020304" pitchFamily="18" charset="0"/>
              </a:rPr>
              <a:t>:</a:t>
            </a:r>
            <a:br>
              <a:rPr lang="ru-RU" sz="2000" b="1" dirty="0">
                <a:effectLst/>
                <a:latin typeface="Times New Roman" panose="02020603050405020304" pitchFamily="18" charset="0"/>
                <a:ea typeface="Times New Roman" panose="02020603050405020304" pitchFamily="18" charset="0"/>
              </a:rPr>
            </a:br>
            <a:br>
              <a:rPr lang="ru-RU" sz="2000" b="1" dirty="0">
                <a:effectLst/>
                <a:latin typeface="Times New Roman" panose="02020603050405020304" pitchFamily="18" charset="0"/>
                <a:ea typeface="Times New Roman" panose="02020603050405020304" pitchFamily="18" charset="0"/>
              </a:rPr>
            </a:br>
            <a:r>
              <a:rPr lang="ru-RU" sz="4400" b="1" dirty="0" err="1">
                <a:effectLst/>
                <a:latin typeface="Times New Roman" panose="02020603050405020304" pitchFamily="18" charset="0"/>
                <a:ea typeface="Times New Roman" panose="02020603050405020304" pitchFamily="18" charset="0"/>
              </a:rPr>
              <a:t>Ақпаратты</a:t>
            </a:r>
            <a:r>
              <a:rPr lang="ru-RU" sz="4400" b="1" dirty="0">
                <a:effectLst/>
                <a:latin typeface="Times New Roman" panose="02020603050405020304" pitchFamily="18" charset="0"/>
                <a:ea typeface="Times New Roman" panose="02020603050405020304" pitchFamily="18" charset="0"/>
              </a:rPr>
              <a:t> </a:t>
            </a:r>
            <a:r>
              <a:rPr lang="ru-RU" sz="4400" b="1" dirty="0" err="1">
                <a:effectLst/>
                <a:latin typeface="Times New Roman" panose="02020603050405020304" pitchFamily="18" charset="0"/>
                <a:ea typeface="Times New Roman" panose="02020603050405020304" pitchFamily="18" charset="0"/>
              </a:rPr>
              <a:t>өлшеу</a:t>
            </a:r>
            <a:r>
              <a:rPr lang="ru-RU" sz="4400" b="1" dirty="0">
                <a:effectLst/>
                <a:latin typeface="Times New Roman" panose="02020603050405020304" pitchFamily="18" charset="0"/>
                <a:ea typeface="Times New Roman" panose="02020603050405020304" pitchFamily="18" charset="0"/>
              </a:rPr>
              <a:t> </a:t>
            </a:r>
            <a:r>
              <a:rPr lang="ru-RU" sz="4400" b="1" dirty="0" err="1">
                <a:effectLst/>
                <a:latin typeface="Times New Roman" panose="02020603050405020304" pitchFamily="18" charset="0"/>
                <a:ea typeface="Times New Roman" panose="02020603050405020304" pitchFamily="18" charset="0"/>
              </a:rPr>
              <a:t>әдістері</a:t>
            </a:r>
            <a:r>
              <a:rPr lang="ru-RU" sz="4400" b="1" dirty="0">
                <a:effectLst/>
                <a:latin typeface="Times New Roman" panose="02020603050405020304" pitchFamily="18" charset="0"/>
                <a:ea typeface="Times New Roman" panose="02020603050405020304" pitchFamily="18" charset="0"/>
              </a:rPr>
              <a:t>.</a:t>
            </a:r>
            <a:br>
              <a:rPr lang="ru-RU" sz="4400" b="1" dirty="0">
                <a:effectLst/>
                <a:latin typeface="Times New Roman" panose="02020603050405020304" pitchFamily="18" charset="0"/>
                <a:ea typeface="Times New Roman" panose="02020603050405020304" pitchFamily="18" charset="0"/>
              </a:rPr>
            </a:br>
            <a:r>
              <a:rPr lang="ru-RU" sz="4400" b="1" dirty="0" err="1">
                <a:effectLst/>
                <a:latin typeface="Times New Roman" panose="02020603050405020304" pitchFamily="18" charset="0"/>
                <a:ea typeface="Times New Roman" panose="02020603050405020304" pitchFamily="18" charset="0"/>
              </a:rPr>
              <a:t>Алфавиттік</a:t>
            </a:r>
            <a:r>
              <a:rPr lang="ru-RU" sz="4400" b="1" dirty="0">
                <a:effectLst/>
                <a:latin typeface="Times New Roman" panose="02020603050405020304" pitchFamily="18" charset="0"/>
                <a:ea typeface="Times New Roman" panose="02020603050405020304" pitchFamily="18" charset="0"/>
              </a:rPr>
              <a:t> </a:t>
            </a:r>
            <a:r>
              <a:rPr lang="ru-RU" sz="4400" b="1" dirty="0" err="1">
                <a:effectLst/>
                <a:latin typeface="Times New Roman" panose="02020603050405020304" pitchFamily="18" charset="0"/>
                <a:ea typeface="Times New Roman" panose="02020603050405020304" pitchFamily="18" charset="0"/>
              </a:rPr>
              <a:t>әдіс</a:t>
            </a:r>
            <a:br>
              <a:rPr lang="ru-RU" sz="4400" b="1" dirty="0">
                <a:effectLst/>
                <a:latin typeface="Times New Roman" panose="02020603050405020304" pitchFamily="18" charset="0"/>
                <a:ea typeface="Times New Roman" panose="02020603050405020304" pitchFamily="18" charset="0"/>
              </a:rPr>
            </a:br>
            <a:br>
              <a:rPr lang="ru-RU" sz="4400" b="1" dirty="0">
                <a:effectLst/>
                <a:latin typeface="Times New Roman" panose="02020603050405020304" pitchFamily="18" charset="0"/>
                <a:ea typeface="Times New Roman" panose="02020603050405020304" pitchFamily="18" charset="0"/>
              </a:rPr>
            </a:br>
            <a:r>
              <a:rPr lang="ru-RU" sz="2700" b="1" dirty="0" err="1">
                <a:effectLst/>
                <a:latin typeface="Times New Roman" panose="02020603050405020304" pitchFamily="18" charset="0"/>
                <a:ea typeface="Times New Roman" panose="02020603050405020304" pitchFamily="18" charset="0"/>
              </a:rPr>
              <a:t>Сабақтың</a:t>
            </a:r>
            <a:r>
              <a:rPr lang="ru-RU" sz="2700" b="1" dirty="0">
                <a:effectLst/>
                <a:latin typeface="Times New Roman" panose="02020603050405020304" pitchFamily="18" charset="0"/>
                <a:ea typeface="Times New Roman" panose="02020603050405020304" pitchFamily="18" charset="0"/>
              </a:rPr>
              <a:t> </a:t>
            </a:r>
            <a:r>
              <a:rPr lang="ru-RU" sz="2700" b="1" dirty="0" err="1">
                <a:effectLst/>
                <a:latin typeface="Times New Roman" panose="02020603050405020304" pitchFamily="18" charset="0"/>
                <a:ea typeface="Times New Roman" panose="02020603050405020304" pitchFamily="18" charset="0"/>
              </a:rPr>
              <a:t>мақсаты</a:t>
            </a:r>
            <a:r>
              <a:rPr lang="ru-RU" sz="2700" b="1" dirty="0">
                <a:effectLst/>
                <a:latin typeface="Times New Roman" panose="02020603050405020304" pitchFamily="18" charset="0"/>
                <a:ea typeface="Times New Roman" panose="02020603050405020304" pitchFamily="18" charset="0"/>
              </a:rPr>
              <a:t>: </a:t>
            </a:r>
            <a:endParaRPr lang="ru-KZ" dirty="0"/>
          </a:p>
        </p:txBody>
      </p:sp>
      <p:sp>
        <p:nvSpPr>
          <p:cNvPr id="3" name="Объект 2">
            <a:extLst>
              <a:ext uri="{FF2B5EF4-FFF2-40B4-BE49-F238E27FC236}">
                <a16:creationId xmlns:a16="http://schemas.microsoft.com/office/drawing/2014/main" id="{80E19256-D32D-5FAD-BAD2-E3790AF9A62C}"/>
              </a:ext>
            </a:extLst>
          </p:cNvPr>
          <p:cNvSpPr>
            <a:spLocks noGrp="1"/>
          </p:cNvSpPr>
          <p:nvPr>
            <p:ph idx="1"/>
          </p:nvPr>
        </p:nvSpPr>
        <p:spPr>
          <a:xfrm>
            <a:off x="1554296" y="3741976"/>
            <a:ext cx="4980580" cy="4351338"/>
          </a:xfrm>
        </p:spPr>
        <p:txBody>
          <a:bodyPr>
            <a:normAutofit/>
          </a:bodyPr>
          <a:lstStyle/>
          <a:p>
            <a:pPr>
              <a:buNone/>
            </a:pPr>
            <a:r>
              <a:rPr lang="ru-RU" sz="2400" dirty="0">
                <a:solidFill>
                  <a:srgbClr val="000000"/>
                </a:solidFill>
                <a:effectLst/>
                <a:latin typeface="Times New Roman" panose="02020603050405020304" pitchFamily="18" charset="0"/>
                <a:ea typeface="Times New Roman" panose="02020603050405020304" pitchFamily="18" charset="0"/>
              </a:rPr>
              <a:t>-</a:t>
            </a:r>
            <a:r>
              <a:rPr lang="ru-RU" sz="2400" dirty="0" err="1">
                <a:solidFill>
                  <a:srgbClr val="000000"/>
                </a:solidFill>
                <a:effectLst/>
                <a:latin typeface="Times New Roman" panose="02020603050405020304" pitchFamily="18" charset="0"/>
                <a:ea typeface="Times New Roman" panose="02020603050405020304" pitchFamily="18" charset="0"/>
              </a:rPr>
              <a:t>Ақпаратты</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err="1">
                <a:solidFill>
                  <a:srgbClr val="000000"/>
                </a:solidFill>
                <a:effectLst/>
                <a:latin typeface="Times New Roman" panose="02020603050405020304" pitchFamily="18" charset="0"/>
                <a:ea typeface="Times New Roman" panose="02020603050405020304" pitchFamily="18" charset="0"/>
              </a:rPr>
              <a:t>өлшеудің</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err="1">
                <a:solidFill>
                  <a:srgbClr val="000000"/>
                </a:solidFill>
                <a:effectLst/>
                <a:latin typeface="Times New Roman" panose="02020603050405020304" pitchFamily="18" charset="0"/>
                <a:ea typeface="Times New Roman" panose="02020603050405020304" pitchFamily="18" charset="0"/>
              </a:rPr>
              <a:t>негізгі</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err="1">
                <a:solidFill>
                  <a:srgbClr val="000000"/>
                </a:solidFill>
                <a:effectLst/>
                <a:latin typeface="Times New Roman" panose="02020603050405020304" pitchFamily="18" charset="0"/>
                <a:ea typeface="Times New Roman" panose="02020603050405020304" pitchFamily="18" charset="0"/>
              </a:rPr>
              <a:t>тәсілдерін</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err="1">
                <a:solidFill>
                  <a:srgbClr val="000000"/>
                </a:solidFill>
                <a:effectLst/>
                <a:latin typeface="Times New Roman" panose="02020603050405020304" pitchFamily="18" charset="0"/>
                <a:ea typeface="Times New Roman" panose="02020603050405020304" pitchFamily="18" charset="0"/>
              </a:rPr>
              <a:t>түсінеді</a:t>
            </a:r>
            <a:r>
              <a:rPr lang="ru-RU" sz="2400" dirty="0">
                <a:solidFill>
                  <a:srgbClr val="000000"/>
                </a:solidFill>
                <a:effectLst/>
                <a:latin typeface="Times New Roman" panose="02020603050405020304" pitchFamily="18" charset="0"/>
                <a:ea typeface="Times New Roman" panose="02020603050405020304" pitchFamily="18" charset="0"/>
              </a:rPr>
              <a:t>;</a:t>
            </a:r>
            <a:endParaRPr lang="ru-KZ" sz="2400" i="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FB72ECFC-C90C-6C0F-A0A9-340DC87371C1}"/>
              </a:ext>
            </a:extLst>
          </p:cNvPr>
          <p:cNvPicPr>
            <a:picLocks noChangeAspect="1"/>
          </p:cNvPicPr>
          <p:nvPr/>
        </p:nvPicPr>
        <p:blipFill>
          <a:blip r:embed="rId2"/>
          <a:stretch>
            <a:fillRect/>
          </a:stretch>
        </p:blipFill>
        <p:spPr>
          <a:xfrm>
            <a:off x="138801" y="330506"/>
            <a:ext cx="1971675" cy="1781175"/>
          </a:xfrm>
          <a:prstGeom prst="rect">
            <a:avLst/>
          </a:prstGeom>
        </p:spPr>
      </p:pic>
      <p:pic>
        <p:nvPicPr>
          <p:cNvPr id="10" name="Рисунок 9">
            <a:extLst>
              <a:ext uri="{FF2B5EF4-FFF2-40B4-BE49-F238E27FC236}">
                <a16:creationId xmlns:a16="http://schemas.microsoft.com/office/drawing/2014/main" id="{851E8521-C561-9F96-5DCB-96DB9B9ABDE1}"/>
              </a:ext>
            </a:extLst>
          </p:cNvPr>
          <p:cNvPicPr>
            <a:picLocks noChangeAspect="1"/>
          </p:cNvPicPr>
          <p:nvPr/>
        </p:nvPicPr>
        <p:blipFill>
          <a:blip r:embed="rId3"/>
          <a:stretch>
            <a:fillRect/>
          </a:stretch>
        </p:blipFill>
        <p:spPr>
          <a:xfrm>
            <a:off x="7096736" y="2450773"/>
            <a:ext cx="4228604" cy="3730175"/>
          </a:xfrm>
          <a:prstGeom prst="rect">
            <a:avLst/>
          </a:prstGeom>
        </p:spPr>
      </p:pic>
    </p:spTree>
    <p:extLst>
      <p:ext uri="{BB962C8B-B14F-4D97-AF65-F5344CB8AC3E}">
        <p14:creationId xmlns:p14="http://schemas.microsoft.com/office/powerpoint/2010/main" val="3937618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722CED-FE77-6E5F-6A78-AF9350C2DF63}"/>
              </a:ext>
            </a:extLst>
          </p:cNvPr>
          <p:cNvSpPr>
            <a:spLocks noGrp="1"/>
          </p:cNvSpPr>
          <p:nvPr>
            <p:ph type="title"/>
          </p:nvPr>
        </p:nvSpPr>
        <p:spPr>
          <a:xfrm>
            <a:off x="1572627" y="1424093"/>
            <a:ext cx="7086632" cy="2509093"/>
          </a:xfrm>
        </p:spPr>
        <p:txBody>
          <a:bodyPr>
            <a:noAutofit/>
          </a:bodyPr>
          <a:lstStyle/>
          <a:p>
            <a:pPr>
              <a:buNone/>
            </a:pPr>
            <a:r>
              <a:rPr lang="kk-KZ" sz="2400" b="1" dirty="0">
                <a:effectLst/>
                <a:latin typeface="Times New Roman" panose="02020603050405020304" pitchFamily="18" charset="0"/>
                <a:ea typeface="Times New Roman" panose="02020603050405020304" pitchFamily="18" charset="0"/>
              </a:rPr>
              <a:t>Жаңа материалды меңгеру</a:t>
            </a:r>
            <a:br>
              <a:rPr lang="kk-KZ" sz="2400" b="1" dirty="0">
                <a:effectLst/>
                <a:latin typeface="Times New Roman" panose="02020603050405020304" pitchFamily="18" charset="0"/>
                <a:ea typeface="Times New Roman" panose="02020603050405020304" pitchFamily="18" charset="0"/>
              </a:rPr>
            </a:br>
            <a:br>
              <a:rPr lang="ru-KZ" sz="2000" dirty="0">
                <a:effectLst/>
                <a:latin typeface="Times New Roman" panose="02020603050405020304" pitchFamily="18" charset="0"/>
                <a:ea typeface="Times New Roman" panose="02020603050405020304" pitchFamily="18" charset="0"/>
              </a:rPr>
            </a:br>
            <a:r>
              <a:rPr lang="kk-KZ" sz="2400" i="1" dirty="0">
                <a:effectLst/>
                <a:latin typeface="Times New Roman" panose="02020603050405020304" pitchFamily="18" charset="0"/>
                <a:ea typeface="Times New Roman" panose="02020603050405020304" pitchFamily="18" charset="0"/>
              </a:rPr>
              <a:t>Мұғалім жаңа тақырыпты түсіндіреді </a:t>
            </a:r>
            <a:r>
              <a:rPr lang="kk-KZ" sz="2400" i="1" dirty="0" err="1">
                <a:effectLst/>
                <a:latin typeface="Times New Roman" panose="02020603050405020304" pitchFamily="18" charset="0"/>
                <a:ea typeface="Times New Roman" panose="02020603050405020304" pitchFamily="18" charset="0"/>
              </a:rPr>
              <a:t>түсіндіреді</a:t>
            </a:r>
            <a:r>
              <a:rPr lang="kk-KZ" sz="2400" i="1" dirty="0">
                <a:effectLst/>
                <a:latin typeface="Times New Roman" panose="02020603050405020304" pitchFamily="18" charset="0"/>
                <a:ea typeface="Times New Roman" panose="02020603050405020304" pitchFamily="18" charset="0"/>
              </a:rPr>
              <a:t>:</a:t>
            </a:r>
            <a:r>
              <a:rPr lang="kk-KZ" sz="2000" i="1" dirty="0">
                <a:effectLst/>
                <a:latin typeface="Times New Roman" panose="02020603050405020304" pitchFamily="18" charset="0"/>
                <a:ea typeface="Times New Roman" panose="02020603050405020304" pitchFamily="18" charset="0"/>
              </a:rPr>
              <a:t> </a:t>
            </a:r>
            <a:r>
              <a:rPr lang="kk-KZ" sz="2400" i="1" dirty="0">
                <a:effectLst/>
                <a:latin typeface="Times New Roman" panose="02020603050405020304" pitchFamily="18" charset="0"/>
                <a:ea typeface="Times New Roman" panose="02020603050405020304" pitchFamily="18" charset="0"/>
              </a:rPr>
              <a:t> қазақ алфавитіндегі  42 әріптің  кез келгенін  жазу үшін қанша бит керек?</a:t>
            </a:r>
            <a:br>
              <a:rPr lang="ru-KZ" sz="2000" i="1" dirty="0">
                <a:effectLst/>
                <a:latin typeface="Times New Roman" panose="02020603050405020304" pitchFamily="18" charset="0"/>
                <a:ea typeface="Times New Roman" panose="02020603050405020304" pitchFamily="18" charset="0"/>
              </a:rPr>
            </a:br>
            <a:r>
              <a:rPr lang="kk-KZ" sz="2400" i="1" dirty="0">
                <a:effectLst/>
                <a:latin typeface="Times New Roman" panose="02020603050405020304" pitchFamily="18" charset="0"/>
                <a:ea typeface="Times New Roman" panose="02020603050405020304" pitchFamily="18" charset="0"/>
              </a:rPr>
              <a:t>Алфавит, алфавиттің қуаттылығы.</a:t>
            </a:r>
            <a:br>
              <a:rPr lang="ru-KZ" sz="2000" i="1" dirty="0">
                <a:effectLst/>
                <a:latin typeface="Times New Roman" panose="02020603050405020304" pitchFamily="18" charset="0"/>
                <a:ea typeface="Times New Roman" panose="02020603050405020304" pitchFamily="18" charset="0"/>
              </a:rPr>
            </a:br>
            <a:r>
              <a:rPr lang="kk-KZ" sz="2400" i="1" dirty="0" err="1">
                <a:effectLst/>
                <a:latin typeface="Times New Roman" panose="02020603050405020304" pitchFamily="18" charset="0"/>
                <a:ea typeface="Times New Roman" panose="02020603050405020304" pitchFamily="18" charset="0"/>
              </a:rPr>
              <a:t>Хартли</a:t>
            </a:r>
            <a:r>
              <a:rPr lang="kk-KZ" sz="2400" i="1" dirty="0">
                <a:effectLst/>
                <a:latin typeface="Times New Roman" panose="02020603050405020304" pitchFamily="18" charset="0"/>
                <a:ea typeface="Times New Roman" panose="02020603050405020304" pitchFamily="18" charset="0"/>
              </a:rPr>
              <a:t> формуласы: i = k × </a:t>
            </a:r>
            <a:r>
              <a:rPr lang="kk-KZ" sz="2400" i="1" dirty="0" err="1">
                <a:effectLst/>
                <a:latin typeface="Times New Roman" panose="02020603050405020304" pitchFamily="18" charset="0"/>
                <a:ea typeface="Times New Roman" panose="02020603050405020304" pitchFamily="18" charset="0"/>
              </a:rPr>
              <a:t>log₂N</a:t>
            </a:r>
            <a:r>
              <a:rPr lang="kk-KZ" sz="2400" i="1" dirty="0">
                <a:effectLst/>
                <a:latin typeface="Times New Roman" panose="02020603050405020304" pitchFamily="18" charset="0"/>
                <a:ea typeface="Times New Roman" panose="02020603050405020304" pitchFamily="18" charset="0"/>
              </a:rPr>
              <a:t>, мұндағы K-символдар саны,</a:t>
            </a:r>
            <a:br>
              <a:rPr lang="ru-KZ" sz="2000" i="1" dirty="0">
                <a:effectLst/>
                <a:latin typeface="Times New Roman" panose="02020603050405020304" pitchFamily="18" charset="0"/>
                <a:ea typeface="Times New Roman" panose="02020603050405020304" pitchFamily="18" charset="0"/>
              </a:rPr>
            </a:br>
            <a:r>
              <a:rPr lang="kk-KZ" sz="2400" i="1" dirty="0">
                <a:effectLst/>
                <a:latin typeface="Times New Roman" panose="02020603050405020304" pitchFamily="18" charset="0"/>
                <a:ea typeface="Times New Roman" panose="02020603050405020304" pitchFamily="18" charset="0"/>
              </a:rPr>
              <a:t>N-алфавиттің қуаттылығы.</a:t>
            </a:r>
            <a:r>
              <a:rPr lang="kk-KZ" sz="2000" i="1" dirty="0">
                <a:effectLst/>
                <a:latin typeface="Times New Roman" panose="02020603050405020304" pitchFamily="18" charset="0"/>
                <a:ea typeface="Times New Roman" panose="02020603050405020304" pitchFamily="18" charset="0"/>
              </a:rPr>
              <a:t> </a:t>
            </a:r>
            <a:endParaRPr lang="ru-KZ" sz="1800" i="1" dirty="0">
              <a:effectLst/>
              <a:latin typeface="Times New Roman" panose="02020603050405020304" pitchFamily="18" charset="0"/>
              <a:ea typeface="Times New Roman" panose="02020603050405020304" pitchFamily="18" charset="0"/>
            </a:endParaRPr>
          </a:p>
        </p:txBody>
      </p:sp>
      <p:pic>
        <p:nvPicPr>
          <p:cNvPr id="6" name="Рисунок 5">
            <a:extLst>
              <a:ext uri="{FF2B5EF4-FFF2-40B4-BE49-F238E27FC236}">
                <a16:creationId xmlns:a16="http://schemas.microsoft.com/office/drawing/2014/main" id="{A45BCC70-4DD9-6273-55B0-02BEA2384DDC}"/>
              </a:ext>
            </a:extLst>
          </p:cNvPr>
          <p:cNvPicPr>
            <a:picLocks noChangeAspect="1"/>
          </p:cNvPicPr>
          <p:nvPr/>
        </p:nvPicPr>
        <p:blipFill>
          <a:blip r:embed="rId2"/>
          <a:stretch>
            <a:fillRect/>
          </a:stretch>
        </p:blipFill>
        <p:spPr>
          <a:xfrm>
            <a:off x="77120" y="826265"/>
            <a:ext cx="1098898" cy="1195656"/>
          </a:xfrm>
          <a:prstGeom prst="rect">
            <a:avLst/>
          </a:prstGeom>
        </p:spPr>
      </p:pic>
      <p:pic>
        <p:nvPicPr>
          <p:cNvPr id="3" name="Рисунок 2">
            <a:extLst>
              <a:ext uri="{FF2B5EF4-FFF2-40B4-BE49-F238E27FC236}">
                <a16:creationId xmlns:a16="http://schemas.microsoft.com/office/drawing/2014/main" id="{EE6E61BF-15AF-02E8-3374-B4704C7B5CB4}"/>
              </a:ext>
            </a:extLst>
          </p:cNvPr>
          <p:cNvPicPr>
            <a:picLocks noChangeAspect="1"/>
          </p:cNvPicPr>
          <p:nvPr/>
        </p:nvPicPr>
        <p:blipFill>
          <a:blip r:embed="rId3"/>
          <a:srcRect b="29906"/>
          <a:stretch>
            <a:fillRect/>
          </a:stretch>
        </p:blipFill>
        <p:spPr>
          <a:xfrm>
            <a:off x="5902690" y="3933186"/>
            <a:ext cx="5513137" cy="2008785"/>
          </a:xfrm>
          <a:prstGeom prst="rect">
            <a:avLst/>
          </a:prstGeom>
        </p:spPr>
      </p:pic>
      <p:sp>
        <p:nvSpPr>
          <p:cNvPr id="5" name="TextBox 4">
            <a:extLst>
              <a:ext uri="{FF2B5EF4-FFF2-40B4-BE49-F238E27FC236}">
                <a16:creationId xmlns:a16="http://schemas.microsoft.com/office/drawing/2014/main" id="{CD8F94E0-4E76-C74E-71B9-27FA0EC3BA2C}"/>
              </a:ext>
            </a:extLst>
          </p:cNvPr>
          <p:cNvSpPr txBox="1"/>
          <p:nvPr/>
        </p:nvSpPr>
        <p:spPr>
          <a:xfrm>
            <a:off x="1999966" y="5295640"/>
            <a:ext cx="3552536" cy="923330"/>
          </a:xfrm>
          <a:prstGeom prst="rect">
            <a:avLst/>
          </a:prstGeom>
          <a:noFill/>
        </p:spPr>
        <p:txBody>
          <a:bodyPr wrap="square">
            <a:spAutoFit/>
          </a:bodyPr>
          <a:lstStyle/>
          <a:p>
            <a:r>
              <a:rPr lang="ru-RU" dirty="0" err="1"/>
              <a:t>Сұрақ</a:t>
            </a:r>
            <a:r>
              <a:rPr lang="ru-RU" dirty="0"/>
              <a:t>: </a:t>
            </a:r>
            <a:r>
              <a:rPr lang="ru-KZ" dirty="0" err="1"/>
              <a:t>Ақпаратты</a:t>
            </a:r>
            <a:r>
              <a:rPr lang="ru-KZ" dirty="0"/>
              <a:t> </a:t>
            </a:r>
            <a:r>
              <a:rPr lang="ru-KZ" dirty="0" err="1"/>
              <a:t>өлшеудің</a:t>
            </a:r>
            <a:r>
              <a:rPr lang="ru-KZ" dirty="0"/>
              <a:t> </a:t>
            </a:r>
            <a:r>
              <a:rPr lang="ru-KZ" dirty="0" err="1"/>
              <a:t>алфавиттік</a:t>
            </a:r>
            <a:r>
              <a:rPr lang="ru-KZ" dirty="0"/>
              <a:t> </a:t>
            </a:r>
            <a:r>
              <a:rPr lang="ru-KZ" dirty="0" err="1"/>
              <a:t>әдісінің</a:t>
            </a:r>
            <a:r>
              <a:rPr lang="ru-KZ" dirty="0"/>
              <a:t> </a:t>
            </a:r>
            <a:r>
              <a:rPr lang="ru-KZ" dirty="0" err="1"/>
              <a:t>қандай</a:t>
            </a:r>
            <a:r>
              <a:rPr lang="ru-KZ" dirty="0"/>
              <a:t> </a:t>
            </a:r>
            <a:r>
              <a:rPr lang="ru-KZ" dirty="0" err="1"/>
              <a:t>маңызы</a:t>
            </a:r>
            <a:r>
              <a:rPr lang="ru-KZ" dirty="0"/>
              <a:t> бар?</a:t>
            </a:r>
          </a:p>
        </p:txBody>
      </p:sp>
    </p:spTree>
    <p:extLst>
      <p:ext uri="{BB962C8B-B14F-4D97-AF65-F5344CB8AC3E}">
        <p14:creationId xmlns:p14="http://schemas.microsoft.com/office/powerpoint/2010/main" val="133394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92E485-68A6-F480-B5B9-2820EF823749}"/>
              </a:ext>
            </a:extLst>
          </p:cNvPr>
          <p:cNvSpPr>
            <a:spLocks noGrp="1"/>
          </p:cNvSpPr>
          <p:nvPr>
            <p:ph type="title"/>
          </p:nvPr>
        </p:nvSpPr>
        <p:spPr>
          <a:xfrm>
            <a:off x="4198344" y="111738"/>
            <a:ext cx="4868537" cy="1325563"/>
          </a:xfrm>
        </p:spPr>
        <p:txBody>
          <a:bodyPr/>
          <a:lstStyle/>
          <a:p>
            <a:r>
              <a:rPr lang="kk-KZ" sz="4400" b="1" dirty="0">
                <a:effectLst/>
                <a:latin typeface="Times New Roman" panose="02020603050405020304" pitchFamily="18" charset="0"/>
                <a:ea typeface="Times New Roman" panose="02020603050405020304" pitchFamily="18" charset="0"/>
              </a:rPr>
              <a:t>Сергіту сәті</a:t>
            </a:r>
            <a:br>
              <a:rPr lang="ru-KZ" sz="4000" dirty="0">
                <a:effectLst/>
                <a:latin typeface="Times New Roman" panose="02020603050405020304" pitchFamily="18" charset="0"/>
                <a:ea typeface="Times New Roman" panose="02020603050405020304" pitchFamily="18" charset="0"/>
              </a:rPr>
            </a:br>
            <a:endParaRPr lang="ru-KZ" dirty="0"/>
          </a:p>
        </p:txBody>
      </p:sp>
      <p:pic>
        <p:nvPicPr>
          <p:cNvPr id="3" name="IMG_9847">
            <a:hlinkClick r:id="" action="ppaction://media"/>
            <a:extLst>
              <a:ext uri="{FF2B5EF4-FFF2-40B4-BE49-F238E27FC236}">
                <a16:creationId xmlns:a16="http://schemas.microsoft.com/office/drawing/2014/main" id="{27FF29CD-D9B1-0988-7F35-56E317DD8D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018659"/>
            <a:ext cx="8128000" cy="4572000"/>
          </a:xfrm>
          <a:prstGeom prst="rect">
            <a:avLst/>
          </a:prstGeom>
        </p:spPr>
      </p:pic>
    </p:spTree>
    <p:extLst>
      <p:ext uri="{BB962C8B-B14F-4D97-AF65-F5344CB8AC3E}">
        <p14:creationId xmlns:p14="http://schemas.microsoft.com/office/powerpoint/2010/main" val="31189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5FB2FA-2842-35C2-F9AC-24D88381A1C9}"/>
              </a:ext>
            </a:extLst>
          </p:cNvPr>
          <p:cNvSpPr txBox="1"/>
          <p:nvPr/>
        </p:nvSpPr>
        <p:spPr>
          <a:xfrm>
            <a:off x="204252" y="4556924"/>
            <a:ext cx="4704202" cy="1600438"/>
          </a:xfrm>
          <a:prstGeom prst="rect">
            <a:avLst/>
          </a:prstGeom>
          <a:noFill/>
        </p:spPr>
        <p:txBody>
          <a:bodyPr wrap="square">
            <a:spAutoFit/>
          </a:bodyPr>
          <a:lstStyle/>
          <a:p>
            <a:pPr algn="just">
              <a:buNone/>
            </a:pPr>
            <a:r>
              <a:rPr lang="kk-KZ" sz="2800" b="1" i="1" dirty="0">
                <a:solidFill>
                  <a:srgbClr val="FF0000"/>
                </a:solidFill>
                <a:effectLst/>
                <a:latin typeface="Times New Roman" panose="02020603050405020304" pitchFamily="18" charset="0"/>
                <a:ea typeface="Calibri" panose="020F0502020204030204" pitchFamily="34" charset="0"/>
              </a:rPr>
              <a:t>Дескриптор:</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tabLst>
                <a:tab pos="175260" algn="l"/>
              </a:tabLst>
            </a:pPr>
            <a:r>
              <a:rPr lang="kk-KZ" sz="2800" dirty="0">
                <a:solidFill>
                  <a:srgbClr val="FF0000"/>
                </a:solidFill>
                <a:effectLst/>
                <a:latin typeface="Times New Roman" panose="02020603050405020304" pitchFamily="18" charset="0"/>
                <a:ea typeface="Calibri" panose="020F0502020204030204" pitchFamily="34" charset="0"/>
              </a:rPr>
              <a:t>- </a:t>
            </a:r>
            <a:r>
              <a:rPr lang="kk-KZ" sz="2800" dirty="0">
                <a:solidFill>
                  <a:srgbClr val="FF0000"/>
                </a:solidFill>
                <a:effectLst/>
                <a:latin typeface="Times New Roman" panose="02020603050405020304" pitchFamily="18" charset="0"/>
                <a:ea typeface="Times New Roman" panose="02020603050405020304" pitchFamily="18" charset="0"/>
              </a:rPr>
              <a:t>ақпараттық көлемін  </a:t>
            </a:r>
            <a:r>
              <a:rPr lang="kk-KZ" sz="2800" dirty="0" err="1">
                <a:solidFill>
                  <a:srgbClr val="FF0000"/>
                </a:solidFill>
                <a:effectLst/>
                <a:latin typeface="Times New Roman" panose="02020603050405020304" pitchFamily="18" charset="0"/>
                <a:ea typeface="Times New Roman" panose="02020603050405020304" pitchFamily="18" charset="0"/>
              </a:rPr>
              <a:t>анықатайды</a:t>
            </a:r>
            <a:r>
              <a:rPr lang="kk-KZ" sz="2800" dirty="0">
                <a:solidFill>
                  <a:srgbClr val="FF0000"/>
                </a:solidFill>
                <a:effectLst/>
                <a:latin typeface="Times New Roman" panose="02020603050405020304" pitchFamily="18" charset="0"/>
                <a:ea typeface="Times New Roman" panose="02020603050405020304" pitchFamily="18" charset="0"/>
              </a:rPr>
              <a:t> </a:t>
            </a:r>
            <a:r>
              <a:rPr lang="kk-KZ" sz="2800" dirty="0">
                <a:solidFill>
                  <a:srgbClr val="FF0000"/>
                </a:solidFill>
                <a:effectLst/>
                <a:latin typeface="Times New Roman" panose="02020603050405020304" pitchFamily="18" charset="0"/>
                <a:ea typeface="Calibri" panose="020F0502020204030204" pitchFamily="34" charset="0"/>
              </a:rPr>
              <a:t>1 б;</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r>
              <a:rPr lang="kk-KZ" sz="1400" b="1" i="1" dirty="0">
                <a:solidFill>
                  <a:srgbClr val="FF0000"/>
                </a:solidFill>
                <a:effectLst/>
                <a:latin typeface="Times New Roman" panose="02020603050405020304" pitchFamily="18" charset="0"/>
                <a:ea typeface="Calibri" panose="020F0502020204030204" pitchFamily="34" charset="0"/>
              </a:rPr>
              <a:t> </a:t>
            </a:r>
            <a:endParaRPr lang="ru-KZ" sz="2400" dirty="0">
              <a:solidFill>
                <a:srgbClr val="FF0000"/>
              </a:solidFill>
              <a:effectLst/>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346D583E-22F3-E1F7-AAA3-5E93EC303798}"/>
              </a:ext>
            </a:extLst>
          </p:cNvPr>
          <p:cNvSpPr>
            <a:spLocks noChangeArrowheads="1"/>
          </p:cNvSpPr>
          <p:nvPr/>
        </p:nvSpPr>
        <p:spPr bwMode="auto">
          <a:xfrm>
            <a:off x="319489" y="621047"/>
            <a:ext cx="470420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kk-KZ" sz="3200" b="1" dirty="0">
                <a:effectLst/>
                <a:latin typeface="Times New Roman" panose="02020603050405020304" pitchFamily="18" charset="0"/>
                <a:ea typeface="Times New Roman" panose="02020603050405020304" pitchFamily="18" charset="0"/>
              </a:rPr>
              <a:t>Тапсырма №</a:t>
            </a:r>
            <a:r>
              <a:rPr lang="kk-KZ" sz="3600" b="1" dirty="0">
                <a:effectLst/>
                <a:latin typeface="Times New Roman" panose="02020603050405020304" pitchFamily="18" charset="0"/>
                <a:ea typeface="Times New Roman" panose="02020603050405020304" pitchFamily="18" charset="0"/>
              </a:rPr>
              <a:t>1</a:t>
            </a:r>
            <a:r>
              <a:rPr lang="kk-KZ" sz="1600" b="1" dirty="0">
                <a:effectLst/>
                <a:latin typeface="Times New Roman" panose="02020603050405020304" pitchFamily="18" charset="0"/>
                <a:ea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kk-KZ" sz="1600" b="1" dirty="0">
                <a:effectLst/>
                <a:latin typeface="Times New Roman" panose="02020603050405020304" pitchFamily="18" charset="0"/>
                <a:ea typeface="Times New Roman" panose="02020603050405020304" pitchFamily="18" charset="0"/>
              </a:rPr>
              <a:t> </a:t>
            </a:r>
            <a:r>
              <a:rPr lang="kk-KZ" sz="1600" b="1" u="sng" dirty="0">
                <a:solidFill>
                  <a:srgbClr val="0563C1"/>
                </a:solidFill>
                <a:effectLst/>
                <a:latin typeface="Times New Roman" panose="02020603050405020304" pitchFamily="18" charset="0"/>
                <a:ea typeface="Times New Roman" panose="02020603050405020304" pitchFamily="18" charset="0"/>
                <a:hlinkClick r:id="rId2"/>
              </a:rPr>
              <a:t>https://chatgpt.com</a:t>
            </a:r>
            <a:r>
              <a:rPr lang="kk-KZ" sz="1400" b="1" u="sng" dirty="0">
                <a:solidFill>
                  <a:srgbClr val="0563C1"/>
                </a:solidFill>
                <a:effectLst/>
                <a:latin typeface="Times New Roman" panose="02020603050405020304" pitchFamily="18" charset="0"/>
                <a:ea typeface="Times New Roman" panose="02020603050405020304" pitchFamily="18" charset="0"/>
                <a:hlinkClick r:id="rId2"/>
              </a:rPr>
              <a:t>/</a:t>
            </a:r>
            <a:endParaRPr kumimoji="0" lang="ru-RU" altLang="ru-KZ" sz="14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59E495C6-8A44-D96A-89F8-8671B9B032FF}"/>
              </a:ext>
            </a:extLst>
          </p:cNvPr>
          <p:cNvSpPr>
            <a:spLocks noChangeArrowheads="1"/>
          </p:cNvSpPr>
          <p:nvPr/>
        </p:nvSpPr>
        <p:spPr bwMode="auto">
          <a:xfrm>
            <a:off x="925417" y="35222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KZ"/>
          </a:p>
        </p:txBody>
      </p:sp>
      <p:pic>
        <p:nvPicPr>
          <p:cNvPr id="2" name="Рисунок 1">
            <a:extLst>
              <a:ext uri="{FF2B5EF4-FFF2-40B4-BE49-F238E27FC236}">
                <a16:creationId xmlns:a16="http://schemas.microsoft.com/office/drawing/2014/main" id="{EEBD5DE7-FEC4-F8FA-9617-18D55DA82AA2}"/>
              </a:ext>
            </a:extLst>
          </p:cNvPr>
          <p:cNvPicPr>
            <a:picLocks noChangeAspect="1"/>
          </p:cNvPicPr>
          <p:nvPr/>
        </p:nvPicPr>
        <p:blipFill>
          <a:blip r:embed="rId3"/>
          <a:stretch>
            <a:fillRect/>
          </a:stretch>
        </p:blipFill>
        <p:spPr>
          <a:xfrm>
            <a:off x="3850085" y="385675"/>
            <a:ext cx="7816778" cy="6086649"/>
          </a:xfrm>
          <a:prstGeom prst="rect">
            <a:avLst/>
          </a:prstGeom>
        </p:spPr>
      </p:pic>
    </p:spTree>
    <p:extLst>
      <p:ext uri="{BB962C8B-B14F-4D97-AF65-F5344CB8AC3E}">
        <p14:creationId xmlns:p14="http://schemas.microsoft.com/office/powerpoint/2010/main" val="408444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12294D-2F70-0F85-C47B-5C56F254359B}"/>
              </a:ext>
            </a:extLst>
          </p:cNvPr>
          <p:cNvSpPr>
            <a:spLocks noGrp="1"/>
          </p:cNvSpPr>
          <p:nvPr>
            <p:ph type="title"/>
          </p:nvPr>
        </p:nvSpPr>
        <p:spPr>
          <a:xfrm>
            <a:off x="2409941" y="639920"/>
            <a:ext cx="6678975" cy="1325563"/>
          </a:xfrm>
        </p:spPr>
        <p:txBody>
          <a:bodyPr>
            <a:noAutofit/>
          </a:bodyPr>
          <a:lstStyle/>
          <a:p>
            <a:pPr>
              <a:buNone/>
              <a:tabLst>
                <a:tab pos="205740" algn="l"/>
              </a:tabLst>
            </a:pPr>
            <a:r>
              <a:rPr lang="kk-KZ" sz="3200" b="1" dirty="0">
                <a:effectLst/>
                <a:latin typeface="Times New Roman" panose="02020603050405020304" pitchFamily="18" charset="0"/>
                <a:ea typeface="Times New Roman" panose="02020603050405020304" pitchFamily="18" charset="0"/>
              </a:rPr>
              <a:t>Тапсырма №2 Ойлан, жұптас! </a:t>
            </a:r>
            <a:br>
              <a:rPr lang="ru-KZ" sz="2800" dirty="0">
                <a:effectLst/>
                <a:latin typeface="Times New Roman" panose="02020603050405020304" pitchFamily="18" charset="0"/>
                <a:ea typeface="Times New Roman" panose="02020603050405020304" pitchFamily="18" charset="0"/>
              </a:rPr>
            </a:br>
            <a:r>
              <a:rPr lang="kk-KZ" sz="3200" b="1" dirty="0">
                <a:effectLst/>
                <a:latin typeface="Times New Roman" panose="02020603050405020304" pitchFamily="18" charset="0"/>
                <a:ea typeface="Times New Roman" panose="02020603050405020304" pitchFamily="18" charset="0"/>
              </a:rPr>
              <a:t>Функционалдық сауаттылық:</a:t>
            </a:r>
            <a:br>
              <a:rPr lang="ru-KZ" sz="2800" dirty="0">
                <a:effectLst/>
                <a:latin typeface="Times New Roman" panose="02020603050405020304" pitchFamily="18" charset="0"/>
                <a:ea typeface="Times New Roman" panose="02020603050405020304" pitchFamily="18" charset="0"/>
              </a:rPr>
            </a:br>
            <a:br>
              <a:rPr lang="ru-KZ" sz="2800" dirty="0">
                <a:effectLst/>
                <a:latin typeface="Times New Roman" panose="02020603050405020304" pitchFamily="18" charset="0"/>
                <a:ea typeface="Times New Roman" panose="02020603050405020304" pitchFamily="18" charset="0"/>
              </a:rPr>
            </a:br>
            <a:endParaRPr lang="ru-KZ"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A96F0E5-D6B2-413A-306E-17CB64848E2A}"/>
              </a:ext>
            </a:extLst>
          </p:cNvPr>
          <p:cNvSpPr txBox="1"/>
          <p:nvPr/>
        </p:nvSpPr>
        <p:spPr>
          <a:xfrm>
            <a:off x="2688575" y="5686505"/>
            <a:ext cx="11093526" cy="1569660"/>
          </a:xfrm>
          <a:prstGeom prst="rect">
            <a:avLst/>
          </a:prstGeom>
          <a:noFill/>
        </p:spPr>
        <p:txBody>
          <a:bodyPr wrap="square">
            <a:spAutoFit/>
          </a:bodyPr>
          <a:lstStyle/>
          <a:p>
            <a:pPr algn="just">
              <a:buNone/>
            </a:pPr>
            <a:r>
              <a:rPr lang="kk-KZ" sz="2400" b="1" i="1" dirty="0">
                <a:solidFill>
                  <a:srgbClr val="FF0000"/>
                </a:solidFill>
                <a:effectLst/>
                <a:latin typeface="Times New Roman" panose="02020603050405020304" pitchFamily="18" charset="0"/>
                <a:ea typeface="Times New Roman" panose="02020603050405020304" pitchFamily="18" charset="0"/>
              </a:rPr>
              <a:t>Дескриптор:</a:t>
            </a:r>
            <a:endParaRPr lang="ru-KZ" sz="2400" dirty="0">
              <a:solidFill>
                <a:srgbClr val="FF0000"/>
              </a:solidFill>
              <a:effectLst/>
              <a:latin typeface="Times New Roman" panose="02020603050405020304" pitchFamily="18" charset="0"/>
              <a:ea typeface="Times New Roman" panose="02020603050405020304" pitchFamily="18" charset="0"/>
            </a:endParaRPr>
          </a:p>
          <a:p>
            <a:pPr>
              <a:buNone/>
            </a:pPr>
            <a:r>
              <a:rPr lang="kk-KZ" sz="2400" dirty="0">
                <a:solidFill>
                  <a:srgbClr val="FF0000"/>
                </a:solidFill>
                <a:effectLst/>
                <a:latin typeface="Times New Roman" panose="02020603050405020304" pitchFamily="18" charset="0"/>
                <a:ea typeface="Times New Roman" panose="02020603050405020304" pitchFamily="18" charset="0"/>
              </a:rPr>
              <a:t>- түсініктерді тұжырымдайды 1б;</a:t>
            </a:r>
            <a:endParaRPr lang="ru-KZ" sz="2400" dirty="0">
              <a:solidFill>
                <a:srgbClr val="FF0000"/>
              </a:solidFill>
              <a:effectLst/>
              <a:latin typeface="Times New Roman" panose="02020603050405020304" pitchFamily="18" charset="0"/>
              <a:ea typeface="Times New Roman" panose="02020603050405020304" pitchFamily="18" charset="0"/>
            </a:endParaRPr>
          </a:p>
          <a:p>
            <a:pPr>
              <a:buNone/>
            </a:pPr>
            <a:r>
              <a:rPr lang="kk-KZ" sz="2400" dirty="0">
                <a:solidFill>
                  <a:srgbClr val="FF0000"/>
                </a:solidFill>
                <a:effectLst/>
                <a:latin typeface="Times New Roman" panose="02020603050405020304" pitchFamily="18" charset="0"/>
                <a:ea typeface="Times New Roman" panose="02020603050405020304" pitchFamily="18" charset="0"/>
              </a:rPr>
              <a:t>-мысалдар келтіреді 2 б;</a:t>
            </a:r>
            <a:endParaRPr lang="ru-KZ" sz="24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2400" dirty="0">
                <a:effectLst/>
                <a:latin typeface="Times New Roman" panose="02020603050405020304" pitchFamily="18" charset="0"/>
                <a:ea typeface="Times New Roman" panose="02020603050405020304" pitchFamily="18" charset="0"/>
              </a:rPr>
              <a:t> </a:t>
            </a:r>
            <a:endParaRPr lang="ru-KZ" sz="2400" dirty="0">
              <a:effectLst/>
              <a:latin typeface="Times New Roman" panose="02020603050405020304" pitchFamily="18" charset="0"/>
              <a:ea typeface="Times New Roman" panose="02020603050405020304" pitchFamily="18" charset="0"/>
            </a:endParaRPr>
          </a:p>
        </p:txBody>
      </p:sp>
      <p:pic>
        <p:nvPicPr>
          <p:cNvPr id="6" name="Рисунок 5">
            <a:extLst>
              <a:ext uri="{FF2B5EF4-FFF2-40B4-BE49-F238E27FC236}">
                <a16:creationId xmlns:a16="http://schemas.microsoft.com/office/drawing/2014/main" id="{D7CD10E9-8512-8F3A-C650-D8FCF49299F8}"/>
              </a:ext>
            </a:extLst>
          </p:cNvPr>
          <p:cNvPicPr>
            <a:picLocks noChangeAspect="1"/>
          </p:cNvPicPr>
          <p:nvPr/>
        </p:nvPicPr>
        <p:blipFill>
          <a:blip r:embed="rId3"/>
          <a:stretch>
            <a:fillRect/>
          </a:stretch>
        </p:blipFill>
        <p:spPr>
          <a:xfrm>
            <a:off x="167147" y="271848"/>
            <a:ext cx="1861850" cy="1861850"/>
          </a:xfrm>
          <a:prstGeom prst="rect">
            <a:avLst/>
          </a:prstGeom>
        </p:spPr>
      </p:pic>
      <p:pic>
        <p:nvPicPr>
          <p:cNvPr id="3" name="Рисунок 2">
            <a:extLst>
              <a:ext uri="{FF2B5EF4-FFF2-40B4-BE49-F238E27FC236}">
                <a16:creationId xmlns:a16="http://schemas.microsoft.com/office/drawing/2014/main" id="{EF44B093-6F07-1BE1-3052-B872F96CCF6C}"/>
              </a:ext>
            </a:extLst>
          </p:cNvPr>
          <p:cNvPicPr>
            <a:picLocks noChangeAspect="1"/>
          </p:cNvPicPr>
          <p:nvPr/>
        </p:nvPicPr>
        <p:blipFill>
          <a:blip r:embed="rId4"/>
          <a:stretch>
            <a:fillRect/>
          </a:stretch>
        </p:blipFill>
        <p:spPr>
          <a:xfrm>
            <a:off x="2179102" y="1590137"/>
            <a:ext cx="9637865" cy="4096368"/>
          </a:xfrm>
          <a:prstGeom prst="rect">
            <a:avLst/>
          </a:prstGeom>
        </p:spPr>
      </p:pic>
    </p:spTree>
    <p:extLst>
      <p:ext uri="{BB962C8B-B14F-4D97-AF65-F5344CB8AC3E}">
        <p14:creationId xmlns:p14="http://schemas.microsoft.com/office/powerpoint/2010/main" val="962965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E8B329-698E-C2D7-0813-019ACF74AE73}"/>
              </a:ext>
            </a:extLst>
          </p:cNvPr>
          <p:cNvSpPr>
            <a:spLocks noGrp="1"/>
          </p:cNvSpPr>
          <p:nvPr>
            <p:ph type="title"/>
          </p:nvPr>
        </p:nvSpPr>
        <p:spPr>
          <a:xfrm>
            <a:off x="428281" y="524021"/>
            <a:ext cx="11335438" cy="1325563"/>
          </a:xfrm>
        </p:spPr>
        <p:txBody>
          <a:bodyPr>
            <a:noAutofit/>
          </a:bodyPr>
          <a:lstStyle/>
          <a:p>
            <a:pPr>
              <a:buNone/>
            </a:pPr>
            <a:r>
              <a:rPr lang="kk-KZ" sz="2800" b="1" dirty="0">
                <a:effectLst/>
                <a:latin typeface="Times New Roman" panose="02020603050405020304" pitchFamily="18" charset="0"/>
                <a:ea typeface="Times New Roman" panose="02020603050405020304" pitchFamily="18" charset="0"/>
              </a:rPr>
              <a:t>Тапсырма №3 </a:t>
            </a:r>
            <a:br>
              <a:rPr lang="ru-KZ" sz="2400" dirty="0">
                <a:effectLst/>
                <a:latin typeface="Times New Roman" panose="02020603050405020304" pitchFamily="18" charset="0"/>
                <a:ea typeface="Times New Roman" panose="02020603050405020304" pitchFamily="18" charset="0"/>
              </a:rPr>
            </a:br>
            <a:r>
              <a:rPr lang="kk-KZ" sz="2800" b="1" dirty="0">
                <a:effectLst/>
                <a:latin typeface="Times New Roman" panose="02020603050405020304" pitchFamily="18" charset="0"/>
                <a:ea typeface="Times New Roman" panose="02020603050405020304" pitchFamily="18" charset="0"/>
              </a:rPr>
              <a:t>  Практикалық тапсырма: </a:t>
            </a:r>
            <a:endParaRPr lang="ru-KZ" sz="24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2D2883D4-DD36-1E74-B143-C8442BC585AD}"/>
              </a:ext>
            </a:extLst>
          </p:cNvPr>
          <p:cNvSpPr txBox="1"/>
          <p:nvPr/>
        </p:nvSpPr>
        <p:spPr>
          <a:xfrm>
            <a:off x="714719" y="5626092"/>
            <a:ext cx="7200708" cy="707886"/>
          </a:xfrm>
          <a:prstGeom prst="rect">
            <a:avLst/>
          </a:prstGeom>
          <a:noFill/>
        </p:spPr>
        <p:txBody>
          <a:bodyPr wrap="square">
            <a:spAutoFit/>
          </a:bodyPr>
          <a:lstStyle/>
          <a:p>
            <a:pPr algn="just">
              <a:buNone/>
            </a:pPr>
            <a:r>
              <a:rPr lang="kk-KZ" sz="2000" b="1" i="1" dirty="0">
                <a:solidFill>
                  <a:srgbClr val="FF0000"/>
                </a:solidFill>
                <a:effectLst/>
                <a:latin typeface="Times New Roman" panose="02020603050405020304" pitchFamily="18" charset="0"/>
                <a:ea typeface="Times New Roman" panose="02020603050405020304" pitchFamily="18" charset="0"/>
              </a:rPr>
              <a:t>Дескриптор:</a:t>
            </a:r>
            <a:endParaRPr lang="ru-KZ" sz="20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2000" dirty="0">
                <a:solidFill>
                  <a:srgbClr val="FF0000"/>
                </a:solidFill>
                <a:effectLst/>
                <a:latin typeface="Times New Roman" panose="02020603050405020304" pitchFamily="18" charset="0"/>
                <a:ea typeface="Times New Roman" panose="02020603050405020304" pitchFamily="18" charset="0"/>
              </a:rPr>
              <a:t>-алфавиттің күшін анықтайды 2 б;</a:t>
            </a:r>
            <a:endParaRPr lang="ru-KZ" sz="2000" dirty="0">
              <a:solidFill>
                <a:srgbClr val="FF0000"/>
              </a:solidFill>
              <a:effectLst/>
              <a:latin typeface="Times New Roman" panose="02020603050405020304" pitchFamily="18" charset="0"/>
              <a:ea typeface="Times New Roman" panose="02020603050405020304" pitchFamily="18" charset="0"/>
            </a:endParaRPr>
          </a:p>
        </p:txBody>
      </p:sp>
      <p:pic>
        <p:nvPicPr>
          <p:cNvPr id="3" name="Рисунок 2">
            <a:extLst>
              <a:ext uri="{FF2B5EF4-FFF2-40B4-BE49-F238E27FC236}">
                <a16:creationId xmlns:a16="http://schemas.microsoft.com/office/drawing/2014/main" id="{7C6B14E5-E834-C940-7B6C-1F67FB182741}"/>
              </a:ext>
            </a:extLst>
          </p:cNvPr>
          <p:cNvPicPr>
            <a:picLocks noChangeAspect="1"/>
          </p:cNvPicPr>
          <p:nvPr/>
        </p:nvPicPr>
        <p:blipFill>
          <a:blip r:embed="rId2"/>
          <a:stretch>
            <a:fillRect/>
          </a:stretch>
        </p:blipFill>
        <p:spPr>
          <a:xfrm>
            <a:off x="1088244" y="1612759"/>
            <a:ext cx="10015512" cy="3632481"/>
          </a:xfrm>
          <a:prstGeom prst="rect">
            <a:avLst/>
          </a:prstGeom>
        </p:spPr>
      </p:pic>
    </p:spTree>
    <p:extLst>
      <p:ext uri="{BB962C8B-B14F-4D97-AF65-F5344CB8AC3E}">
        <p14:creationId xmlns:p14="http://schemas.microsoft.com/office/powerpoint/2010/main" val="3088407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026E17-059D-4A24-9AF3-4794BF97B1A5}"/>
              </a:ext>
            </a:extLst>
          </p:cNvPr>
          <p:cNvSpPr>
            <a:spLocks noGrp="1"/>
          </p:cNvSpPr>
          <p:nvPr>
            <p:ph type="title"/>
          </p:nvPr>
        </p:nvSpPr>
        <p:spPr>
          <a:xfrm>
            <a:off x="370902" y="442243"/>
            <a:ext cx="10515600" cy="1325563"/>
          </a:xfrm>
        </p:spPr>
        <p:txBody>
          <a:bodyPr>
            <a:noAutofit/>
          </a:bodyPr>
          <a:lstStyle/>
          <a:p>
            <a:pPr>
              <a:buNone/>
            </a:pPr>
            <a:r>
              <a:rPr lang="kk-KZ" sz="3200" b="1" dirty="0">
                <a:effectLst/>
                <a:latin typeface="Times New Roman" panose="02020603050405020304" pitchFamily="18" charset="0"/>
                <a:ea typeface="Times New Roman" panose="02020603050405020304" pitchFamily="18" charset="0"/>
              </a:rPr>
              <a:t>Тапсырма №4</a:t>
            </a:r>
            <a:br>
              <a:rPr lang="ru-KZ" sz="2800" dirty="0">
                <a:effectLst/>
                <a:latin typeface="Times New Roman" panose="02020603050405020304" pitchFamily="18" charset="0"/>
                <a:ea typeface="Times New Roman" panose="02020603050405020304" pitchFamily="18" charset="0"/>
              </a:rPr>
            </a:br>
            <a:endParaRPr lang="ru-KZ"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E2C98D7-BE39-65E6-37CF-B1884284D560}"/>
              </a:ext>
            </a:extLst>
          </p:cNvPr>
          <p:cNvSpPr txBox="1"/>
          <p:nvPr/>
        </p:nvSpPr>
        <p:spPr>
          <a:xfrm>
            <a:off x="440801" y="5800827"/>
            <a:ext cx="6658779" cy="877163"/>
          </a:xfrm>
          <a:prstGeom prst="rect">
            <a:avLst/>
          </a:prstGeom>
          <a:noFill/>
        </p:spPr>
        <p:txBody>
          <a:bodyPr wrap="square">
            <a:spAutoFit/>
          </a:bodyPr>
          <a:lstStyle/>
          <a:p>
            <a:pPr>
              <a:buNone/>
            </a:pPr>
            <a:r>
              <a:rPr lang="kk-KZ" sz="2000" b="1" i="1" dirty="0">
                <a:solidFill>
                  <a:srgbClr val="FF0000"/>
                </a:solidFill>
                <a:effectLst/>
                <a:latin typeface="Times New Roman" panose="02020603050405020304" pitchFamily="18" charset="0"/>
                <a:ea typeface="Times New Roman" panose="02020603050405020304" pitchFamily="18" charset="0"/>
              </a:rPr>
              <a:t>Дескриптор:</a:t>
            </a:r>
            <a:endParaRPr lang="ru-KZ" sz="2000" dirty="0">
              <a:solidFill>
                <a:srgbClr val="FF0000"/>
              </a:solidFill>
              <a:effectLst/>
              <a:latin typeface="Times New Roman" panose="02020603050405020304" pitchFamily="18" charset="0"/>
              <a:ea typeface="Times New Roman" panose="02020603050405020304" pitchFamily="18" charset="0"/>
            </a:endParaRPr>
          </a:p>
          <a:p>
            <a:pPr>
              <a:buNone/>
            </a:pPr>
            <a:r>
              <a:rPr lang="kk-KZ" sz="2000" dirty="0">
                <a:solidFill>
                  <a:srgbClr val="FF0000"/>
                </a:solidFill>
                <a:effectLst/>
                <a:latin typeface="Times New Roman" panose="02020603050405020304" pitchFamily="18" charset="0"/>
                <a:ea typeface="Times New Roman" panose="02020603050405020304" pitchFamily="18" charset="0"/>
              </a:rPr>
              <a:t>-мәтіндегі символды анықтайды 2  б;</a:t>
            </a:r>
            <a:endParaRPr lang="ru-KZ" sz="2000" dirty="0">
              <a:solidFill>
                <a:srgbClr val="FF0000"/>
              </a:solidFill>
              <a:effectLst/>
              <a:latin typeface="Times New Roman" panose="02020603050405020304" pitchFamily="18" charset="0"/>
              <a:ea typeface="Times New Roman" panose="02020603050405020304" pitchFamily="18" charset="0"/>
            </a:endParaRPr>
          </a:p>
          <a:p>
            <a:pPr>
              <a:buNone/>
            </a:pPr>
            <a:endParaRPr lang="ru-KZ" sz="1100" i="1" dirty="0">
              <a:solidFill>
                <a:srgbClr val="FF0000"/>
              </a:solidFill>
              <a:effectLst/>
              <a:latin typeface="Times New Roman" panose="02020603050405020304" pitchFamily="18" charset="0"/>
              <a:ea typeface="Times New Roman" panose="02020603050405020304" pitchFamily="18" charset="0"/>
            </a:endParaRPr>
          </a:p>
        </p:txBody>
      </p:sp>
      <p:pic>
        <p:nvPicPr>
          <p:cNvPr id="3" name="Рисунок 2">
            <a:extLst>
              <a:ext uri="{FF2B5EF4-FFF2-40B4-BE49-F238E27FC236}">
                <a16:creationId xmlns:a16="http://schemas.microsoft.com/office/drawing/2014/main" id="{53AAAB55-75C6-062B-6986-76E93277BB75}"/>
              </a:ext>
            </a:extLst>
          </p:cNvPr>
          <p:cNvPicPr>
            <a:picLocks noChangeAspect="1"/>
          </p:cNvPicPr>
          <p:nvPr/>
        </p:nvPicPr>
        <p:blipFill>
          <a:blip r:embed="rId2"/>
          <a:stretch>
            <a:fillRect/>
          </a:stretch>
        </p:blipFill>
        <p:spPr>
          <a:xfrm>
            <a:off x="2113657" y="1494477"/>
            <a:ext cx="9443036" cy="4579680"/>
          </a:xfrm>
          <a:prstGeom prst="rect">
            <a:avLst/>
          </a:prstGeom>
        </p:spPr>
      </p:pic>
    </p:spTree>
    <p:extLst>
      <p:ext uri="{BB962C8B-B14F-4D97-AF65-F5344CB8AC3E}">
        <p14:creationId xmlns:p14="http://schemas.microsoft.com/office/powerpoint/2010/main" val="215628066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320</Words>
  <Application>Microsoft Office PowerPoint</Application>
  <PresentationFormat>Широкоэкранный</PresentationFormat>
  <Paragraphs>36</Paragraphs>
  <Slides>14</Slides>
  <Notes>1</Notes>
  <HiddenSlides>0</HiddenSlides>
  <MMClips>2</MMClips>
  <ScaleCrop>false</ScaleCrop>
  <HeadingPairs>
    <vt:vector size="6" baseType="variant">
      <vt:variant>
        <vt:lpstr>Использованные шрифты</vt:lpstr>
      </vt:variant>
      <vt:variant>
        <vt:i4>7</vt:i4>
      </vt:variant>
      <vt:variant>
        <vt:lpstr>Тема</vt:lpstr>
      </vt:variant>
      <vt:variant>
        <vt:i4>2</vt:i4>
      </vt:variant>
      <vt:variant>
        <vt:lpstr>Заголовки слайдов</vt:lpstr>
      </vt:variant>
      <vt:variant>
        <vt:i4>14</vt:i4>
      </vt:variant>
    </vt:vector>
  </HeadingPairs>
  <TitlesOfParts>
    <vt:vector size="23" baseType="lpstr">
      <vt:lpstr>Agency FB</vt:lpstr>
      <vt:lpstr>Aptos</vt:lpstr>
      <vt:lpstr>Aptos Display</vt:lpstr>
      <vt:lpstr>Arial</vt:lpstr>
      <vt:lpstr>Calibri</vt:lpstr>
      <vt:lpstr>Calibri Light</vt:lpstr>
      <vt:lpstr>Times New Roman</vt:lpstr>
      <vt:lpstr>Тема Office</vt:lpstr>
      <vt:lpstr>1_Тема Office</vt:lpstr>
      <vt:lpstr>Сыныпта психологиялық жағымды ахуал орнату.  Эмоцияны қайталау жаттығуы</vt:lpstr>
      <vt:lpstr>Есіңе түсір: "Иә және жоқ" ойыны. Оқушылар иә немесе жоқ деп жауап береді.  1. Компьютерде шексіз жұмыс істеуге болады!  2. Компьютерде жұмыс істегенде сусындар ішуге тыйым салынады, бірақ тамақ жеуге болады!  3. Компьютерлік құрылғылар электр қуатымен жұмыс істейді!  4. Кабинетте қауіпсіздік ережелері бар</vt:lpstr>
      <vt:lpstr>Сабақтың тақырыбы:  Ақпаратты өлшеу әдістері. Алфавиттік әдіс  Сабақтың мақсаты: </vt:lpstr>
      <vt:lpstr>Жаңа материалды меңгеру  Мұғалім жаңа тақырыпты түсіндіреді түсіндіреді:  қазақ алфавитіндегі  42 әріптің  кез келгенін  жазу үшін қанша бит керек? Алфавит, алфавиттің қуаттылығы. Хартли формуласы: i = k × log₂N, мұндағы K-символдар саны, N-алфавиттің қуаттылығы. </vt:lpstr>
      <vt:lpstr>Сергіту сәті </vt:lpstr>
      <vt:lpstr>Презентация PowerPoint</vt:lpstr>
      <vt:lpstr>Тапсырма №2 Ойлан, жұптас!  Функционалдық сауаттылық:  </vt:lpstr>
      <vt:lpstr>Тапсырма №3    Практикалық тапсырма: </vt:lpstr>
      <vt:lpstr>Тапсырма №4 </vt:lpstr>
      <vt:lpstr>Тапсырма №5 </vt:lpstr>
      <vt:lpstr>Тапсырма №5  https://wordwall.net/resource/60240569 </vt:lpstr>
      <vt:lpstr>Бекіту сұрақтары:  Алфавиттік тәсіл дегеніміз не? Алфавиттің күші дегеніміз не? Алфавиттік тәсіл арқылы мәтіннің ақпараттық көлемін қалай анықтаймыз?   </vt:lpstr>
      <vt:lpstr>Үй тапсырмасы: Өз есіміңізді алфавиттік тәсілмен кодтаңыз, ақпарат көлемін есептеңіз..  </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Arys JOBBM</cp:lastModifiedBy>
  <cp:revision>9</cp:revision>
  <dcterms:created xsi:type="dcterms:W3CDTF">2025-05-12T12:31:26Z</dcterms:created>
  <dcterms:modified xsi:type="dcterms:W3CDTF">2025-09-01T14:06:19Z</dcterms:modified>
</cp:coreProperties>
</file>