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7556500" cy="10693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2799" cy="10692000"/>
          </a:xfrm>
          <a:custGeom>
            <a:avLst/>
            <a:gdLst/>
            <a:ahLst/>
            <a:cxnLst/>
            <a:rect r="r" b="b" t="t" l="l"/>
            <a:pathLst>
              <a:path h="10692000" w="7562799">
                <a:moveTo>
                  <a:pt x="0" y="0"/>
                </a:moveTo>
                <a:lnTo>
                  <a:pt x="7562799" y="0"/>
                </a:lnTo>
                <a:lnTo>
                  <a:pt x="7562799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1604"/>
            <a:ext cx="7733710" cy="10931038"/>
          </a:xfrm>
          <a:custGeom>
            <a:avLst/>
            <a:gdLst/>
            <a:ahLst/>
            <a:cxnLst/>
            <a:rect r="r" b="b" t="t" l="l"/>
            <a:pathLst>
              <a:path h="10931038" w="7733710">
                <a:moveTo>
                  <a:pt x="0" y="0"/>
                </a:moveTo>
                <a:lnTo>
                  <a:pt x="7733710" y="0"/>
                </a:lnTo>
                <a:lnTo>
                  <a:pt x="7733710" y="10931039"/>
                </a:lnTo>
                <a:lnTo>
                  <a:pt x="0" y="109310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28248"/>
            <a:ext cx="7560000" cy="10688043"/>
          </a:xfrm>
          <a:custGeom>
            <a:avLst/>
            <a:gdLst/>
            <a:ahLst/>
            <a:cxnLst/>
            <a:rect r="r" b="b" t="t" l="l"/>
            <a:pathLst>
              <a:path h="10688043" w="7560000">
                <a:moveTo>
                  <a:pt x="0" y="0"/>
                </a:moveTo>
                <a:lnTo>
                  <a:pt x="7560000" y="0"/>
                </a:lnTo>
                <a:lnTo>
                  <a:pt x="7560000" y="10688043"/>
                </a:lnTo>
                <a:lnTo>
                  <a:pt x="0" y="10688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58058"/>
            <a:ext cx="7676416" cy="10850058"/>
          </a:xfrm>
          <a:custGeom>
            <a:avLst/>
            <a:gdLst/>
            <a:ahLst/>
            <a:cxnLst/>
            <a:rect r="r" b="b" t="t" l="l"/>
            <a:pathLst>
              <a:path h="10850058" w="7676416">
                <a:moveTo>
                  <a:pt x="0" y="0"/>
                </a:moveTo>
                <a:lnTo>
                  <a:pt x="7676416" y="0"/>
                </a:lnTo>
                <a:lnTo>
                  <a:pt x="7676416" y="10850058"/>
                </a:lnTo>
                <a:lnTo>
                  <a:pt x="0" y="1085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DAGehLNmB6A</dc:identifier>
  <dcterms:modified xsi:type="dcterms:W3CDTF">2011-08-01T06:04:30Z</dcterms:modified>
  <cp:revision>1</cp:revision>
</cp:coreProperties>
</file>