
<file path=[Content_Types].xml><?xml version="1.0" encoding="utf-8"?>
<Types xmlns="http://schemas.openxmlformats.org/package/2006/content-types"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7556500" cy="10693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DAGe9MWjF1U</dc:identifier>
  <dcterms:modified xsi:type="dcterms:W3CDTF">2011-08-01T06:04:30Z</dcterms:modified>
  <cp:revision>1</cp:revision>
</cp:coreProperties>
</file>