
<file path=[Content_Types].xml><?xml version="1.0" encoding="utf-8"?>
<Types xmlns="http://schemas.openxmlformats.org/package/2006/content-types">
  <Default ContentType="image/jpeg" Extension="jpe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7556500" cy="10693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35366" y="-210625"/>
            <a:ext cx="7089268" cy="10902625"/>
          </a:xfrm>
          <a:custGeom>
            <a:avLst/>
            <a:gdLst/>
            <a:ahLst/>
            <a:cxnLst/>
            <a:rect r="r" b="b" t="t" l="l"/>
            <a:pathLst>
              <a:path h="10902625" w="7089268">
                <a:moveTo>
                  <a:pt x="0" y="0"/>
                </a:moveTo>
                <a:lnTo>
                  <a:pt x="7089268" y="0"/>
                </a:lnTo>
                <a:lnTo>
                  <a:pt x="7089268" y="10902625"/>
                </a:lnTo>
                <a:lnTo>
                  <a:pt x="0" y="109026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54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58021" cy="10692000"/>
          </a:xfrm>
          <a:custGeom>
            <a:avLst/>
            <a:gdLst/>
            <a:ahLst/>
            <a:cxnLst/>
            <a:rect r="r" b="b" t="t" l="l"/>
            <a:pathLst>
              <a:path h="10692000" w="7558021">
                <a:moveTo>
                  <a:pt x="0" y="0"/>
                </a:moveTo>
                <a:lnTo>
                  <a:pt x="7558021" y="0"/>
                </a:lnTo>
                <a:lnTo>
                  <a:pt x="7558021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6488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488604" cy="10584600"/>
          </a:xfrm>
          <a:custGeom>
            <a:avLst/>
            <a:gdLst/>
            <a:ahLst/>
            <a:cxnLst/>
            <a:rect r="r" b="b" t="t" l="l"/>
            <a:pathLst>
              <a:path h="10584600" w="7488604">
                <a:moveTo>
                  <a:pt x="0" y="0"/>
                </a:moveTo>
                <a:lnTo>
                  <a:pt x="7488604" y="0"/>
                </a:lnTo>
                <a:lnTo>
                  <a:pt x="7488604" y="10584600"/>
                </a:lnTo>
                <a:lnTo>
                  <a:pt x="0" y="10584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4590" cy="10692000"/>
          </a:xfrm>
          <a:custGeom>
            <a:avLst/>
            <a:gdLst/>
            <a:ahLst/>
            <a:cxnLst/>
            <a:rect r="r" b="b" t="t" l="l"/>
            <a:pathLst>
              <a:path h="10692000" w="7564590">
                <a:moveTo>
                  <a:pt x="0" y="0"/>
                </a:moveTo>
                <a:lnTo>
                  <a:pt x="7564590" y="0"/>
                </a:lnTo>
                <a:lnTo>
                  <a:pt x="756459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89" y="0"/>
            <a:ext cx="7558021" cy="10692000"/>
          </a:xfrm>
          <a:custGeom>
            <a:avLst/>
            <a:gdLst/>
            <a:ahLst/>
            <a:cxnLst/>
            <a:rect r="r" b="b" t="t" l="l"/>
            <a:pathLst>
              <a:path h="10692000" w="7558021">
                <a:moveTo>
                  <a:pt x="0" y="0"/>
                </a:moveTo>
                <a:lnTo>
                  <a:pt x="7558022" y="0"/>
                </a:lnTo>
                <a:lnTo>
                  <a:pt x="7558022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58021" cy="10692000"/>
          </a:xfrm>
          <a:custGeom>
            <a:avLst/>
            <a:gdLst/>
            <a:ahLst/>
            <a:cxnLst/>
            <a:rect r="r" b="b" t="t" l="l"/>
            <a:pathLst>
              <a:path h="10692000" w="7558021">
                <a:moveTo>
                  <a:pt x="0" y="0"/>
                </a:moveTo>
                <a:lnTo>
                  <a:pt x="7558021" y="0"/>
                </a:lnTo>
                <a:lnTo>
                  <a:pt x="7558021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DAGehkGMx_0</dc:identifier>
  <dcterms:modified xsi:type="dcterms:W3CDTF">2011-08-01T06:04:30Z</dcterms:modified>
  <cp:revision>1</cp:revision>
</cp:coreProperties>
</file>