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58" y="-1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нин компьютерим\Desktop\WhatsApp Images\IMG-20200220-WA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енин компьютерим\Desktop\WhatsApp Images\IMG-20200220-WA0038.jpg"/>
          <p:cNvPicPr>
            <a:picLocks noChangeAspect="1" noChangeArrowheads="1"/>
          </p:cNvPicPr>
          <p:nvPr/>
        </p:nvPicPr>
        <p:blipFill>
          <a:blip r:embed="rId2" cstate="print"/>
          <a:srcRect t="1627"/>
          <a:stretch>
            <a:fillRect/>
          </a:stretch>
        </p:blipFill>
        <p:spPr bwMode="auto">
          <a:xfrm>
            <a:off x="0" y="0"/>
            <a:ext cx="6858000" cy="9746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енин компьютерим\Desktop\WhatsApp Images\IMG-20200220-WA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742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енин компьютерим\Desktop\WhatsApp Images\IMG-20200220-WA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58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енин компьютерим\Desktop\WhatsApp Images\IMG-20200220-WA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561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Менин компьютерим\Desktop\WhatsApp Images\IMG-20200220-WA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52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енин компьютерим\Desktop\WhatsApp Images\IMG-20200220-WA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551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енин компьютерим\Desktop\WhatsApp Images\IMG-20200220-WA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918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нин компьютерим\Desktop\WhatsApp Images\IMG-20200220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839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енин компьютерим\Desktop\WhatsApp Images\IMG-20200220-WA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418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енин компьютерим\Desktop\WhatsApp Images\IMG-20200220-WA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784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енин компьютерим\Desktop\WhatsApp Images\IMG-20200220-WA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8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енин компьютерим\Desktop\WhatsApp Images\IMG-20200220-WA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572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енин компьютерим\Desktop\WhatsApp Images\IMG-20200220-WA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54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енин компьютерим\Desktop\WhatsApp Images\IMG-20200220-WA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6858000" cy="9656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енин компьютерим\Desktop\WhatsApp Images\IMG-20200220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72378" cy="990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Менин компьютерим</dc:creator>
  <cp:lastModifiedBy>Менин компьютерим</cp:lastModifiedBy>
  <cp:revision>1</cp:revision>
  <dcterms:created xsi:type="dcterms:W3CDTF">2020-03-24T10:15:49Z</dcterms:created>
  <dcterms:modified xsi:type="dcterms:W3CDTF">2020-03-24T10:23:15Z</dcterms:modified>
</cp:coreProperties>
</file>