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91521" y="7196963"/>
            <a:ext cx="726439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beclever.cc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8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6.png"/><Relationship Id="rId1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59.png"/><Relationship Id="rId2" Type="http://schemas.openxmlformats.org/officeDocument/2006/relationships/image" Target="../media/image48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3.png"/><Relationship Id="rId3" Type="http://schemas.openxmlformats.org/officeDocument/2006/relationships/image" Target="../media/image62.png"/><Relationship Id="rId21" Type="http://schemas.openxmlformats.org/officeDocument/2006/relationships/image" Target="../media/image2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9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13.png"/><Relationship Id="rId10" Type="http://schemas.openxmlformats.org/officeDocument/2006/relationships/image" Target="../media/image69.png"/><Relationship Id="rId19" Type="http://schemas.openxmlformats.org/officeDocument/2006/relationships/image" Target="../media/image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2.png"/><Relationship Id="rId18" Type="http://schemas.openxmlformats.org/officeDocument/2006/relationships/image" Target="../media/image3.png"/><Relationship Id="rId3" Type="http://schemas.openxmlformats.org/officeDocument/2006/relationships/image" Target="../media/image62.png"/><Relationship Id="rId21" Type="http://schemas.openxmlformats.org/officeDocument/2006/relationships/image" Target="../media/image87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19.png"/><Relationship Id="rId25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89.png"/><Relationship Id="rId5" Type="http://schemas.openxmlformats.org/officeDocument/2006/relationships/image" Target="../media/image77.png"/><Relationship Id="rId15" Type="http://schemas.openxmlformats.org/officeDocument/2006/relationships/image" Target="../media/image56.png"/><Relationship Id="rId23" Type="http://schemas.openxmlformats.org/officeDocument/2006/relationships/image" Target="../media/image88.png"/><Relationship Id="rId10" Type="http://schemas.openxmlformats.org/officeDocument/2006/relationships/image" Target="../media/image82.png"/><Relationship Id="rId19" Type="http://schemas.openxmlformats.org/officeDocument/2006/relationships/image" Target="../media/image4.png"/><Relationship Id="rId4" Type="http://schemas.openxmlformats.org/officeDocument/2006/relationships/image" Target="../media/image63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6320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652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5596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5602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00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6008" y="23976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1579" y="9739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0236" y="7919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1578" y="27033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4868" y="27033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28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28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736003"/>
                </a:moveTo>
                <a:lnTo>
                  <a:pt x="755053" y="887628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close/>
              </a:path>
            </a:pathLst>
          </a:custGeom>
          <a:ln w="381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4959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0291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4235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4241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009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269" y="5916119"/>
            <a:ext cx="1873856" cy="114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9137" y="43271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9137" y="43271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9031" y="5044410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4880" y="5267228"/>
            <a:ext cx="422357" cy="170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3850" y="4469331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7"/>
                </a:lnTo>
                <a:lnTo>
                  <a:pt x="672515" y="671067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5718" y="4610353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2982" y="4889712"/>
            <a:ext cx="121145" cy="86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3857" y="4461349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36" y="4851"/>
                </a:lnTo>
                <a:lnTo>
                  <a:pt x="86108" y="33604"/>
                </a:lnTo>
                <a:lnTo>
                  <a:pt x="50977" y="74797"/>
                </a:lnTo>
                <a:lnTo>
                  <a:pt x="21366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1" y="119785"/>
                </a:lnTo>
                <a:lnTo>
                  <a:pt x="275427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6" y="25654"/>
                </a:lnTo>
                <a:lnTo>
                  <a:pt x="431054" y="31902"/>
                </a:lnTo>
                <a:lnTo>
                  <a:pt x="382871" y="41710"/>
                </a:lnTo>
                <a:lnTo>
                  <a:pt x="335063" y="54630"/>
                </a:lnTo>
                <a:lnTo>
                  <a:pt x="288474" y="70180"/>
                </a:lnTo>
                <a:lnTo>
                  <a:pt x="243901" y="87882"/>
                </a:lnTo>
                <a:lnTo>
                  <a:pt x="202145" y="107264"/>
                </a:lnTo>
                <a:lnTo>
                  <a:pt x="275427" y="107264"/>
                </a:lnTo>
                <a:lnTo>
                  <a:pt x="288474" y="102082"/>
                </a:lnTo>
                <a:lnTo>
                  <a:pt x="335063" y="86533"/>
                </a:lnTo>
                <a:lnTo>
                  <a:pt x="382871" y="73612"/>
                </a:lnTo>
                <a:lnTo>
                  <a:pt x="431099" y="63795"/>
                </a:lnTo>
                <a:lnTo>
                  <a:pt x="478946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76116" y="4722894"/>
            <a:ext cx="153073" cy="85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2870" y="493316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5033" y="4995326"/>
            <a:ext cx="158711" cy="158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2870" y="494031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5033" y="5002477"/>
            <a:ext cx="158711" cy="158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2383" y="463810"/>
            <a:ext cx="5853404" cy="6445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1058" y="5677208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1677835" y="955225"/>
                </a:move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6" y="1296473"/>
                </a:lnTo>
                <a:lnTo>
                  <a:pt x="527718" y="1303206"/>
                </a:lnTo>
                <a:lnTo>
                  <a:pt x="578618" y="1308631"/>
                </a:lnTo>
                <a:lnTo>
                  <a:pt x="627830" y="1312755"/>
                </a:lnTo>
                <a:lnTo>
                  <a:pt x="675467" y="1315590"/>
                </a:lnTo>
                <a:lnTo>
                  <a:pt x="721640" y="1317145"/>
                </a:lnTo>
                <a:lnTo>
                  <a:pt x="766463" y="1317429"/>
                </a:lnTo>
                <a:lnTo>
                  <a:pt x="768698" y="1317403"/>
                </a:lnTo>
                <a:lnTo>
                  <a:pt x="770959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64366" y="974135"/>
                </a:lnTo>
                <a:lnTo>
                  <a:pt x="1677835" y="955225"/>
                </a:lnTo>
                <a:close/>
              </a:path>
              <a:path w="1703070" h="1317625">
                <a:moveTo>
                  <a:pt x="264391" y="0"/>
                </a:move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0310" y="126537"/>
                </a:lnTo>
                <a:lnTo>
                  <a:pt x="50118" y="157471"/>
                </a:lnTo>
                <a:lnTo>
                  <a:pt x="57270" y="187140"/>
                </a:lnTo>
                <a:lnTo>
                  <a:pt x="71241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21" y="409620"/>
                </a:lnTo>
                <a:lnTo>
                  <a:pt x="37815" y="418443"/>
                </a:lnTo>
                <a:lnTo>
                  <a:pt x="31641" y="443592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1677835" y="955225"/>
                </a:lnTo>
                <a:lnTo>
                  <a:pt x="1681692" y="949808"/>
                </a:lnTo>
                <a:lnTo>
                  <a:pt x="1692602" y="924627"/>
                </a:lnTo>
                <a:lnTo>
                  <a:pt x="1696329" y="897936"/>
                </a:lnTo>
                <a:lnTo>
                  <a:pt x="1693922" y="881501"/>
                </a:lnTo>
                <a:lnTo>
                  <a:pt x="1693626" y="881501"/>
                </a:lnTo>
                <a:lnTo>
                  <a:pt x="1693372" y="878047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4690" y="37878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313136" y="6497"/>
                </a:lnTo>
                <a:lnTo>
                  <a:pt x="264391" y="0"/>
                </a:lnTo>
                <a:close/>
              </a:path>
              <a:path w="1703070" h="1317625">
                <a:moveTo>
                  <a:pt x="1693340" y="877528"/>
                </a:moveTo>
                <a:lnTo>
                  <a:pt x="1693626" y="881501"/>
                </a:lnTo>
                <a:lnTo>
                  <a:pt x="1693922" y="881501"/>
                </a:lnTo>
                <a:lnTo>
                  <a:pt x="1693340" y="877528"/>
                </a:lnTo>
                <a:close/>
              </a:path>
              <a:path w="1703070" h="1317625">
                <a:moveTo>
                  <a:pt x="1692433" y="871176"/>
                </a:moveTo>
                <a:lnTo>
                  <a:pt x="1692979" y="874592"/>
                </a:lnTo>
                <a:lnTo>
                  <a:pt x="1693221" y="876718"/>
                </a:lnTo>
                <a:lnTo>
                  <a:pt x="1693340" y="877528"/>
                </a:lnTo>
                <a:lnTo>
                  <a:pt x="1693213" y="876241"/>
                </a:lnTo>
                <a:lnTo>
                  <a:pt x="1692814" y="873373"/>
                </a:lnTo>
                <a:lnTo>
                  <a:pt x="1692433" y="871176"/>
                </a:lnTo>
                <a:close/>
              </a:path>
              <a:path w="1703070" h="1317625">
                <a:moveTo>
                  <a:pt x="704516" y="348947"/>
                </a:moveTo>
                <a:lnTo>
                  <a:pt x="658424" y="357218"/>
                </a:lnTo>
                <a:lnTo>
                  <a:pt x="621721" y="378784"/>
                </a:lnTo>
                <a:lnTo>
                  <a:pt x="1094690" y="378784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35805" y="350146"/>
                </a:lnTo>
                <a:lnTo>
                  <a:pt x="735818" y="350146"/>
                </a:lnTo>
                <a:lnTo>
                  <a:pt x="722350" y="349369"/>
                </a:lnTo>
                <a:lnTo>
                  <a:pt x="711781" y="349023"/>
                </a:lnTo>
                <a:lnTo>
                  <a:pt x="704516" y="348947"/>
                </a:lnTo>
                <a:close/>
              </a:path>
              <a:path w="1703070" h="1317625">
                <a:moveTo>
                  <a:pt x="834725" y="309988"/>
                </a:move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1035805" y="350146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187" y="5476468"/>
            <a:ext cx="3068912" cy="1685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3491" y="654838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93" y="10325"/>
                </a:moveTo>
                <a:lnTo>
                  <a:pt x="939" y="6870"/>
                </a:lnTo>
                <a:lnTo>
                  <a:pt x="546" y="3416"/>
                </a:lnTo>
                <a:lnTo>
                  <a:pt x="0" y="0"/>
                </a:lnTo>
                <a:lnTo>
                  <a:pt x="381" y="2197"/>
                </a:lnTo>
                <a:lnTo>
                  <a:pt x="850" y="5575"/>
                </a:lnTo>
                <a:lnTo>
                  <a:pt x="1193" y="10325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1058" y="5677208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50310" y="126537"/>
                </a:moveTo>
                <a:lnTo>
                  <a:pt x="50118" y="157471"/>
                </a:lnTo>
                <a:lnTo>
                  <a:pt x="57270" y="187140"/>
                </a:lnTo>
                <a:lnTo>
                  <a:pt x="71241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66096" y="327387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98" y="409328"/>
                </a:lnTo>
                <a:lnTo>
                  <a:pt x="39921" y="409620"/>
                </a:lnTo>
                <a:lnTo>
                  <a:pt x="39858" y="409912"/>
                </a:lnTo>
                <a:lnTo>
                  <a:pt x="39782" y="410217"/>
                </a:lnTo>
                <a:lnTo>
                  <a:pt x="37815" y="418443"/>
                </a:lnTo>
                <a:lnTo>
                  <a:pt x="35792" y="426752"/>
                </a:lnTo>
                <a:lnTo>
                  <a:pt x="33729" y="435138"/>
                </a:lnTo>
                <a:lnTo>
                  <a:pt x="31641" y="443592"/>
                </a:lnTo>
                <a:lnTo>
                  <a:pt x="22745" y="480149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6" y="1296473"/>
                </a:lnTo>
                <a:lnTo>
                  <a:pt x="527718" y="1303206"/>
                </a:lnTo>
                <a:lnTo>
                  <a:pt x="578618" y="1308631"/>
                </a:lnTo>
                <a:lnTo>
                  <a:pt x="627830" y="1312755"/>
                </a:lnTo>
                <a:lnTo>
                  <a:pt x="675467" y="1315590"/>
                </a:lnTo>
                <a:lnTo>
                  <a:pt x="721640" y="1317145"/>
                </a:lnTo>
                <a:lnTo>
                  <a:pt x="766463" y="1317429"/>
                </a:lnTo>
                <a:lnTo>
                  <a:pt x="767581" y="1317429"/>
                </a:lnTo>
                <a:lnTo>
                  <a:pt x="768698" y="1317403"/>
                </a:lnTo>
                <a:lnTo>
                  <a:pt x="769803" y="1317365"/>
                </a:lnTo>
                <a:lnTo>
                  <a:pt x="770184" y="1317352"/>
                </a:lnTo>
                <a:lnTo>
                  <a:pt x="770578" y="1317340"/>
                </a:lnTo>
                <a:lnTo>
                  <a:pt x="770959" y="1317314"/>
                </a:lnTo>
                <a:lnTo>
                  <a:pt x="771391" y="1317314"/>
                </a:lnTo>
                <a:lnTo>
                  <a:pt x="771822" y="1317314"/>
                </a:lnTo>
                <a:lnTo>
                  <a:pt x="772254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81692" y="949808"/>
                </a:lnTo>
                <a:lnTo>
                  <a:pt x="1696329" y="897936"/>
                </a:lnTo>
                <a:lnTo>
                  <a:pt x="1692102" y="869081"/>
                </a:lnTo>
                <a:lnTo>
                  <a:pt x="1690807" y="861613"/>
                </a:lnTo>
                <a:lnTo>
                  <a:pt x="1688839" y="854285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722350" y="349369"/>
                </a:lnTo>
                <a:lnTo>
                  <a:pt x="711781" y="349023"/>
                </a:lnTo>
                <a:lnTo>
                  <a:pt x="704516" y="348947"/>
                </a:lnTo>
                <a:lnTo>
                  <a:pt x="700956" y="348977"/>
                </a:lnTo>
                <a:lnTo>
                  <a:pt x="679157" y="351304"/>
                </a:lnTo>
                <a:lnTo>
                  <a:pt x="658424" y="357218"/>
                </a:lnTo>
                <a:lnTo>
                  <a:pt x="639149" y="36646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264391" y="0"/>
                </a:ln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8395" y="95490"/>
                </a:lnTo>
                <a:lnTo>
                  <a:pt x="50310" y="12653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20527" y="6395842"/>
            <a:ext cx="728980" cy="471170"/>
          </a:xfrm>
          <a:custGeom>
            <a:avLst/>
            <a:gdLst/>
            <a:ahLst/>
            <a:cxnLst/>
            <a:rect l="l" t="t" r="r" b="b"/>
            <a:pathLst>
              <a:path w="728979" h="471170">
                <a:moveTo>
                  <a:pt x="577469" y="241884"/>
                </a:moveTo>
                <a:lnTo>
                  <a:pt x="296138" y="241884"/>
                </a:lnTo>
                <a:lnTo>
                  <a:pt x="266907" y="268330"/>
                </a:lnTo>
                <a:lnTo>
                  <a:pt x="227656" y="299269"/>
                </a:lnTo>
                <a:lnTo>
                  <a:pt x="181781" y="332478"/>
                </a:lnTo>
                <a:lnTo>
                  <a:pt x="132681" y="365732"/>
                </a:lnTo>
                <a:lnTo>
                  <a:pt x="83753" y="396809"/>
                </a:lnTo>
                <a:lnTo>
                  <a:pt x="38393" y="423484"/>
                </a:lnTo>
                <a:lnTo>
                  <a:pt x="0" y="443534"/>
                </a:lnTo>
                <a:lnTo>
                  <a:pt x="52986" y="451341"/>
                </a:lnTo>
                <a:lnTo>
                  <a:pt x="106853" y="458161"/>
                </a:lnTo>
                <a:lnTo>
                  <a:pt x="161313" y="463769"/>
                </a:lnTo>
                <a:lnTo>
                  <a:pt x="216082" y="467934"/>
                </a:lnTo>
                <a:lnTo>
                  <a:pt x="270873" y="470431"/>
                </a:lnTo>
                <a:lnTo>
                  <a:pt x="325399" y="471030"/>
                </a:lnTo>
                <a:lnTo>
                  <a:pt x="373382" y="467324"/>
                </a:lnTo>
                <a:lnTo>
                  <a:pt x="425250" y="459649"/>
                </a:lnTo>
                <a:lnTo>
                  <a:pt x="479412" y="448512"/>
                </a:lnTo>
                <a:lnTo>
                  <a:pt x="534277" y="434419"/>
                </a:lnTo>
                <a:lnTo>
                  <a:pt x="588255" y="417877"/>
                </a:lnTo>
                <a:lnTo>
                  <a:pt x="639754" y="399392"/>
                </a:lnTo>
                <a:lnTo>
                  <a:pt x="687184" y="379472"/>
                </a:lnTo>
                <a:lnTo>
                  <a:pt x="728954" y="358622"/>
                </a:lnTo>
                <a:lnTo>
                  <a:pt x="577469" y="241884"/>
                </a:lnTo>
                <a:close/>
              </a:path>
              <a:path w="728979" h="471170">
                <a:moveTo>
                  <a:pt x="263588" y="0"/>
                </a:moveTo>
                <a:lnTo>
                  <a:pt x="248155" y="68984"/>
                </a:lnTo>
                <a:lnTo>
                  <a:pt x="223042" y="115563"/>
                </a:lnTo>
                <a:lnTo>
                  <a:pt x="191586" y="161288"/>
                </a:lnTo>
                <a:lnTo>
                  <a:pt x="157729" y="199472"/>
                </a:lnTo>
                <a:lnTo>
                  <a:pt x="125412" y="223431"/>
                </a:lnTo>
                <a:lnTo>
                  <a:pt x="168236" y="234424"/>
                </a:lnTo>
                <a:lnTo>
                  <a:pt x="211566" y="240730"/>
                </a:lnTo>
                <a:lnTo>
                  <a:pt x="254500" y="242999"/>
                </a:lnTo>
                <a:lnTo>
                  <a:pt x="296138" y="241884"/>
                </a:lnTo>
                <a:lnTo>
                  <a:pt x="577469" y="241884"/>
                </a:lnTo>
                <a:lnTo>
                  <a:pt x="263588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5774" y="6735324"/>
            <a:ext cx="728980" cy="131445"/>
          </a:xfrm>
          <a:custGeom>
            <a:avLst/>
            <a:gdLst/>
            <a:ahLst/>
            <a:cxnLst/>
            <a:rect l="l" t="t" r="r" b="b"/>
            <a:pathLst>
              <a:path w="728979" h="131445">
                <a:moveTo>
                  <a:pt x="53492" y="75272"/>
                </a:moveTo>
                <a:lnTo>
                  <a:pt x="38815" y="83644"/>
                </a:lnTo>
                <a:lnTo>
                  <a:pt x="24917" y="91271"/>
                </a:lnTo>
                <a:lnTo>
                  <a:pt x="11933" y="98065"/>
                </a:lnTo>
                <a:lnTo>
                  <a:pt x="0" y="103936"/>
                </a:lnTo>
                <a:lnTo>
                  <a:pt x="52987" y="111738"/>
                </a:lnTo>
                <a:lnTo>
                  <a:pt x="106856" y="118558"/>
                </a:lnTo>
                <a:lnTo>
                  <a:pt x="161320" y="124166"/>
                </a:lnTo>
                <a:lnTo>
                  <a:pt x="216091" y="128333"/>
                </a:lnTo>
                <a:lnTo>
                  <a:pt x="270884" y="130832"/>
                </a:lnTo>
                <a:lnTo>
                  <a:pt x="325412" y="131432"/>
                </a:lnTo>
                <a:lnTo>
                  <a:pt x="373394" y="127722"/>
                </a:lnTo>
                <a:lnTo>
                  <a:pt x="425261" y="120046"/>
                </a:lnTo>
                <a:lnTo>
                  <a:pt x="479421" y="108908"/>
                </a:lnTo>
                <a:lnTo>
                  <a:pt x="529730" y="95986"/>
                </a:lnTo>
                <a:lnTo>
                  <a:pt x="332993" y="95986"/>
                </a:lnTo>
                <a:lnTo>
                  <a:pt x="286373" y="95597"/>
                </a:lnTo>
                <a:lnTo>
                  <a:pt x="239530" y="93788"/>
                </a:lnTo>
                <a:lnTo>
                  <a:pt x="192643" y="90706"/>
                </a:lnTo>
                <a:lnTo>
                  <a:pt x="145889" y="86496"/>
                </a:lnTo>
                <a:lnTo>
                  <a:pt x="99446" y="81303"/>
                </a:lnTo>
                <a:lnTo>
                  <a:pt x="53492" y="75272"/>
                </a:lnTo>
                <a:close/>
              </a:path>
              <a:path w="728979" h="131445">
                <a:moveTo>
                  <a:pt x="704278" y="0"/>
                </a:moveTo>
                <a:lnTo>
                  <a:pt x="662699" y="18235"/>
                </a:lnTo>
                <a:lnTo>
                  <a:pt x="617408" y="35430"/>
                </a:lnTo>
                <a:lnTo>
                  <a:pt x="569569" y="51215"/>
                </a:lnTo>
                <a:lnTo>
                  <a:pt x="520350" y="65219"/>
                </a:lnTo>
                <a:lnTo>
                  <a:pt x="470917" y="77069"/>
                </a:lnTo>
                <a:lnTo>
                  <a:pt x="422436" y="86394"/>
                </a:lnTo>
                <a:lnTo>
                  <a:pt x="376072" y="92824"/>
                </a:lnTo>
                <a:lnTo>
                  <a:pt x="332993" y="95986"/>
                </a:lnTo>
                <a:lnTo>
                  <a:pt x="529730" y="95986"/>
                </a:lnTo>
                <a:lnTo>
                  <a:pt x="588262" y="78275"/>
                </a:lnTo>
                <a:lnTo>
                  <a:pt x="639762" y="59792"/>
                </a:lnTo>
                <a:lnTo>
                  <a:pt x="687193" y="39873"/>
                </a:lnTo>
                <a:lnTo>
                  <a:pt x="728967" y="19024"/>
                </a:lnTo>
                <a:lnTo>
                  <a:pt x="704278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51191" y="6591466"/>
            <a:ext cx="178435" cy="47625"/>
          </a:xfrm>
          <a:custGeom>
            <a:avLst/>
            <a:gdLst/>
            <a:ahLst/>
            <a:cxnLst/>
            <a:rect l="l" t="t" r="r" b="b"/>
            <a:pathLst>
              <a:path w="178435" h="47625">
                <a:moveTo>
                  <a:pt x="36118" y="0"/>
                </a:moveTo>
                <a:lnTo>
                  <a:pt x="26753" y="8840"/>
                </a:lnTo>
                <a:lnTo>
                  <a:pt x="17554" y="16500"/>
                </a:lnTo>
                <a:lnTo>
                  <a:pt x="8608" y="22831"/>
                </a:lnTo>
                <a:lnTo>
                  <a:pt x="0" y="27685"/>
                </a:lnTo>
                <a:lnTo>
                  <a:pt x="34001" y="36818"/>
                </a:lnTo>
                <a:lnTo>
                  <a:pt x="68427" y="42883"/>
                </a:lnTo>
                <a:lnTo>
                  <a:pt x="102834" y="46225"/>
                </a:lnTo>
                <a:lnTo>
                  <a:pt x="136778" y="47193"/>
                </a:lnTo>
                <a:lnTo>
                  <a:pt x="148965" y="37239"/>
                </a:lnTo>
                <a:lnTo>
                  <a:pt x="160147" y="27685"/>
                </a:lnTo>
                <a:lnTo>
                  <a:pt x="169870" y="18909"/>
                </a:lnTo>
                <a:lnTo>
                  <a:pt x="177166" y="11826"/>
                </a:lnTo>
                <a:lnTo>
                  <a:pt x="143751" y="11826"/>
                </a:lnTo>
                <a:lnTo>
                  <a:pt x="108186" y="10648"/>
                </a:lnTo>
                <a:lnTo>
                  <a:pt x="72137" y="6823"/>
                </a:lnTo>
                <a:lnTo>
                  <a:pt x="36118" y="0"/>
                </a:lnTo>
                <a:close/>
              </a:path>
              <a:path w="178435" h="47625">
                <a:moveTo>
                  <a:pt x="178320" y="10706"/>
                </a:moveTo>
                <a:lnTo>
                  <a:pt x="143751" y="11826"/>
                </a:lnTo>
                <a:lnTo>
                  <a:pt x="177166" y="11826"/>
                </a:lnTo>
                <a:lnTo>
                  <a:pt x="178320" y="10706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09085" y="6113272"/>
            <a:ext cx="269875" cy="147320"/>
          </a:xfrm>
          <a:custGeom>
            <a:avLst/>
            <a:gdLst/>
            <a:ahLst/>
            <a:cxnLst/>
            <a:rect l="l" t="t" r="r" b="b"/>
            <a:pathLst>
              <a:path w="269875" h="147320">
                <a:moveTo>
                  <a:pt x="0" y="0"/>
                </a:moveTo>
                <a:lnTo>
                  <a:pt x="27678" y="22129"/>
                </a:lnTo>
                <a:lnTo>
                  <a:pt x="60297" y="55805"/>
                </a:lnTo>
                <a:lnTo>
                  <a:pt x="87978" y="93124"/>
                </a:lnTo>
                <a:lnTo>
                  <a:pt x="100844" y="126186"/>
                </a:lnTo>
                <a:lnTo>
                  <a:pt x="89014" y="147091"/>
                </a:lnTo>
                <a:lnTo>
                  <a:pt x="269290" y="132956"/>
                </a:lnTo>
                <a:lnTo>
                  <a:pt x="254081" y="62848"/>
                </a:lnTo>
                <a:lnTo>
                  <a:pt x="220960" y="25630"/>
                </a:lnTo>
                <a:lnTo>
                  <a:pt x="144682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83968" y="6152384"/>
            <a:ext cx="176326" cy="99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07129" y="5803548"/>
            <a:ext cx="521334" cy="719455"/>
          </a:xfrm>
          <a:custGeom>
            <a:avLst/>
            <a:gdLst/>
            <a:ahLst/>
            <a:cxnLst/>
            <a:rect l="l" t="t" r="r" b="b"/>
            <a:pathLst>
              <a:path w="521335" h="719454">
                <a:moveTo>
                  <a:pt x="135681" y="0"/>
                </a:moveTo>
                <a:lnTo>
                  <a:pt x="92558" y="1960"/>
                </a:lnTo>
                <a:lnTo>
                  <a:pt x="49370" y="15622"/>
                </a:lnTo>
                <a:lnTo>
                  <a:pt x="78547" y="51055"/>
                </a:lnTo>
                <a:lnTo>
                  <a:pt x="90697" y="91242"/>
                </a:lnTo>
                <a:lnTo>
                  <a:pt x="89838" y="134720"/>
                </a:lnTo>
                <a:lnTo>
                  <a:pt x="79991" y="180028"/>
                </a:lnTo>
                <a:lnTo>
                  <a:pt x="65174" y="225704"/>
                </a:lnTo>
                <a:lnTo>
                  <a:pt x="49406" y="270289"/>
                </a:lnTo>
                <a:lnTo>
                  <a:pt x="36708" y="312319"/>
                </a:lnTo>
                <a:lnTo>
                  <a:pt x="26170" y="355374"/>
                </a:lnTo>
                <a:lnTo>
                  <a:pt x="15575" y="399790"/>
                </a:lnTo>
                <a:lnTo>
                  <a:pt x="6578" y="444782"/>
                </a:lnTo>
                <a:lnTo>
                  <a:pt x="834" y="489565"/>
                </a:lnTo>
                <a:lnTo>
                  <a:pt x="0" y="533354"/>
                </a:lnTo>
                <a:lnTo>
                  <a:pt x="5729" y="575363"/>
                </a:lnTo>
                <a:lnTo>
                  <a:pt x="19678" y="614809"/>
                </a:lnTo>
                <a:lnTo>
                  <a:pt x="43503" y="650905"/>
                </a:lnTo>
                <a:lnTo>
                  <a:pt x="78859" y="682867"/>
                </a:lnTo>
                <a:lnTo>
                  <a:pt x="118578" y="704513"/>
                </a:lnTo>
                <a:lnTo>
                  <a:pt x="160465" y="716353"/>
                </a:lnTo>
                <a:lnTo>
                  <a:pt x="203552" y="719266"/>
                </a:lnTo>
                <a:lnTo>
                  <a:pt x="246870" y="714127"/>
                </a:lnTo>
                <a:lnTo>
                  <a:pt x="289454" y="701815"/>
                </a:lnTo>
                <a:lnTo>
                  <a:pt x="330334" y="683208"/>
                </a:lnTo>
                <a:lnTo>
                  <a:pt x="368543" y="659183"/>
                </a:lnTo>
                <a:lnTo>
                  <a:pt x="403114" y="630616"/>
                </a:lnTo>
                <a:lnTo>
                  <a:pt x="433079" y="598387"/>
                </a:lnTo>
                <a:lnTo>
                  <a:pt x="457471" y="563373"/>
                </a:lnTo>
                <a:lnTo>
                  <a:pt x="520730" y="492176"/>
                </a:lnTo>
                <a:lnTo>
                  <a:pt x="471553" y="470821"/>
                </a:lnTo>
                <a:lnTo>
                  <a:pt x="435574" y="442394"/>
                </a:lnTo>
                <a:lnTo>
                  <a:pt x="410187" y="408091"/>
                </a:lnTo>
                <a:lnTo>
                  <a:pt x="392785" y="369110"/>
                </a:lnTo>
                <a:lnTo>
                  <a:pt x="380764" y="326647"/>
                </a:lnTo>
                <a:lnTo>
                  <a:pt x="371517" y="281897"/>
                </a:lnTo>
                <a:lnTo>
                  <a:pt x="362437" y="236057"/>
                </a:lnTo>
                <a:lnTo>
                  <a:pt x="350918" y="190323"/>
                </a:lnTo>
                <a:lnTo>
                  <a:pt x="336521" y="151570"/>
                </a:lnTo>
                <a:lnTo>
                  <a:pt x="314990" y="114220"/>
                </a:lnTo>
                <a:lnTo>
                  <a:pt x="287336" y="79743"/>
                </a:lnTo>
                <a:lnTo>
                  <a:pt x="254568" y="49612"/>
                </a:lnTo>
                <a:lnTo>
                  <a:pt x="217696" y="25297"/>
                </a:lnTo>
                <a:lnTo>
                  <a:pt x="177731" y="8269"/>
                </a:lnTo>
                <a:lnTo>
                  <a:pt x="135681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9861" y="6207391"/>
            <a:ext cx="1027430" cy="556260"/>
          </a:xfrm>
          <a:custGeom>
            <a:avLst/>
            <a:gdLst/>
            <a:ahLst/>
            <a:cxnLst/>
            <a:rect l="l" t="t" r="r" b="b"/>
            <a:pathLst>
              <a:path w="1027429" h="556259">
                <a:moveTo>
                  <a:pt x="415767" y="0"/>
                </a:moveTo>
                <a:lnTo>
                  <a:pt x="375221" y="1418"/>
                </a:lnTo>
                <a:lnTo>
                  <a:pt x="336450" y="4531"/>
                </a:lnTo>
                <a:lnTo>
                  <a:pt x="264377" y="14399"/>
                </a:lnTo>
                <a:lnTo>
                  <a:pt x="143150" y="38580"/>
                </a:lnTo>
                <a:lnTo>
                  <a:pt x="117834" y="43445"/>
                </a:lnTo>
                <a:lnTo>
                  <a:pt x="94588" y="47114"/>
                </a:lnTo>
                <a:lnTo>
                  <a:pt x="44249" y="56820"/>
                </a:lnTo>
                <a:lnTo>
                  <a:pt x="13593" y="70033"/>
                </a:lnTo>
                <a:lnTo>
                  <a:pt x="0" y="87249"/>
                </a:lnTo>
                <a:lnTo>
                  <a:pt x="844" y="108967"/>
                </a:lnTo>
                <a:lnTo>
                  <a:pt x="13506" y="135686"/>
                </a:lnTo>
                <a:lnTo>
                  <a:pt x="35361" y="167902"/>
                </a:lnTo>
                <a:lnTo>
                  <a:pt x="63787" y="206115"/>
                </a:lnTo>
                <a:lnTo>
                  <a:pt x="96163" y="250822"/>
                </a:lnTo>
                <a:lnTo>
                  <a:pt x="220012" y="386609"/>
                </a:lnTo>
                <a:lnTo>
                  <a:pt x="311782" y="466183"/>
                </a:lnTo>
                <a:lnTo>
                  <a:pt x="368802" y="503612"/>
                </a:lnTo>
                <a:lnTo>
                  <a:pt x="642515" y="556095"/>
                </a:lnTo>
                <a:lnTo>
                  <a:pt x="841540" y="496590"/>
                </a:lnTo>
                <a:lnTo>
                  <a:pt x="971331" y="407394"/>
                </a:lnTo>
                <a:lnTo>
                  <a:pt x="1017738" y="361451"/>
                </a:lnTo>
                <a:lnTo>
                  <a:pt x="1017649" y="360994"/>
                </a:lnTo>
                <a:lnTo>
                  <a:pt x="1017560" y="359889"/>
                </a:lnTo>
                <a:lnTo>
                  <a:pt x="1007324" y="339824"/>
                </a:lnTo>
                <a:lnTo>
                  <a:pt x="989887" y="309639"/>
                </a:lnTo>
                <a:lnTo>
                  <a:pt x="969440" y="281887"/>
                </a:lnTo>
                <a:lnTo>
                  <a:pt x="952896" y="270926"/>
                </a:lnTo>
                <a:lnTo>
                  <a:pt x="943748" y="270926"/>
                </a:lnTo>
                <a:lnTo>
                  <a:pt x="945704" y="269478"/>
                </a:lnTo>
                <a:lnTo>
                  <a:pt x="947875" y="268970"/>
                </a:lnTo>
                <a:lnTo>
                  <a:pt x="950771" y="268970"/>
                </a:lnTo>
                <a:lnTo>
                  <a:pt x="970434" y="263949"/>
                </a:lnTo>
                <a:lnTo>
                  <a:pt x="990019" y="259702"/>
                </a:lnTo>
                <a:lnTo>
                  <a:pt x="1008715" y="256289"/>
                </a:lnTo>
                <a:lnTo>
                  <a:pt x="1026311" y="253616"/>
                </a:lnTo>
                <a:lnTo>
                  <a:pt x="1027212" y="246732"/>
                </a:lnTo>
                <a:lnTo>
                  <a:pt x="968266" y="199625"/>
                </a:lnTo>
                <a:lnTo>
                  <a:pt x="910650" y="158548"/>
                </a:lnTo>
                <a:lnTo>
                  <a:pt x="854400" y="123141"/>
                </a:lnTo>
                <a:lnTo>
                  <a:pt x="799554" y="93043"/>
                </a:lnTo>
                <a:lnTo>
                  <a:pt x="746149" y="67891"/>
                </a:lnTo>
                <a:lnTo>
                  <a:pt x="694222" y="47326"/>
                </a:lnTo>
                <a:lnTo>
                  <a:pt x="643809" y="30984"/>
                </a:lnTo>
                <a:lnTo>
                  <a:pt x="594949" y="18506"/>
                </a:lnTo>
                <a:lnTo>
                  <a:pt x="547677" y="9530"/>
                </a:lnTo>
                <a:lnTo>
                  <a:pt x="502032" y="3694"/>
                </a:lnTo>
                <a:lnTo>
                  <a:pt x="458049" y="638"/>
                </a:lnTo>
                <a:lnTo>
                  <a:pt x="415767" y="0"/>
                </a:lnTo>
                <a:close/>
              </a:path>
              <a:path w="1027429" h="556259">
                <a:moveTo>
                  <a:pt x="950174" y="269122"/>
                </a:moveTo>
                <a:lnTo>
                  <a:pt x="945894" y="270291"/>
                </a:lnTo>
                <a:lnTo>
                  <a:pt x="943748" y="270926"/>
                </a:lnTo>
                <a:lnTo>
                  <a:pt x="952896" y="270926"/>
                </a:lnTo>
                <a:lnTo>
                  <a:pt x="950174" y="269122"/>
                </a:lnTo>
                <a:close/>
              </a:path>
              <a:path w="1027429" h="556259">
                <a:moveTo>
                  <a:pt x="950771" y="268970"/>
                </a:moveTo>
                <a:lnTo>
                  <a:pt x="947875" y="268970"/>
                </a:lnTo>
                <a:lnTo>
                  <a:pt x="950174" y="269122"/>
                </a:lnTo>
                <a:lnTo>
                  <a:pt x="950771" y="268970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87237" y="6433370"/>
            <a:ext cx="245320" cy="2453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8567" y="2590637"/>
            <a:ext cx="1340421" cy="27550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34040" y="6035859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0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6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8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8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7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30825" y="6492315"/>
            <a:ext cx="221585" cy="2626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78877" y="6107343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80963" y="6167599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93"/>
                </a:lnTo>
                <a:lnTo>
                  <a:pt x="51143" y="122471"/>
                </a:lnTo>
                <a:lnTo>
                  <a:pt x="0" y="163595"/>
                </a:lnTo>
                <a:lnTo>
                  <a:pt x="18389" y="171469"/>
                </a:lnTo>
                <a:lnTo>
                  <a:pt x="32523" y="160028"/>
                </a:lnTo>
                <a:lnTo>
                  <a:pt x="50462" y="146659"/>
                </a:lnTo>
                <a:lnTo>
                  <a:pt x="97676" y="116185"/>
                </a:lnTo>
                <a:lnTo>
                  <a:pt x="159863" y="84154"/>
                </a:lnTo>
                <a:lnTo>
                  <a:pt x="196519" y="68838"/>
                </a:lnTo>
                <a:lnTo>
                  <a:pt x="236855" y="54672"/>
                </a:lnTo>
                <a:lnTo>
                  <a:pt x="280851" y="42169"/>
                </a:lnTo>
                <a:lnTo>
                  <a:pt x="328485" y="31844"/>
                </a:lnTo>
                <a:lnTo>
                  <a:pt x="379736" y="24209"/>
                </a:lnTo>
                <a:lnTo>
                  <a:pt x="434584" y="19777"/>
                </a:lnTo>
                <a:lnTo>
                  <a:pt x="493008" y="19062"/>
                </a:lnTo>
                <a:lnTo>
                  <a:pt x="563705" y="19062"/>
                </a:lnTo>
                <a:lnTo>
                  <a:pt x="448952" y="0"/>
                </a:lnTo>
                <a:close/>
              </a:path>
              <a:path w="788670" h="172085">
                <a:moveTo>
                  <a:pt x="563705" y="19062"/>
                </a:moveTo>
                <a:lnTo>
                  <a:pt x="493008" y="19062"/>
                </a:lnTo>
                <a:lnTo>
                  <a:pt x="554986" y="22577"/>
                </a:lnTo>
                <a:lnTo>
                  <a:pt x="620498" y="30835"/>
                </a:lnTo>
                <a:lnTo>
                  <a:pt x="689522" y="44349"/>
                </a:lnTo>
                <a:lnTo>
                  <a:pt x="762038" y="63633"/>
                </a:lnTo>
                <a:lnTo>
                  <a:pt x="768445" y="61706"/>
                </a:lnTo>
                <a:lnTo>
                  <a:pt x="774920" y="59849"/>
                </a:lnTo>
                <a:lnTo>
                  <a:pt x="781460" y="58058"/>
                </a:lnTo>
                <a:lnTo>
                  <a:pt x="788060" y="56331"/>
                </a:lnTo>
                <a:lnTo>
                  <a:pt x="563705" y="19062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16938" y="6748087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40" h="132715">
                <a:moveTo>
                  <a:pt x="277036" y="0"/>
                </a:moveTo>
                <a:lnTo>
                  <a:pt x="217348" y="7736"/>
                </a:lnTo>
                <a:lnTo>
                  <a:pt x="96097" y="29260"/>
                </a:lnTo>
                <a:lnTo>
                  <a:pt x="0" y="62043"/>
                </a:lnTo>
                <a:lnTo>
                  <a:pt x="15772" y="103555"/>
                </a:lnTo>
                <a:lnTo>
                  <a:pt x="62878" y="119852"/>
                </a:lnTo>
                <a:lnTo>
                  <a:pt x="113588" y="129242"/>
                </a:lnTo>
                <a:lnTo>
                  <a:pt x="166142" y="132521"/>
                </a:lnTo>
                <a:lnTo>
                  <a:pt x="218777" y="130486"/>
                </a:lnTo>
                <a:lnTo>
                  <a:pt x="269732" y="123934"/>
                </a:lnTo>
                <a:lnTo>
                  <a:pt x="317246" y="113659"/>
                </a:lnTo>
                <a:lnTo>
                  <a:pt x="359557" y="100458"/>
                </a:lnTo>
                <a:lnTo>
                  <a:pt x="394903" y="85128"/>
                </a:lnTo>
                <a:lnTo>
                  <a:pt x="405292" y="78625"/>
                </a:lnTo>
                <a:lnTo>
                  <a:pt x="354094" y="78625"/>
                </a:lnTo>
                <a:lnTo>
                  <a:pt x="316566" y="74880"/>
                </a:lnTo>
                <a:lnTo>
                  <a:pt x="295396" y="50811"/>
                </a:lnTo>
                <a:lnTo>
                  <a:pt x="277036" y="0"/>
                </a:lnTo>
                <a:close/>
              </a:path>
              <a:path w="421640" h="132715">
                <a:moveTo>
                  <a:pt x="421524" y="68465"/>
                </a:moveTo>
                <a:lnTo>
                  <a:pt x="354094" y="78625"/>
                </a:lnTo>
                <a:lnTo>
                  <a:pt x="405292" y="78625"/>
                </a:lnTo>
                <a:lnTo>
                  <a:pt x="421524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09066" y="6813900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09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0513" y="6292431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90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82"/>
                </a:lnTo>
                <a:lnTo>
                  <a:pt x="99986" y="407017"/>
                </a:lnTo>
                <a:lnTo>
                  <a:pt x="85190" y="421068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90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69492" y="6444526"/>
            <a:ext cx="226047" cy="226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6553" y="348770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632743" y="45416"/>
                </a:moveTo>
                <a:lnTo>
                  <a:pt x="567740" y="60877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224025" y="506688"/>
                </a:lnTo>
                <a:lnTo>
                  <a:pt x="1254151" y="497285"/>
                </a:lnTo>
                <a:lnTo>
                  <a:pt x="1283876" y="477648"/>
                </a:lnTo>
                <a:lnTo>
                  <a:pt x="1307337" y="449916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110522" y="82035"/>
                </a:lnTo>
                <a:lnTo>
                  <a:pt x="717892" y="82035"/>
                </a:lnTo>
                <a:lnTo>
                  <a:pt x="712957" y="77411"/>
                </a:lnTo>
                <a:lnTo>
                  <a:pt x="707758" y="73036"/>
                </a:lnTo>
                <a:lnTo>
                  <a:pt x="702301" y="68925"/>
                </a:lnTo>
                <a:lnTo>
                  <a:pt x="696594" y="65093"/>
                </a:lnTo>
                <a:lnTo>
                  <a:pt x="665711" y="50892"/>
                </a:lnTo>
                <a:lnTo>
                  <a:pt x="632743" y="45416"/>
                </a:lnTo>
                <a:close/>
              </a:path>
              <a:path w="1327150" h="1245870">
                <a:moveTo>
                  <a:pt x="1224025" y="506688"/>
                </a:move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24025" y="506688"/>
                </a:lnTo>
                <a:close/>
              </a:path>
              <a:path w="1327150" h="1245870">
                <a:moveTo>
                  <a:pt x="821319" y="44348"/>
                </a:moveTo>
                <a:lnTo>
                  <a:pt x="774115" y="54819"/>
                </a:lnTo>
                <a:lnTo>
                  <a:pt x="739533" y="70935"/>
                </a:lnTo>
                <a:lnTo>
                  <a:pt x="717892" y="82035"/>
                </a:lnTo>
                <a:lnTo>
                  <a:pt x="1110522" y="82035"/>
                </a:lnTo>
                <a:lnTo>
                  <a:pt x="1080283" y="52050"/>
                </a:lnTo>
                <a:lnTo>
                  <a:pt x="868400" y="52050"/>
                </a:lnTo>
                <a:lnTo>
                  <a:pt x="845204" y="45968"/>
                </a:lnTo>
                <a:lnTo>
                  <a:pt x="821319" y="44348"/>
                </a:lnTo>
                <a:close/>
              </a:path>
              <a:path w="1327150" h="1245870">
                <a:moveTo>
                  <a:pt x="987775" y="0"/>
                </a:moveTo>
                <a:lnTo>
                  <a:pt x="917435" y="11131"/>
                </a:lnTo>
                <a:lnTo>
                  <a:pt x="878453" y="39708"/>
                </a:lnTo>
                <a:lnTo>
                  <a:pt x="868400" y="52050"/>
                </a:lnTo>
                <a:lnTo>
                  <a:pt x="1080283" y="52050"/>
                </a:lnTo>
                <a:lnTo>
                  <a:pt x="1079675" y="51447"/>
                </a:lnTo>
                <a:lnTo>
                  <a:pt x="1053058" y="28492"/>
                </a:lnTo>
                <a:lnTo>
                  <a:pt x="1022135" y="9431"/>
                </a:lnTo>
                <a:lnTo>
                  <a:pt x="98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553" y="348770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1118628" y="568432"/>
                </a:moveTo>
                <a:lnTo>
                  <a:pt x="1113283" y="560814"/>
                </a:lnTo>
                <a:lnTo>
                  <a:pt x="1107461" y="553683"/>
                </a:lnTo>
                <a:lnTo>
                  <a:pt x="1101197" y="547049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83876" y="477648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079675" y="51447"/>
                </a:lnTo>
                <a:lnTo>
                  <a:pt x="1022135" y="9431"/>
                </a:lnTo>
                <a:lnTo>
                  <a:pt x="987775" y="0"/>
                </a:lnTo>
                <a:lnTo>
                  <a:pt x="952151" y="474"/>
                </a:lnTo>
                <a:lnTo>
                  <a:pt x="903074" y="19080"/>
                </a:lnTo>
                <a:lnTo>
                  <a:pt x="868400" y="52050"/>
                </a:lnTo>
                <a:lnTo>
                  <a:pt x="845204" y="45968"/>
                </a:lnTo>
                <a:lnTo>
                  <a:pt x="797403" y="47271"/>
                </a:lnTo>
                <a:lnTo>
                  <a:pt x="757724" y="62206"/>
                </a:lnTo>
                <a:lnTo>
                  <a:pt x="723074" y="79254"/>
                </a:lnTo>
                <a:lnTo>
                  <a:pt x="717892" y="82035"/>
                </a:lnTo>
                <a:lnTo>
                  <a:pt x="712957" y="77411"/>
                </a:lnTo>
                <a:lnTo>
                  <a:pt x="665711" y="50892"/>
                </a:lnTo>
                <a:lnTo>
                  <a:pt x="632743" y="45416"/>
                </a:lnTo>
                <a:lnTo>
                  <a:pt x="599487" y="48725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5384" y="1228439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2904" y="529317"/>
            <a:ext cx="601345" cy="475615"/>
          </a:xfrm>
          <a:custGeom>
            <a:avLst/>
            <a:gdLst/>
            <a:ahLst/>
            <a:cxnLst/>
            <a:rect l="l" t="t" r="r" b="b"/>
            <a:pathLst>
              <a:path w="601344" h="475615">
                <a:moveTo>
                  <a:pt x="319519" y="1041"/>
                </a:moveTo>
                <a:lnTo>
                  <a:pt x="121702" y="155866"/>
                </a:lnTo>
                <a:lnTo>
                  <a:pt x="28300" y="309891"/>
                </a:lnTo>
                <a:lnTo>
                  <a:pt x="627" y="428032"/>
                </a:lnTo>
                <a:lnTo>
                  <a:pt x="0" y="475208"/>
                </a:lnTo>
                <a:lnTo>
                  <a:pt x="96062" y="470644"/>
                </a:lnTo>
                <a:lnTo>
                  <a:pt x="153373" y="454032"/>
                </a:lnTo>
                <a:lnTo>
                  <a:pt x="194693" y="411791"/>
                </a:lnTo>
                <a:lnTo>
                  <a:pt x="242785" y="330339"/>
                </a:lnTo>
                <a:lnTo>
                  <a:pt x="366430" y="330339"/>
                </a:lnTo>
                <a:lnTo>
                  <a:pt x="411649" y="290970"/>
                </a:lnTo>
                <a:lnTo>
                  <a:pt x="450748" y="217042"/>
                </a:lnTo>
                <a:lnTo>
                  <a:pt x="461390" y="195262"/>
                </a:lnTo>
                <a:lnTo>
                  <a:pt x="551931" y="195262"/>
                </a:lnTo>
                <a:lnTo>
                  <a:pt x="566229" y="168224"/>
                </a:lnTo>
                <a:lnTo>
                  <a:pt x="568096" y="164147"/>
                </a:lnTo>
                <a:lnTo>
                  <a:pt x="304025" y="164147"/>
                </a:lnTo>
                <a:lnTo>
                  <a:pt x="313022" y="120381"/>
                </a:lnTo>
                <a:lnTo>
                  <a:pt x="316620" y="83223"/>
                </a:lnTo>
                <a:lnTo>
                  <a:pt x="317794" y="45750"/>
                </a:lnTo>
                <a:lnTo>
                  <a:pt x="319519" y="1041"/>
                </a:lnTo>
                <a:close/>
              </a:path>
              <a:path w="601344" h="475615">
                <a:moveTo>
                  <a:pt x="366430" y="330339"/>
                </a:moveTo>
                <a:lnTo>
                  <a:pt x="242785" y="330339"/>
                </a:lnTo>
                <a:lnTo>
                  <a:pt x="242620" y="333832"/>
                </a:lnTo>
                <a:lnTo>
                  <a:pt x="242646" y="335724"/>
                </a:lnTo>
                <a:lnTo>
                  <a:pt x="327107" y="339185"/>
                </a:lnTo>
                <a:lnTo>
                  <a:pt x="366430" y="330339"/>
                </a:lnTo>
                <a:close/>
              </a:path>
              <a:path w="601344" h="475615">
                <a:moveTo>
                  <a:pt x="551931" y="195262"/>
                </a:moveTo>
                <a:lnTo>
                  <a:pt x="461390" y="195262"/>
                </a:lnTo>
                <a:lnTo>
                  <a:pt x="457788" y="210044"/>
                </a:lnTo>
                <a:lnTo>
                  <a:pt x="456006" y="221476"/>
                </a:lnTo>
                <a:lnTo>
                  <a:pt x="455404" y="228854"/>
                </a:lnTo>
                <a:lnTo>
                  <a:pt x="455345" y="231470"/>
                </a:lnTo>
                <a:lnTo>
                  <a:pt x="500355" y="233303"/>
                </a:lnTo>
                <a:lnTo>
                  <a:pt x="526908" y="227326"/>
                </a:lnTo>
                <a:lnTo>
                  <a:pt x="545401" y="207610"/>
                </a:lnTo>
                <a:lnTo>
                  <a:pt x="551931" y="195262"/>
                </a:lnTo>
                <a:close/>
              </a:path>
              <a:path w="601344" h="475615">
                <a:moveTo>
                  <a:pt x="515619" y="0"/>
                </a:moveTo>
                <a:lnTo>
                  <a:pt x="456295" y="29473"/>
                </a:lnTo>
                <a:lnTo>
                  <a:pt x="406276" y="61481"/>
                </a:lnTo>
                <a:lnTo>
                  <a:pt x="364759" y="95168"/>
                </a:lnTo>
                <a:lnTo>
                  <a:pt x="330943" y="129675"/>
                </a:lnTo>
                <a:lnTo>
                  <a:pt x="304025" y="164147"/>
                </a:lnTo>
                <a:lnTo>
                  <a:pt x="568096" y="164147"/>
                </a:lnTo>
                <a:lnTo>
                  <a:pt x="575447" y="148094"/>
                </a:lnTo>
                <a:lnTo>
                  <a:pt x="482726" y="148094"/>
                </a:lnTo>
                <a:lnTo>
                  <a:pt x="498585" y="104563"/>
                </a:lnTo>
                <a:lnTo>
                  <a:pt x="506498" y="70656"/>
                </a:lnTo>
                <a:lnTo>
                  <a:pt x="510748" y="38445"/>
                </a:lnTo>
                <a:lnTo>
                  <a:pt x="515619" y="0"/>
                </a:lnTo>
                <a:close/>
              </a:path>
              <a:path w="601344" h="475615">
                <a:moveTo>
                  <a:pt x="600811" y="52552"/>
                </a:moveTo>
                <a:lnTo>
                  <a:pt x="559007" y="74292"/>
                </a:lnTo>
                <a:lnTo>
                  <a:pt x="526110" y="98228"/>
                </a:lnTo>
                <a:lnTo>
                  <a:pt x="501041" y="123211"/>
                </a:lnTo>
                <a:lnTo>
                  <a:pt x="482726" y="148094"/>
                </a:lnTo>
                <a:lnTo>
                  <a:pt x="575447" y="148094"/>
                </a:lnTo>
                <a:lnTo>
                  <a:pt x="585114" y="126981"/>
                </a:lnTo>
                <a:lnTo>
                  <a:pt x="594002" y="99820"/>
                </a:lnTo>
                <a:lnTo>
                  <a:pt x="597649" y="77943"/>
                </a:lnTo>
                <a:lnTo>
                  <a:pt x="600811" y="5255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70212" y="581873"/>
            <a:ext cx="103505" cy="1119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39295" y="740990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59" h="19684">
                <a:moveTo>
                  <a:pt x="9575" y="0"/>
                </a:moveTo>
                <a:lnTo>
                  <a:pt x="6591" y="6222"/>
                </a:lnTo>
                <a:lnTo>
                  <a:pt x="3390" y="12763"/>
                </a:lnTo>
                <a:lnTo>
                  <a:pt x="0" y="19608"/>
                </a:lnTo>
                <a:lnTo>
                  <a:pt x="1600" y="19507"/>
                </a:lnTo>
                <a:lnTo>
                  <a:pt x="3340" y="19354"/>
                </a:lnTo>
                <a:lnTo>
                  <a:pt x="5207" y="19164"/>
                </a:lnTo>
                <a:lnTo>
                  <a:pt x="6096" y="13754"/>
                </a:lnTo>
                <a:lnTo>
                  <a:pt x="7442" y="7327"/>
                </a:lnTo>
                <a:lnTo>
                  <a:pt x="957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2907" y="530361"/>
            <a:ext cx="320040" cy="474345"/>
          </a:xfrm>
          <a:custGeom>
            <a:avLst/>
            <a:gdLst/>
            <a:ahLst/>
            <a:cxnLst/>
            <a:rect l="l" t="t" r="r" b="b"/>
            <a:pathLst>
              <a:path w="320040" h="474344">
                <a:moveTo>
                  <a:pt x="319519" y="0"/>
                </a:moveTo>
                <a:lnTo>
                  <a:pt x="121702" y="154823"/>
                </a:lnTo>
                <a:lnTo>
                  <a:pt x="28300" y="308843"/>
                </a:lnTo>
                <a:lnTo>
                  <a:pt x="627" y="426980"/>
                </a:lnTo>
                <a:lnTo>
                  <a:pt x="0" y="474154"/>
                </a:lnTo>
                <a:lnTo>
                  <a:pt x="5130" y="474014"/>
                </a:lnTo>
                <a:lnTo>
                  <a:pt x="13881" y="473049"/>
                </a:lnTo>
                <a:lnTo>
                  <a:pt x="14435" y="454032"/>
                </a:lnTo>
                <a:lnTo>
                  <a:pt x="16708" y="429156"/>
                </a:lnTo>
                <a:lnTo>
                  <a:pt x="29763" y="364862"/>
                </a:lnTo>
                <a:lnTo>
                  <a:pt x="42221" y="326963"/>
                </a:lnTo>
                <a:lnTo>
                  <a:pt x="59750" y="286243"/>
                </a:lnTo>
                <a:lnTo>
                  <a:pt x="83188" y="243461"/>
                </a:lnTo>
                <a:lnTo>
                  <a:pt x="113373" y="199377"/>
                </a:lnTo>
                <a:lnTo>
                  <a:pt x="151144" y="154750"/>
                </a:lnTo>
                <a:lnTo>
                  <a:pt x="197339" y="110340"/>
                </a:lnTo>
                <a:lnTo>
                  <a:pt x="252795" y="66907"/>
                </a:lnTo>
                <a:lnTo>
                  <a:pt x="318350" y="25209"/>
                </a:lnTo>
                <a:lnTo>
                  <a:pt x="318630" y="17348"/>
                </a:lnTo>
                <a:lnTo>
                  <a:pt x="318973" y="9042"/>
                </a:lnTo>
                <a:lnTo>
                  <a:pt x="319519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91516" y="529313"/>
            <a:ext cx="197015" cy="1805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69220" y="483980"/>
            <a:ext cx="158115" cy="291465"/>
          </a:xfrm>
          <a:custGeom>
            <a:avLst/>
            <a:gdLst/>
            <a:ahLst/>
            <a:cxnLst/>
            <a:rect l="l" t="t" r="r" b="b"/>
            <a:pathLst>
              <a:path w="158114" h="291465">
                <a:moveTo>
                  <a:pt x="66268" y="0"/>
                </a:moveTo>
                <a:lnTo>
                  <a:pt x="64738" y="39554"/>
                </a:lnTo>
                <a:lnTo>
                  <a:pt x="58744" y="88862"/>
                </a:lnTo>
                <a:lnTo>
                  <a:pt x="46888" y="140449"/>
                </a:lnTo>
                <a:lnTo>
                  <a:pt x="27773" y="186839"/>
                </a:lnTo>
                <a:lnTo>
                  <a:pt x="0" y="220560"/>
                </a:lnTo>
                <a:lnTo>
                  <a:pt x="61607" y="291058"/>
                </a:lnTo>
                <a:lnTo>
                  <a:pt x="94205" y="260135"/>
                </a:lnTo>
                <a:lnTo>
                  <a:pt x="124031" y="225031"/>
                </a:lnTo>
                <a:lnTo>
                  <a:pt x="146746" y="185488"/>
                </a:lnTo>
                <a:lnTo>
                  <a:pt x="158013" y="141249"/>
                </a:lnTo>
                <a:lnTo>
                  <a:pt x="151313" y="100525"/>
                </a:lnTo>
                <a:lnTo>
                  <a:pt x="128719" y="62218"/>
                </a:lnTo>
                <a:lnTo>
                  <a:pt x="97836" y="28115"/>
                </a:lnTo>
                <a:lnTo>
                  <a:pt x="66268" y="0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3910" y="632859"/>
            <a:ext cx="290195" cy="152400"/>
          </a:xfrm>
          <a:custGeom>
            <a:avLst/>
            <a:gdLst/>
            <a:ahLst/>
            <a:cxnLst/>
            <a:rect l="l" t="t" r="r" b="b"/>
            <a:pathLst>
              <a:path w="290194" h="152400">
                <a:moveTo>
                  <a:pt x="160108" y="0"/>
                </a:moveTo>
                <a:lnTo>
                  <a:pt x="114850" y="5987"/>
                </a:lnTo>
                <a:lnTo>
                  <a:pt x="72910" y="23896"/>
                </a:lnTo>
                <a:lnTo>
                  <a:pt x="34543" y="49390"/>
                </a:lnTo>
                <a:lnTo>
                  <a:pt x="0" y="78130"/>
                </a:lnTo>
                <a:lnTo>
                  <a:pt x="59474" y="145046"/>
                </a:lnTo>
                <a:lnTo>
                  <a:pt x="66497" y="151790"/>
                </a:lnTo>
                <a:lnTo>
                  <a:pt x="102857" y="127737"/>
                </a:lnTo>
                <a:lnTo>
                  <a:pt x="150247" y="113164"/>
                </a:lnTo>
                <a:lnTo>
                  <a:pt x="201766" y="106210"/>
                </a:lnTo>
                <a:lnTo>
                  <a:pt x="250512" y="105012"/>
                </a:lnTo>
                <a:lnTo>
                  <a:pt x="287701" y="105012"/>
                </a:lnTo>
                <a:lnTo>
                  <a:pt x="265379" y="73057"/>
                </a:lnTo>
                <a:lnTo>
                  <a:pt x="235143" y="38380"/>
                </a:lnTo>
                <a:lnTo>
                  <a:pt x="199759" y="11441"/>
                </a:lnTo>
                <a:lnTo>
                  <a:pt x="160108" y="0"/>
                </a:lnTo>
                <a:close/>
              </a:path>
              <a:path w="290194" h="152400">
                <a:moveTo>
                  <a:pt x="287701" y="105012"/>
                </a:moveTo>
                <a:lnTo>
                  <a:pt x="250512" y="105012"/>
                </a:lnTo>
                <a:lnTo>
                  <a:pt x="289585" y="107708"/>
                </a:lnTo>
                <a:lnTo>
                  <a:pt x="287701" y="10501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96649" y="995541"/>
            <a:ext cx="279400" cy="208279"/>
          </a:xfrm>
          <a:custGeom>
            <a:avLst/>
            <a:gdLst/>
            <a:ahLst/>
            <a:cxnLst/>
            <a:rect l="l" t="t" r="r" b="b"/>
            <a:pathLst>
              <a:path w="279400" h="208280">
                <a:moveTo>
                  <a:pt x="279260" y="0"/>
                </a:moveTo>
                <a:lnTo>
                  <a:pt x="142659" y="36283"/>
                </a:lnTo>
                <a:lnTo>
                  <a:pt x="0" y="208102"/>
                </a:lnTo>
                <a:lnTo>
                  <a:pt x="64513" y="207715"/>
                </a:lnTo>
                <a:lnTo>
                  <a:pt x="115108" y="185908"/>
                </a:lnTo>
                <a:lnTo>
                  <a:pt x="177963" y="123173"/>
                </a:lnTo>
                <a:lnTo>
                  <a:pt x="27926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27449" y="1217466"/>
            <a:ext cx="329565" cy="139700"/>
          </a:xfrm>
          <a:custGeom>
            <a:avLst/>
            <a:gdLst/>
            <a:ahLst/>
            <a:cxnLst/>
            <a:rect l="l" t="t" r="r" b="b"/>
            <a:pathLst>
              <a:path w="329564" h="139700">
                <a:moveTo>
                  <a:pt x="188264" y="0"/>
                </a:moveTo>
                <a:lnTo>
                  <a:pt x="0" y="120141"/>
                </a:lnTo>
                <a:lnTo>
                  <a:pt x="61554" y="139449"/>
                </a:lnTo>
                <a:lnTo>
                  <a:pt x="116387" y="134110"/>
                </a:lnTo>
                <a:lnTo>
                  <a:pt x="195383" y="93526"/>
                </a:lnTo>
                <a:lnTo>
                  <a:pt x="329425" y="7099"/>
                </a:lnTo>
                <a:lnTo>
                  <a:pt x="188264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0784" y="624092"/>
            <a:ext cx="943610" cy="939800"/>
          </a:xfrm>
          <a:custGeom>
            <a:avLst/>
            <a:gdLst/>
            <a:ahLst/>
            <a:cxnLst/>
            <a:rect l="l" t="t" r="r" b="b"/>
            <a:pathLst>
              <a:path w="943610" h="939800">
                <a:moveTo>
                  <a:pt x="943425" y="0"/>
                </a:moveTo>
                <a:lnTo>
                  <a:pt x="904974" y="10876"/>
                </a:lnTo>
                <a:lnTo>
                  <a:pt x="852994" y="26187"/>
                </a:lnTo>
                <a:lnTo>
                  <a:pt x="789805" y="46166"/>
                </a:lnTo>
                <a:lnTo>
                  <a:pt x="717725" y="71046"/>
                </a:lnTo>
                <a:lnTo>
                  <a:pt x="679076" y="85398"/>
                </a:lnTo>
                <a:lnTo>
                  <a:pt x="639074" y="101062"/>
                </a:lnTo>
                <a:lnTo>
                  <a:pt x="598009" y="118068"/>
                </a:lnTo>
                <a:lnTo>
                  <a:pt x="556172" y="136446"/>
                </a:lnTo>
                <a:lnTo>
                  <a:pt x="513851" y="156225"/>
                </a:lnTo>
                <a:lnTo>
                  <a:pt x="471338" y="177433"/>
                </a:lnTo>
                <a:lnTo>
                  <a:pt x="428921" y="200100"/>
                </a:lnTo>
                <a:lnTo>
                  <a:pt x="386891" y="224255"/>
                </a:lnTo>
                <a:lnTo>
                  <a:pt x="345537" y="249927"/>
                </a:lnTo>
                <a:lnTo>
                  <a:pt x="305151" y="277145"/>
                </a:lnTo>
                <a:lnTo>
                  <a:pt x="266020" y="305940"/>
                </a:lnTo>
                <a:lnTo>
                  <a:pt x="228437" y="336339"/>
                </a:lnTo>
                <a:lnTo>
                  <a:pt x="192689" y="368372"/>
                </a:lnTo>
                <a:lnTo>
                  <a:pt x="159068" y="402069"/>
                </a:lnTo>
                <a:lnTo>
                  <a:pt x="127863" y="437457"/>
                </a:lnTo>
                <a:lnTo>
                  <a:pt x="99365" y="474568"/>
                </a:lnTo>
                <a:lnTo>
                  <a:pt x="73862" y="513429"/>
                </a:lnTo>
                <a:lnTo>
                  <a:pt x="51645" y="554070"/>
                </a:lnTo>
                <a:lnTo>
                  <a:pt x="33005" y="596520"/>
                </a:lnTo>
                <a:lnTo>
                  <a:pt x="18230" y="640809"/>
                </a:lnTo>
                <a:lnTo>
                  <a:pt x="7611" y="686965"/>
                </a:lnTo>
                <a:lnTo>
                  <a:pt x="1437" y="735017"/>
                </a:lnTo>
                <a:lnTo>
                  <a:pt x="0" y="784996"/>
                </a:lnTo>
                <a:lnTo>
                  <a:pt x="3587" y="836930"/>
                </a:lnTo>
                <a:lnTo>
                  <a:pt x="334990" y="939438"/>
                </a:lnTo>
                <a:lnTo>
                  <a:pt x="543358" y="886428"/>
                </a:lnTo>
                <a:lnTo>
                  <a:pt x="716800" y="599436"/>
                </a:lnTo>
                <a:lnTo>
                  <a:pt x="943425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7196" y="1122910"/>
            <a:ext cx="237534" cy="237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3535" y="1398015"/>
            <a:ext cx="155549" cy="79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880" y="1335504"/>
            <a:ext cx="1682750" cy="5163820"/>
          </a:xfrm>
          <a:custGeom>
            <a:avLst/>
            <a:gdLst/>
            <a:ahLst/>
            <a:cxnLst/>
            <a:rect l="l" t="t" r="r" b="b"/>
            <a:pathLst>
              <a:path w="1682750" h="5163820">
                <a:moveTo>
                  <a:pt x="1680768" y="5127561"/>
                </a:moveTo>
                <a:lnTo>
                  <a:pt x="1680768" y="5133327"/>
                </a:lnTo>
                <a:lnTo>
                  <a:pt x="1680908" y="5139334"/>
                </a:lnTo>
                <a:lnTo>
                  <a:pt x="1681200" y="5145595"/>
                </a:lnTo>
                <a:lnTo>
                  <a:pt x="1681505" y="5151793"/>
                </a:lnTo>
                <a:lnTo>
                  <a:pt x="1681949" y="5157736"/>
                </a:lnTo>
                <a:lnTo>
                  <a:pt x="1682495" y="5163413"/>
                </a:lnTo>
                <a:lnTo>
                  <a:pt x="1634302" y="5149265"/>
                </a:lnTo>
                <a:lnTo>
                  <a:pt x="1586439" y="5134230"/>
                </a:lnTo>
                <a:lnTo>
                  <a:pt x="1538917" y="5118313"/>
                </a:lnTo>
                <a:lnTo>
                  <a:pt x="1491748" y="5101520"/>
                </a:lnTo>
                <a:lnTo>
                  <a:pt x="1444941" y="5083859"/>
                </a:lnTo>
                <a:lnTo>
                  <a:pt x="1398508" y="5065335"/>
                </a:lnTo>
                <a:lnTo>
                  <a:pt x="1352459" y="5045954"/>
                </a:lnTo>
                <a:lnTo>
                  <a:pt x="1306805" y="5025722"/>
                </a:lnTo>
                <a:lnTo>
                  <a:pt x="1261558" y="5004646"/>
                </a:lnTo>
                <a:lnTo>
                  <a:pt x="1216727" y="4982732"/>
                </a:lnTo>
                <a:lnTo>
                  <a:pt x="1172323" y="4959985"/>
                </a:lnTo>
                <a:lnTo>
                  <a:pt x="1128358" y="4936412"/>
                </a:lnTo>
                <a:lnTo>
                  <a:pt x="1084841" y="4912019"/>
                </a:lnTo>
                <a:lnTo>
                  <a:pt x="1041785" y="4886812"/>
                </a:lnTo>
                <a:lnTo>
                  <a:pt x="999199" y="4860798"/>
                </a:lnTo>
                <a:lnTo>
                  <a:pt x="957094" y="4833982"/>
                </a:lnTo>
                <a:lnTo>
                  <a:pt x="915481" y="4806370"/>
                </a:lnTo>
                <a:lnTo>
                  <a:pt x="874371" y="4777970"/>
                </a:lnTo>
                <a:lnTo>
                  <a:pt x="833774" y="4748786"/>
                </a:lnTo>
                <a:lnTo>
                  <a:pt x="793702" y="4718825"/>
                </a:lnTo>
                <a:lnTo>
                  <a:pt x="754165" y="4688093"/>
                </a:lnTo>
                <a:lnTo>
                  <a:pt x="715174" y="4656597"/>
                </a:lnTo>
                <a:lnTo>
                  <a:pt x="676739" y="4624342"/>
                </a:lnTo>
                <a:lnTo>
                  <a:pt x="638872" y="4591335"/>
                </a:lnTo>
                <a:lnTo>
                  <a:pt x="601582" y="4557581"/>
                </a:lnTo>
                <a:lnTo>
                  <a:pt x="564882" y="4523087"/>
                </a:lnTo>
                <a:lnTo>
                  <a:pt x="528782" y="4487859"/>
                </a:lnTo>
                <a:lnTo>
                  <a:pt x="493292" y="4451903"/>
                </a:lnTo>
                <a:lnTo>
                  <a:pt x="458423" y="4415226"/>
                </a:lnTo>
                <a:lnTo>
                  <a:pt x="424186" y="4377833"/>
                </a:lnTo>
                <a:lnTo>
                  <a:pt x="390591" y="4339730"/>
                </a:lnTo>
                <a:lnTo>
                  <a:pt x="357651" y="4300924"/>
                </a:lnTo>
                <a:lnTo>
                  <a:pt x="325374" y="4261421"/>
                </a:lnTo>
                <a:lnTo>
                  <a:pt x="293773" y="4221227"/>
                </a:lnTo>
                <a:lnTo>
                  <a:pt x="262857" y="4180348"/>
                </a:lnTo>
                <a:lnTo>
                  <a:pt x="232638" y="4138790"/>
                </a:lnTo>
                <a:lnTo>
                  <a:pt x="236474" y="4133208"/>
                </a:lnTo>
                <a:lnTo>
                  <a:pt x="240228" y="4127566"/>
                </a:lnTo>
                <a:lnTo>
                  <a:pt x="270889" y="4072624"/>
                </a:lnTo>
                <a:lnTo>
                  <a:pt x="289298" y="4027073"/>
                </a:lnTo>
                <a:lnTo>
                  <a:pt x="302593" y="3979859"/>
                </a:lnTo>
                <a:lnTo>
                  <a:pt x="310658" y="3931403"/>
                </a:lnTo>
                <a:lnTo>
                  <a:pt x="313372" y="3882123"/>
                </a:lnTo>
                <a:lnTo>
                  <a:pt x="310213" y="3829251"/>
                </a:lnTo>
                <a:lnTo>
                  <a:pt x="300848" y="3777103"/>
                </a:lnTo>
                <a:lnTo>
                  <a:pt x="285442" y="3726389"/>
                </a:lnTo>
                <a:lnTo>
                  <a:pt x="264159" y="3677818"/>
                </a:lnTo>
                <a:lnTo>
                  <a:pt x="241786" y="3632992"/>
                </a:lnTo>
                <a:lnTo>
                  <a:pt x="220395" y="3587873"/>
                </a:lnTo>
                <a:lnTo>
                  <a:pt x="199985" y="3542467"/>
                </a:lnTo>
                <a:lnTo>
                  <a:pt x="180560" y="3496777"/>
                </a:lnTo>
                <a:lnTo>
                  <a:pt x="162119" y="3450811"/>
                </a:lnTo>
                <a:lnTo>
                  <a:pt x="144665" y="3404571"/>
                </a:lnTo>
                <a:lnTo>
                  <a:pt x="128198" y="3358064"/>
                </a:lnTo>
                <a:lnTo>
                  <a:pt x="112719" y="3311294"/>
                </a:lnTo>
                <a:lnTo>
                  <a:pt x="98231" y="3264267"/>
                </a:lnTo>
                <a:lnTo>
                  <a:pt x="84733" y="3216987"/>
                </a:lnTo>
                <a:lnTo>
                  <a:pt x="72228" y="3169460"/>
                </a:lnTo>
                <a:lnTo>
                  <a:pt x="60716" y="3121690"/>
                </a:lnTo>
                <a:lnTo>
                  <a:pt x="50198" y="3073683"/>
                </a:lnTo>
                <a:lnTo>
                  <a:pt x="40677" y="3025444"/>
                </a:lnTo>
                <a:lnTo>
                  <a:pt x="32153" y="2976977"/>
                </a:lnTo>
                <a:lnTo>
                  <a:pt x="24627" y="2928287"/>
                </a:lnTo>
                <a:lnTo>
                  <a:pt x="18100" y="2879380"/>
                </a:lnTo>
                <a:lnTo>
                  <a:pt x="12575" y="2830261"/>
                </a:lnTo>
                <a:lnTo>
                  <a:pt x="8051" y="2780934"/>
                </a:lnTo>
                <a:lnTo>
                  <a:pt x="4530" y="2731406"/>
                </a:lnTo>
                <a:lnTo>
                  <a:pt x="2014" y="2681680"/>
                </a:lnTo>
                <a:lnTo>
                  <a:pt x="503" y="2631761"/>
                </a:lnTo>
                <a:lnTo>
                  <a:pt x="0" y="2581656"/>
                </a:lnTo>
                <a:lnTo>
                  <a:pt x="510" y="2531191"/>
                </a:lnTo>
                <a:lnTo>
                  <a:pt x="2042" y="2480917"/>
                </a:lnTo>
                <a:lnTo>
                  <a:pt x="4592" y="2430840"/>
                </a:lnTo>
                <a:lnTo>
                  <a:pt x="8161" y="2380964"/>
                </a:lnTo>
                <a:lnTo>
                  <a:pt x="12747" y="2331294"/>
                </a:lnTo>
                <a:lnTo>
                  <a:pt x="18349" y="2281837"/>
                </a:lnTo>
                <a:lnTo>
                  <a:pt x="24965" y="2232595"/>
                </a:lnTo>
                <a:lnTo>
                  <a:pt x="32594" y="2183576"/>
                </a:lnTo>
                <a:lnTo>
                  <a:pt x="41236" y="2134783"/>
                </a:lnTo>
                <a:lnTo>
                  <a:pt x="50888" y="2086222"/>
                </a:lnTo>
                <a:lnTo>
                  <a:pt x="61550" y="2037899"/>
                </a:lnTo>
                <a:lnTo>
                  <a:pt x="73220" y="1989817"/>
                </a:lnTo>
                <a:lnTo>
                  <a:pt x="85897" y="1941983"/>
                </a:lnTo>
                <a:lnTo>
                  <a:pt x="99580" y="1894401"/>
                </a:lnTo>
                <a:lnTo>
                  <a:pt x="114268" y="1847076"/>
                </a:lnTo>
                <a:lnTo>
                  <a:pt x="129959" y="1800014"/>
                </a:lnTo>
                <a:lnTo>
                  <a:pt x="146653" y="1753219"/>
                </a:lnTo>
                <a:lnTo>
                  <a:pt x="164347" y="1706697"/>
                </a:lnTo>
                <a:lnTo>
                  <a:pt x="183042" y="1660453"/>
                </a:lnTo>
                <a:lnTo>
                  <a:pt x="202734" y="1614492"/>
                </a:lnTo>
                <a:lnTo>
                  <a:pt x="223424" y="1568818"/>
                </a:lnTo>
                <a:lnTo>
                  <a:pt x="245111" y="1523438"/>
                </a:lnTo>
                <a:lnTo>
                  <a:pt x="267792" y="1478356"/>
                </a:lnTo>
                <a:lnTo>
                  <a:pt x="289375" y="1429541"/>
                </a:lnTo>
                <a:lnTo>
                  <a:pt x="305009" y="1378519"/>
                </a:lnTo>
                <a:lnTo>
                  <a:pt x="314519" y="1326010"/>
                </a:lnTo>
                <a:lnTo>
                  <a:pt x="317728" y="1272730"/>
                </a:lnTo>
                <a:lnTo>
                  <a:pt x="315031" y="1223628"/>
                </a:lnTo>
                <a:lnTo>
                  <a:pt x="307016" y="1175324"/>
                </a:lnTo>
                <a:lnTo>
                  <a:pt x="293796" y="1128228"/>
                </a:lnTo>
                <a:lnTo>
                  <a:pt x="275485" y="1082755"/>
                </a:lnTo>
                <a:lnTo>
                  <a:pt x="252196" y="1039317"/>
                </a:lnTo>
                <a:lnTo>
                  <a:pt x="237858" y="1017308"/>
                </a:lnTo>
                <a:lnTo>
                  <a:pt x="268050" y="976080"/>
                </a:lnTo>
                <a:lnTo>
                  <a:pt x="298931" y="935524"/>
                </a:lnTo>
                <a:lnTo>
                  <a:pt x="330490" y="895647"/>
                </a:lnTo>
                <a:lnTo>
                  <a:pt x="362717" y="856454"/>
                </a:lnTo>
                <a:lnTo>
                  <a:pt x="395601" y="817952"/>
                </a:lnTo>
                <a:lnTo>
                  <a:pt x="429132" y="780146"/>
                </a:lnTo>
                <a:lnTo>
                  <a:pt x="463297" y="743043"/>
                </a:lnTo>
                <a:lnTo>
                  <a:pt x="498088" y="706649"/>
                </a:lnTo>
                <a:lnTo>
                  <a:pt x="533493" y="670969"/>
                </a:lnTo>
                <a:lnTo>
                  <a:pt x="569501" y="636010"/>
                </a:lnTo>
                <a:lnTo>
                  <a:pt x="606102" y="601778"/>
                </a:lnTo>
                <a:lnTo>
                  <a:pt x="643285" y="568279"/>
                </a:lnTo>
                <a:lnTo>
                  <a:pt x="681039" y="535519"/>
                </a:lnTo>
                <a:lnTo>
                  <a:pt x="719355" y="503505"/>
                </a:lnTo>
                <a:lnTo>
                  <a:pt x="758220" y="472241"/>
                </a:lnTo>
                <a:lnTo>
                  <a:pt x="797624" y="441735"/>
                </a:lnTo>
                <a:lnTo>
                  <a:pt x="837557" y="411992"/>
                </a:lnTo>
                <a:lnTo>
                  <a:pt x="878008" y="383019"/>
                </a:lnTo>
                <a:lnTo>
                  <a:pt x="918966" y="354821"/>
                </a:lnTo>
                <a:lnTo>
                  <a:pt x="960420" y="327405"/>
                </a:lnTo>
                <a:lnTo>
                  <a:pt x="1002360" y="300776"/>
                </a:lnTo>
                <a:lnTo>
                  <a:pt x="1044776" y="274941"/>
                </a:lnTo>
                <a:lnTo>
                  <a:pt x="1087655" y="249906"/>
                </a:lnTo>
                <a:lnTo>
                  <a:pt x="1130989" y="225677"/>
                </a:lnTo>
                <a:lnTo>
                  <a:pt x="1174765" y="202260"/>
                </a:lnTo>
                <a:lnTo>
                  <a:pt x="1218974" y="179661"/>
                </a:lnTo>
                <a:lnTo>
                  <a:pt x="1263604" y="157886"/>
                </a:lnTo>
                <a:lnTo>
                  <a:pt x="1308645" y="136941"/>
                </a:lnTo>
                <a:lnTo>
                  <a:pt x="1354086" y="116833"/>
                </a:lnTo>
                <a:lnTo>
                  <a:pt x="1399917" y="97567"/>
                </a:lnTo>
                <a:lnTo>
                  <a:pt x="1446127" y="79149"/>
                </a:lnTo>
                <a:lnTo>
                  <a:pt x="1492705" y="61586"/>
                </a:lnTo>
                <a:lnTo>
                  <a:pt x="1539640" y="44883"/>
                </a:lnTo>
                <a:lnTo>
                  <a:pt x="1586922" y="29047"/>
                </a:lnTo>
                <a:lnTo>
                  <a:pt x="1634540" y="14084"/>
                </a:lnTo>
                <a:lnTo>
                  <a:pt x="1682483" y="0"/>
                </a:lnTo>
                <a:lnTo>
                  <a:pt x="1682054" y="8927"/>
                </a:lnTo>
                <a:lnTo>
                  <a:pt x="1681626" y="17857"/>
                </a:lnTo>
                <a:lnTo>
                  <a:pt x="1681197" y="26790"/>
                </a:lnTo>
                <a:lnTo>
                  <a:pt x="1680768" y="35725"/>
                </a:lnTo>
                <a:lnTo>
                  <a:pt x="1680768" y="51275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053" y="714791"/>
            <a:ext cx="9037955" cy="6405245"/>
          </a:xfrm>
          <a:custGeom>
            <a:avLst/>
            <a:gdLst/>
            <a:ahLst/>
            <a:cxnLst/>
            <a:rect l="l" t="t" r="r" b="b"/>
            <a:pathLst>
              <a:path w="9037955" h="6405245">
                <a:moveTo>
                  <a:pt x="1872602" y="426961"/>
                </a:moveTo>
                <a:lnTo>
                  <a:pt x="1829477" y="452308"/>
                </a:lnTo>
                <a:lnTo>
                  <a:pt x="1786774" y="478316"/>
                </a:lnTo>
                <a:lnTo>
                  <a:pt x="1744500" y="504977"/>
                </a:lnTo>
                <a:lnTo>
                  <a:pt x="1702664" y="532285"/>
                </a:lnTo>
                <a:lnTo>
                  <a:pt x="1661273" y="560232"/>
                </a:lnTo>
                <a:lnTo>
                  <a:pt x="1620333" y="588811"/>
                </a:lnTo>
                <a:lnTo>
                  <a:pt x="1579854" y="618013"/>
                </a:lnTo>
                <a:lnTo>
                  <a:pt x="1539841" y="647833"/>
                </a:lnTo>
                <a:lnTo>
                  <a:pt x="1500304" y="678262"/>
                </a:lnTo>
                <a:lnTo>
                  <a:pt x="1461248" y="709293"/>
                </a:lnTo>
                <a:lnTo>
                  <a:pt x="1422683" y="740918"/>
                </a:lnTo>
                <a:lnTo>
                  <a:pt x="1384614" y="773131"/>
                </a:lnTo>
                <a:lnTo>
                  <a:pt x="1347051" y="805924"/>
                </a:lnTo>
                <a:lnTo>
                  <a:pt x="1310000" y="839289"/>
                </a:lnTo>
                <a:lnTo>
                  <a:pt x="1273468" y="873220"/>
                </a:lnTo>
                <a:lnTo>
                  <a:pt x="1237464" y="907708"/>
                </a:lnTo>
                <a:lnTo>
                  <a:pt x="1201995" y="942747"/>
                </a:lnTo>
                <a:lnTo>
                  <a:pt x="1167068" y="978328"/>
                </a:lnTo>
                <a:lnTo>
                  <a:pt x="1132691" y="1014446"/>
                </a:lnTo>
                <a:lnTo>
                  <a:pt x="1098872" y="1051091"/>
                </a:lnTo>
                <a:lnTo>
                  <a:pt x="1065617" y="1088258"/>
                </a:lnTo>
                <a:lnTo>
                  <a:pt x="1032935" y="1125938"/>
                </a:lnTo>
                <a:lnTo>
                  <a:pt x="1000833" y="1164124"/>
                </a:lnTo>
                <a:lnTo>
                  <a:pt x="969318" y="1202809"/>
                </a:lnTo>
                <a:lnTo>
                  <a:pt x="938398" y="1241986"/>
                </a:lnTo>
                <a:lnTo>
                  <a:pt x="908081" y="1281646"/>
                </a:lnTo>
                <a:lnTo>
                  <a:pt x="878374" y="1321783"/>
                </a:lnTo>
                <a:lnTo>
                  <a:pt x="849284" y="1362389"/>
                </a:lnTo>
                <a:lnTo>
                  <a:pt x="820820" y="1403457"/>
                </a:lnTo>
                <a:lnTo>
                  <a:pt x="792988" y="1444980"/>
                </a:lnTo>
                <a:lnTo>
                  <a:pt x="747052" y="1444980"/>
                </a:lnTo>
                <a:lnTo>
                  <a:pt x="696203" y="1447920"/>
                </a:lnTo>
                <a:lnTo>
                  <a:pt x="646532" y="1456559"/>
                </a:lnTo>
                <a:lnTo>
                  <a:pt x="598469" y="1470629"/>
                </a:lnTo>
                <a:lnTo>
                  <a:pt x="552444" y="1489858"/>
                </a:lnTo>
                <a:lnTo>
                  <a:pt x="508887" y="1513978"/>
                </a:lnTo>
                <a:lnTo>
                  <a:pt x="468228" y="1542718"/>
                </a:lnTo>
                <a:lnTo>
                  <a:pt x="430898" y="1575808"/>
                </a:lnTo>
                <a:lnTo>
                  <a:pt x="397326" y="1612979"/>
                </a:lnTo>
                <a:lnTo>
                  <a:pt x="367943" y="1653962"/>
                </a:lnTo>
                <a:lnTo>
                  <a:pt x="343179" y="1698485"/>
                </a:lnTo>
                <a:lnTo>
                  <a:pt x="321492" y="1744245"/>
                </a:lnTo>
                <a:lnTo>
                  <a:pt x="300506" y="1790216"/>
                </a:lnTo>
                <a:lnTo>
                  <a:pt x="280223" y="1836395"/>
                </a:lnTo>
                <a:lnTo>
                  <a:pt x="260642" y="1882779"/>
                </a:lnTo>
                <a:lnTo>
                  <a:pt x="241765" y="1929365"/>
                </a:lnTo>
                <a:lnTo>
                  <a:pt x="223592" y="1976151"/>
                </a:lnTo>
                <a:lnTo>
                  <a:pt x="206124" y="2023134"/>
                </a:lnTo>
                <a:lnTo>
                  <a:pt x="189362" y="2070310"/>
                </a:lnTo>
                <a:lnTo>
                  <a:pt x="173305" y="2117678"/>
                </a:lnTo>
                <a:lnTo>
                  <a:pt x="157955" y="2165234"/>
                </a:lnTo>
                <a:lnTo>
                  <a:pt x="143313" y="2212975"/>
                </a:lnTo>
                <a:lnTo>
                  <a:pt x="129378" y="2260899"/>
                </a:lnTo>
                <a:lnTo>
                  <a:pt x="116153" y="2309002"/>
                </a:lnTo>
                <a:lnTo>
                  <a:pt x="103636" y="2357283"/>
                </a:lnTo>
                <a:lnTo>
                  <a:pt x="91830" y="2405737"/>
                </a:lnTo>
                <a:lnTo>
                  <a:pt x="80734" y="2454363"/>
                </a:lnTo>
                <a:lnTo>
                  <a:pt x="70349" y="2503157"/>
                </a:lnTo>
                <a:lnTo>
                  <a:pt x="60676" y="2552116"/>
                </a:lnTo>
                <a:lnTo>
                  <a:pt x="51716" y="2601239"/>
                </a:lnTo>
                <a:lnTo>
                  <a:pt x="43468" y="2650521"/>
                </a:lnTo>
                <a:lnTo>
                  <a:pt x="35935" y="2699960"/>
                </a:lnTo>
                <a:lnTo>
                  <a:pt x="29116" y="2749553"/>
                </a:lnTo>
                <a:lnTo>
                  <a:pt x="23012" y="2799298"/>
                </a:lnTo>
                <a:lnTo>
                  <a:pt x="17624" y="2849192"/>
                </a:lnTo>
                <a:lnTo>
                  <a:pt x="12952" y="2899231"/>
                </a:lnTo>
                <a:lnTo>
                  <a:pt x="8997" y="2949413"/>
                </a:lnTo>
                <a:lnTo>
                  <a:pt x="5759" y="2999735"/>
                </a:lnTo>
                <a:lnTo>
                  <a:pt x="3240" y="3050195"/>
                </a:lnTo>
                <a:lnTo>
                  <a:pt x="1440" y="3100788"/>
                </a:lnTo>
                <a:lnTo>
                  <a:pt x="360" y="3151514"/>
                </a:lnTo>
                <a:lnTo>
                  <a:pt x="0" y="3202368"/>
                </a:lnTo>
                <a:lnTo>
                  <a:pt x="355" y="3252850"/>
                </a:lnTo>
                <a:lnTo>
                  <a:pt x="1422" y="3303208"/>
                </a:lnTo>
                <a:lnTo>
                  <a:pt x="3199" y="3353437"/>
                </a:lnTo>
                <a:lnTo>
                  <a:pt x="5685" y="3403536"/>
                </a:lnTo>
                <a:lnTo>
                  <a:pt x="8881" y="3453502"/>
                </a:lnTo>
                <a:lnTo>
                  <a:pt x="12785" y="3503331"/>
                </a:lnTo>
                <a:lnTo>
                  <a:pt x="17397" y="3553021"/>
                </a:lnTo>
                <a:lnTo>
                  <a:pt x="22715" y="3602570"/>
                </a:lnTo>
                <a:lnTo>
                  <a:pt x="28741" y="3651973"/>
                </a:lnTo>
                <a:lnTo>
                  <a:pt x="35472" y="3701230"/>
                </a:lnTo>
                <a:lnTo>
                  <a:pt x="42908" y="3750335"/>
                </a:lnTo>
                <a:lnTo>
                  <a:pt x="51049" y="3799288"/>
                </a:lnTo>
                <a:lnTo>
                  <a:pt x="59894" y="3848085"/>
                </a:lnTo>
                <a:lnTo>
                  <a:pt x="69442" y="3896723"/>
                </a:lnTo>
                <a:lnTo>
                  <a:pt x="79693" y="3945200"/>
                </a:lnTo>
                <a:lnTo>
                  <a:pt x="90646" y="3993512"/>
                </a:lnTo>
                <a:lnTo>
                  <a:pt x="102300" y="4041657"/>
                </a:lnTo>
                <a:lnTo>
                  <a:pt x="114655" y="4089632"/>
                </a:lnTo>
                <a:lnTo>
                  <a:pt x="127710" y="4137434"/>
                </a:lnTo>
                <a:lnTo>
                  <a:pt x="141464" y="4185061"/>
                </a:lnTo>
                <a:lnTo>
                  <a:pt x="155918" y="4232509"/>
                </a:lnTo>
                <a:lnTo>
                  <a:pt x="171069" y="4279776"/>
                </a:lnTo>
                <a:lnTo>
                  <a:pt x="186918" y="4326859"/>
                </a:lnTo>
                <a:lnTo>
                  <a:pt x="203464" y="4373756"/>
                </a:lnTo>
                <a:lnTo>
                  <a:pt x="220707" y="4420462"/>
                </a:lnTo>
                <a:lnTo>
                  <a:pt x="238644" y="4466976"/>
                </a:lnTo>
                <a:lnTo>
                  <a:pt x="257277" y="4513295"/>
                </a:lnTo>
                <a:lnTo>
                  <a:pt x="276605" y="4559416"/>
                </a:lnTo>
                <a:lnTo>
                  <a:pt x="296626" y="4605335"/>
                </a:lnTo>
                <a:lnTo>
                  <a:pt x="317340" y="4651052"/>
                </a:lnTo>
                <a:lnTo>
                  <a:pt x="338747" y="4696561"/>
                </a:lnTo>
                <a:lnTo>
                  <a:pt x="363453" y="4741298"/>
                </a:lnTo>
                <a:lnTo>
                  <a:pt x="392806" y="4782478"/>
                </a:lnTo>
                <a:lnTo>
                  <a:pt x="426375" y="4819829"/>
                </a:lnTo>
                <a:lnTo>
                  <a:pt x="463729" y="4853080"/>
                </a:lnTo>
                <a:lnTo>
                  <a:pt x="504437" y="4881960"/>
                </a:lnTo>
                <a:lnTo>
                  <a:pt x="548068" y="4906198"/>
                </a:lnTo>
                <a:lnTo>
                  <a:pt x="594192" y="4925522"/>
                </a:lnTo>
                <a:lnTo>
                  <a:pt x="642376" y="4939661"/>
                </a:lnTo>
                <a:lnTo>
                  <a:pt x="692190" y="4948343"/>
                </a:lnTo>
                <a:lnTo>
                  <a:pt x="743203" y="4951298"/>
                </a:lnTo>
                <a:lnTo>
                  <a:pt x="787552" y="4951298"/>
                </a:lnTo>
                <a:lnTo>
                  <a:pt x="815346" y="4993044"/>
                </a:lnTo>
                <a:lnTo>
                  <a:pt x="843776" y="5034334"/>
                </a:lnTo>
                <a:lnTo>
                  <a:pt x="872837" y="5075160"/>
                </a:lnTo>
                <a:lnTo>
                  <a:pt x="902520" y="5115514"/>
                </a:lnTo>
                <a:lnTo>
                  <a:pt x="932817" y="5155390"/>
                </a:lnTo>
                <a:lnTo>
                  <a:pt x="963722" y="5194779"/>
                </a:lnTo>
                <a:lnTo>
                  <a:pt x="995226" y="5233675"/>
                </a:lnTo>
                <a:lnTo>
                  <a:pt x="1027322" y="5272070"/>
                </a:lnTo>
                <a:lnTo>
                  <a:pt x="1060003" y="5309957"/>
                </a:lnTo>
                <a:lnTo>
                  <a:pt x="1093261" y="5347328"/>
                </a:lnTo>
                <a:lnTo>
                  <a:pt x="1127089" y="5384176"/>
                </a:lnTo>
                <a:lnTo>
                  <a:pt x="1161479" y="5420494"/>
                </a:lnTo>
                <a:lnTo>
                  <a:pt x="1196424" y="5456273"/>
                </a:lnTo>
                <a:lnTo>
                  <a:pt x="1231915" y="5491508"/>
                </a:lnTo>
                <a:lnTo>
                  <a:pt x="1267947" y="5526190"/>
                </a:lnTo>
                <a:lnTo>
                  <a:pt x="1304511" y="5560312"/>
                </a:lnTo>
                <a:lnTo>
                  <a:pt x="1341599" y="5593867"/>
                </a:lnTo>
                <a:lnTo>
                  <a:pt x="1379204" y="5626847"/>
                </a:lnTo>
                <a:lnTo>
                  <a:pt x="1417320" y="5659245"/>
                </a:lnTo>
                <a:lnTo>
                  <a:pt x="1455937" y="5691054"/>
                </a:lnTo>
                <a:lnTo>
                  <a:pt x="1495049" y="5722266"/>
                </a:lnTo>
                <a:lnTo>
                  <a:pt x="1534648" y="5752873"/>
                </a:lnTo>
                <a:lnTo>
                  <a:pt x="1574727" y="5782869"/>
                </a:lnTo>
                <a:lnTo>
                  <a:pt x="1615278" y="5812246"/>
                </a:lnTo>
                <a:lnTo>
                  <a:pt x="1656294" y="5840996"/>
                </a:lnTo>
                <a:lnTo>
                  <a:pt x="1697767" y="5869113"/>
                </a:lnTo>
                <a:lnTo>
                  <a:pt x="1739690" y="5896589"/>
                </a:lnTo>
                <a:lnTo>
                  <a:pt x="1782054" y="5923416"/>
                </a:lnTo>
                <a:lnTo>
                  <a:pt x="1824854" y="5949587"/>
                </a:lnTo>
                <a:lnTo>
                  <a:pt x="1868081" y="5975096"/>
                </a:lnTo>
                <a:lnTo>
                  <a:pt x="1912354" y="6000280"/>
                </a:lnTo>
                <a:lnTo>
                  <a:pt x="1956996" y="6024732"/>
                </a:lnTo>
                <a:lnTo>
                  <a:pt x="2001996" y="6048449"/>
                </a:lnTo>
                <a:lnTo>
                  <a:pt x="2047343" y="6071427"/>
                </a:lnTo>
                <a:lnTo>
                  <a:pt x="2093029" y="6093665"/>
                </a:lnTo>
                <a:lnTo>
                  <a:pt x="2139043" y="6115159"/>
                </a:lnTo>
                <a:lnTo>
                  <a:pt x="2185374" y="6135907"/>
                </a:lnTo>
                <a:lnTo>
                  <a:pt x="2232014" y="6155907"/>
                </a:lnTo>
                <a:lnTo>
                  <a:pt x="2278952" y="6175155"/>
                </a:lnTo>
                <a:lnTo>
                  <a:pt x="2326178" y="6193649"/>
                </a:lnTo>
                <a:lnTo>
                  <a:pt x="2373682" y="6211386"/>
                </a:lnTo>
                <a:lnTo>
                  <a:pt x="2421454" y="6228363"/>
                </a:lnTo>
                <a:lnTo>
                  <a:pt x="2469485" y="6244578"/>
                </a:lnTo>
                <a:lnTo>
                  <a:pt x="2517763" y="6260029"/>
                </a:lnTo>
                <a:lnTo>
                  <a:pt x="2566279" y="6274712"/>
                </a:lnTo>
                <a:lnTo>
                  <a:pt x="2615024" y="6288624"/>
                </a:lnTo>
                <a:lnTo>
                  <a:pt x="2663987" y="6301764"/>
                </a:lnTo>
                <a:lnTo>
                  <a:pt x="2713157" y="6314128"/>
                </a:lnTo>
                <a:lnTo>
                  <a:pt x="2762526" y="6325714"/>
                </a:lnTo>
                <a:lnTo>
                  <a:pt x="2812084" y="6336519"/>
                </a:lnTo>
                <a:lnTo>
                  <a:pt x="2861819" y="6346541"/>
                </a:lnTo>
                <a:lnTo>
                  <a:pt x="2911722" y="6355776"/>
                </a:lnTo>
                <a:lnTo>
                  <a:pt x="2961784" y="6364222"/>
                </a:lnTo>
                <a:lnTo>
                  <a:pt x="3011994" y="6371876"/>
                </a:lnTo>
                <a:lnTo>
                  <a:pt x="3062342" y="6378736"/>
                </a:lnTo>
                <a:lnTo>
                  <a:pt x="3112818" y="6384799"/>
                </a:lnTo>
                <a:lnTo>
                  <a:pt x="3163413" y="6390062"/>
                </a:lnTo>
                <a:lnTo>
                  <a:pt x="3214116" y="6394523"/>
                </a:lnTo>
                <a:lnTo>
                  <a:pt x="3264916" y="6398179"/>
                </a:lnTo>
                <a:lnTo>
                  <a:pt x="3315806" y="6401027"/>
                </a:lnTo>
                <a:lnTo>
                  <a:pt x="3366773" y="6403065"/>
                </a:lnTo>
                <a:lnTo>
                  <a:pt x="3417809" y="6404290"/>
                </a:lnTo>
                <a:lnTo>
                  <a:pt x="3468903" y="6404698"/>
                </a:lnTo>
                <a:lnTo>
                  <a:pt x="3515464" y="6400512"/>
                </a:lnTo>
                <a:lnTo>
                  <a:pt x="3559311" y="6388446"/>
                </a:lnTo>
                <a:lnTo>
                  <a:pt x="3599706" y="6369239"/>
                </a:lnTo>
                <a:lnTo>
                  <a:pt x="3635912" y="6343627"/>
                </a:lnTo>
                <a:lnTo>
                  <a:pt x="3667190" y="6312350"/>
                </a:lnTo>
                <a:lnTo>
                  <a:pt x="3692802" y="6276146"/>
                </a:lnTo>
                <a:lnTo>
                  <a:pt x="3712010" y="6235753"/>
                </a:lnTo>
                <a:lnTo>
                  <a:pt x="3724076" y="6191909"/>
                </a:lnTo>
                <a:lnTo>
                  <a:pt x="3728262" y="6145352"/>
                </a:lnTo>
                <a:lnTo>
                  <a:pt x="3728262" y="6115685"/>
                </a:lnTo>
                <a:lnTo>
                  <a:pt x="3791127" y="6115685"/>
                </a:lnTo>
                <a:lnTo>
                  <a:pt x="3837153" y="6112817"/>
                </a:lnTo>
                <a:lnTo>
                  <a:pt x="3881491" y="6104444"/>
                </a:lnTo>
                <a:lnTo>
                  <a:pt x="3923793" y="6090914"/>
                </a:lnTo>
                <a:lnTo>
                  <a:pt x="3963714" y="6072573"/>
                </a:lnTo>
                <a:lnTo>
                  <a:pt x="4000905" y="6049768"/>
                </a:lnTo>
                <a:lnTo>
                  <a:pt x="4035020" y="6022846"/>
                </a:lnTo>
                <a:lnTo>
                  <a:pt x="4065712" y="5992155"/>
                </a:lnTo>
                <a:lnTo>
                  <a:pt x="4092634" y="5958041"/>
                </a:lnTo>
                <a:lnTo>
                  <a:pt x="4115439" y="5920851"/>
                </a:lnTo>
                <a:lnTo>
                  <a:pt x="4133780" y="5880933"/>
                </a:lnTo>
                <a:lnTo>
                  <a:pt x="4147310" y="5838632"/>
                </a:lnTo>
                <a:lnTo>
                  <a:pt x="4155683" y="5794297"/>
                </a:lnTo>
                <a:lnTo>
                  <a:pt x="4158551" y="5748274"/>
                </a:lnTo>
                <a:lnTo>
                  <a:pt x="4158551" y="5713628"/>
                </a:lnTo>
                <a:lnTo>
                  <a:pt x="8588451" y="5258257"/>
                </a:lnTo>
                <a:lnTo>
                  <a:pt x="8635668" y="5251163"/>
                </a:lnTo>
                <a:lnTo>
                  <a:pt x="8681221" y="5239885"/>
                </a:lnTo>
                <a:lnTo>
                  <a:pt x="8724917" y="5224634"/>
                </a:lnTo>
                <a:lnTo>
                  <a:pt x="8766567" y="5205622"/>
                </a:lnTo>
                <a:lnTo>
                  <a:pt x="8805980" y="5183059"/>
                </a:lnTo>
                <a:lnTo>
                  <a:pt x="8842965" y="5157155"/>
                </a:lnTo>
                <a:lnTo>
                  <a:pt x="8877332" y="5128123"/>
                </a:lnTo>
                <a:lnTo>
                  <a:pt x="8908891" y="5096173"/>
                </a:lnTo>
                <a:lnTo>
                  <a:pt x="8937450" y="5061516"/>
                </a:lnTo>
                <a:lnTo>
                  <a:pt x="8962820" y="5024363"/>
                </a:lnTo>
                <a:lnTo>
                  <a:pt x="8984809" y="4984925"/>
                </a:lnTo>
                <a:lnTo>
                  <a:pt x="9003228" y="4943414"/>
                </a:lnTo>
                <a:lnTo>
                  <a:pt x="9017885" y="4900039"/>
                </a:lnTo>
                <a:lnTo>
                  <a:pt x="9028590" y="4855013"/>
                </a:lnTo>
                <a:lnTo>
                  <a:pt x="9035153" y="4808546"/>
                </a:lnTo>
                <a:lnTo>
                  <a:pt x="9037383" y="4760849"/>
                </a:lnTo>
                <a:lnTo>
                  <a:pt x="9037383" y="1643862"/>
                </a:lnTo>
                <a:lnTo>
                  <a:pt x="9035153" y="1596167"/>
                </a:lnTo>
                <a:lnTo>
                  <a:pt x="9028590" y="1549701"/>
                </a:lnTo>
                <a:lnTo>
                  <a:pt x="9017885" y="1504676"/>
                </a:lnTo>
                <a:lnTo>
                  <a:pt x="9003228" y="1461302"/>
                </a:lnTo>
                <a:lnTo>
                  <a:pt x="8984809" y="1419791"/>
                </a:lnTo>
                <a:lnTo>
                  <a:pt x="8962820" y="1380353"/>
                </a:lnTo>
                <a:lnTo>
                  <a:pt x="8937450" y="1343200"/>
                </a:lnTo>
                <a:lnTo>
                  <a:pt x="8908891" y="1308542"/>
                </a:lnTo>
                <a:lnTo>
                  <a:pt x="8877332" y="1276592"/>
                </a:lnTo>
                <a:lnTo>
                  <a:pt x="8842965" y="1247559"/>
                </a:lnTo>
                <a:lnTo>
                  <a:pt x="8805980" y="1221655"/>
                </a:lnTo>
                <a:lnTo>
                  <a:pt x="8766567" y="1199090"/>
                </a:lnTo>
                <a:lnTo>
                  <a:pt x="8724917" y="1180077"/>
                </a:lnTo>
                <a:lnTo>
                  <a:pt x="8681221" y="1164826"/>
                </a:lnTo>
                <a:lnTo>
                  <a:pt x="8635668" y="1153548"/>
                </a:lnTo>
                <a:lnTo>
                  <a:pt x="8588451" y="1146454"/>
                </a:lnTo>
                <a:lnTo>
                  <a:pt x="4204195" y="695782"/>
                </a:lnTo>
                <a:lnTo>
                  <a:pt x="4158551" y="691070"/>
                </a:lnTo>
                <a:lnTo>
                  <a:pt x="4158551" y="656437"/>
                </a:lnTo>
                <a:lnTo>
                  <a:pt x="4155683" y="610414"/>
                </a:lnTo>
                <a:lnTo>
                  <a:pt x="4147310" y="566078"/>
                </a:lnTo>
                <a:lnTo>
                  <a:pt x="4133780" y="523778"/>
                </a:lnTo>
                <a:lnTo>
                  <a:pt x="4115439" y="483859"/>
                </a:lnTo>
                <a:lnTo>
                  <a:pt x="4092634" y="446669"/>
                </a:lnTo>
                <a:lnTo>
                  <a:pt x="4065712" y="412555"/>
                </a:lnTo>
                <a:lnTo>
                  <a:pt x="4035020" y="381864"/>
                </a:lnTo>
                <a:lnTo>
                  <a:pt x="4000905" y="354943"/>
                </a:lnTo>
                <a:lnTo>
                  <a:pt x="3963714" y="332138"/>
                </a:lnTo>
                <a:lnTo>
                  <a:pt x="3923793" y="313797"/>
                </a:lnTo>
                <a:lnTo>
                  <a:pt x="3881491" y="300267"/>
                </a:lnTo>
                <a:lnTo>
                  <a:pt x="3837153" y="291894"/>
                </a:lnTo>
                <a:lnTo>
                  <a:pt x="3791127" y="289026"/>
                </a:lnTo>
                <a:lnTo>
                  <a:pt x="3728262" y="289026"/>
                </a:lnTo>
                <a:lnTo>
                  <a:pt x="3728262" y="259359"/>
                </a:lnTo>
                <a:lnTo>
                  <a:pt x="3724076" y="212798"/>
                </a:lnTo>
                <a:lnTo>
                  <a:pt x="3712010" y="168951"/>
                </a:lnTo>
                <a:lnTo>
                  <a:pt x="3692802" y="128555"/>
                </a:lnTo>
                <a:lnTo>
                  <a:pt x="3667190" y="92350"/>
                </a:lnTo>
                <a:lnTo>
                  <a:pt x="3635912" y="61072"/>
                </a:lnTo>
                <a:lnTo>
                  <a:pt x="3599706" y="35460"/>
                </a:lnTo>
                <a:lnTo>
                  <a:pt x="3559311" y="16252"/>
                </a:lnTo>
                <a:lnTo>
                  <a:pt x="3515464" y="4186"/>
                </a:lnTo>
                <a:lnTo>
                  <a:pt x="3468903" y="0"/>
                </a:lnTo>
                <a:lnTo>
                  <a:pt x="3417974" y="406"/>
                </a:lnTo>
                <a:lnTo>
                  <a:pt x="3367103" y="1623"/>
                </a:lnTo>
                <a:lnTo>
                  <a:pt x="3316298" y="3648"/>
                </a:lnTo>
                <a:lnTo>
                  <a:pt x="3265569" y="6479"/>
                </a:lnTo>
                <a:lnTo>
                  <a:pt x="3214928" y="10112"/>
                </a:lnTo>
                <a:lnTo>
                  <a:pt x="3164383" y="14545"/>
                </a:lnTo>
                <a:lnTo>
                  <a:pt x="3113944" y="19776"/>
                </a:lnTo>
                <a:lnTo>
                  <a:pt x="3063623" y="25802"/>
                </a:lnTo>
                <a:lnTo>
                  <a:pt x="3013427" y="32620"/>
                </a:lnTo>
                <a:lnTo>
                  <a:pt x="2963369" y="40227"/>
                </a:lnTo>
                <a:lnTo>
                  <a:pt x="2913456" y="48621"/>
                </a:lnTo>
                <a:lnTo>
                  <a:pt x="2863700" y="57799"/>
                </a:lnTo>
                <a:lnTo>
                  <a:pt x="2814111" y="67759"/>
                </a:lnTo>
                <a:lnTo>
                  <a:pt x="2764697" y="78498"/>
                </a:lnTo>
                <a:lnTo>
                  <a:pt x="2715470" y="90012"/>
                </a:lnTo>
                <a:lnTo>
                  <a:pt x="2666440" y="102300"/>
                </a:lnTo>
                <a:lnTo>
                  <a:pt x="2617615" y="115359"/>
                </a:lnTo>
                <a:lnTo>
                  <a:pt x="2569007" y="129186"/>
                </a:lnTo>
                <a:lnTo>
                  <a:pt x="2520625" y="143779"/>
                </a:lnTo>
                <a:lnTo>
                  <a:pt x="2472479" y="159135"/>
                </a:lnTo>
                <a:lnTo>
                  <a:pt x="2424579" y="175250"/>
                </a:lnTo>
                <a:lnTo>
                  <a:pt x="2376935" y="192123"/>
                </a:lnTo>
                <a:lnTo>
                  <a:pt x="2329557" y="209751"/>
                </a:lnTo>
                <a:lnTo>
                  <a:pt x="2282456" y="228131"/>
                </a:lnTo>
                <a:lnTo>
                  <a:pt x="2235640" y="247261"/>
                </a:lnTo>
                <a:lnTo>
                  <a:pt x="2189120" y="267137"/>
                </a:lnTo>
                <a:lnTo>
                  <a:pt x="2142906" y="287758"/>
                </a:lnTo>
                <a:lnTo>
                  <a:pt x="2097007" y="309120"/>
                </a:lnTo>
                <a:lnTo>
                  <a:pt x="2051435" y="331221"/>
                </a:lnTo>
                <a:lnTo>
                  <a:pt x="2006198" y="354059"/>
                </a:lnTo>
                <a:lnTo>
                  <a:pt x="1961307" y="377629"/>
                </a:lnTo>
                <a:lnTo>
                  <a:pt x="1916772" y="401931"/>
                </a:lnTo>
                <a:lnTo>
                  <a:pt x="1872602" y="4269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9774" y="1597849"/>
            <a:ext cx="4949825" cy="4647565"/>
          </a:xfrm>
          <a:custGeom>
            <a:avLst/>
            <a:gdLst/>
            <a:ahLst/>
            <a:cxnLst/>
            <a:rect l="l" t="t" r="r" b="b"/>
            <a:pathLst>
              <a:path w="4949825" h="4647565">
                <a:moveTo>
                  <a:pt x="0" y="0"/>
                </a:moveTo>
                <a:lnTo>
                  <a:pt x="0" y="4647031"/>
                </a:lnTo>
                <a:lnTo>
                  <a:pt x="4694910" y="4164431"/>
                </a:lnTo>
                <a:lnTo>
                  <a:pt x="4741789" y="4155618"/>
                </a:lnTo>
                <a:lnTo>
                  <a:pt x="4785476" y="4139560"/>
                </a:lnTo>
                <a:lnTo>
                  <a:pt x="4825350" y="4116943"/>
                </a:lnTo>
                <a:lnTo>
                  <a:pt x="4860792" y="4088456"/>
                </a:lnTo>
                <a:lnTo>
                  <a:pt x="4891180" y="4054786"/>
                </a:lnTo>
                <a:lnTo>
                  <a:pt x="4915896" y="4016618"/>
                </a:lnTo>
                <a:lnTo>
                  <a:pt x="4934317" y="3974641"/>
                </a:lnTo>
                <a:lnTo>
                  <a:pt x="4945825" y="3929542"/>
                </a:lnTo>
                <a:lnTo>
                  <a:pt x="4949799" y="3882008"/>
                </a:lnTo>
                <a:lnTo>
                  <a:pt x="4949799" y="765022"/>
                </a:lnTo>
                <a:lnTo>
                  <a:pt x="4945825" y="717488"/>
                </a:lnTo>
                <a:lnTo>
                  <a:pt x="4934317" y="672388"/>
                </a:lnTo>
                <a:lnTo>
                  <a:pt x="4915896" y="630410"/>
                </a:lnTo>
                <a:lnTo>
                  <a:pt x="4891180" y="592241"/>
                </a:lnTo>
                <a:lnTo>
                  <a:pt x="4860792" y="558569"/>
                </a:lnTo>
                <a:lnTo>
                  <a:pt x="4825350" y="530082"/>
                </a:lnTo>
                <a:lnTo>
                  <a:pt x="4785476" y="507466"/>
                </a:lnTo>
                <a:lnTo>
                  <a:pt x="4741789" y="491409"/>
                </a:lnTo>
                <a:lnTo>
                  <a:pt x="469491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9768" y="1597839"/>
            <a:ext cx="320040" cy="4647565"/>
          </a:xfrm>
          <a:custGeom>
            <a:avLst/>
            <a:gdLst/>
            <a:ahLst/>
            <a:cxnLst/>
            <a:rect l="l" t="t" r="r" b="b"/>
            <a:pathLst>
              <a:path w="320039" h="4647565">
                <a:moveTo>
                  <a:pt x="0" y="0"/>
                </a:moveTo>
                <a:lnTo>
                  <a:pt x="0" y="4647044"/>
                </a:lnTo>
                <a:lnTo>
                  <a:pt x="310667" y="4615116"/>
                </a:lnTo>
                <a:lnTo>
                  <a:pt x="314359" y="4592754"/>
                </a:lnTo>
                <a:lnTo>
                  <a:pt x="317109" y="4570093"/>
                </a:lnTo>
                <a:lnTo>
                  <a:pt x="318825" y="4547134"/>
                </a:lnTo>
                <a:lnTo>
                  <a:pt x="319417" y="4523879"/>
                </a:lnTo>
                <a:lnTo>
                  <a:pt x="319417" y="123177"/>
                </a:lnTo>
                <a:lnTo>
                  <a:pt x="317109" y="76958"/>
                </a:lnTo>
                <a:lnTo>
                  <a:pt x="310667" y="31940"/>
                </a:lnTo>
                <a:lnTo>
                  <a:pt x="0" y="0"/>
                </a:lnTo>
                <a:close/>
              </a:path>
            </a:pathLst>
          </a:custGeom>
          <a:solidFill>
            <a:srgbClr val="009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7042" y="1224161"/>
            <a:ext cx="993775" cy="5394960"/>
          </a:xfrm>
          <a:custGeom>
            <a:avLst/>
            <a:gdLst/>
            <a:ahLst/>
            <a:cxnLst/>
            <a:rect l="l" t="t" r="r" b="b"/>
            <a:pathLst>
              <a:path w="993775" h="5394959">
                <a:moveTo>
                  <a:pt x="9048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5305513"/>
                </a:lnTo>
                <a:lnTo>
                  <a:pt x="6986" y="5340117"/>
                </a:lnTo>
                <a:lnTo>
                  <a:pt x="26038" y="5368375"/>
                </a:lnTo>
                <a:lnTo>
                  <a:pt x="54296" y="5387427"/>
                </a:lnTo>
                <a:lnTo>
                  <a:pt x="88900" y="5394413"/>
                </a:lnTo>
                <a:lnTo>
                  <a:pt x="904811" y="5394413"/>
                </a:lnTo>
                <a:lnTo>
                  <a:pt x="939415" y="5387427"/>
                </a:lnTo>
                <a:lnTo>
                  <a:pt x="967673" y="5368375"/>
                </a:lnTo>
                <a:lnTo>
                  <a:pt x="986725" y="5340117"/>
                </a:lnTo>
                <a:lnTo>
                  <a:pt x="993711" y="5305513"/>
                </a:lnTo>
                <a:lnTo>
                  <a:pt x="993711" y="88900"/>
                </a:lnTo>
                <a:lnTo>
                  <a:pt x="986725" y="54296"/>
                </a:lnTo>
                <a:lnTo>
                  <a:pt x="967673" y="26038"/>
                </a:lnTo>
                <a:lnTo>
                  <a:pt x="939415" y="6986"/>
                </a:lnTo>
                <a:lnTo>
                  <a:pt x="904811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4245" y="978367"/>
            <a:ext cx="2943225" cy="5886450"/>
          </a:xfrm>
          <a:custGeom>
            <a:avLst/>
            <a:gdLst/>
            <a:ahLst/>
            <a:cxnLst/>
            <a:rect l="l" t="t" r="r" b="b"/>
            <a:pathLst>
              <a:path w="2943225" h="5886450">
                <a:moveTo>
                  <a:pt x="2942996" y="0"/>
                </a:moveTo>
                <a:lnTo>
                  <a:pt x="2894809" y="386"/>
                </a:lnTo>
                <a:lnTo>
                  <a:pt x="2846808" y="1542"/>
                </a:lnTo>
                <a:lnTo>
                  <a:pt x="2799001" y="3461"/>
                </a:lnTo>
                <a:lnTo>
                  <a:pt x="2751392" y="6137"/>
                </a:lnTo>
                <a:lnTo>
                  <a:pt x="2703988" y="9564"/>
                </a:lnTo>
                <a:lnTo>
                  <a:pt x="2656794" y="13738"/>
                </a:lnTo>
                <a:lnTo>
                  <a:pt x="2609816" y="18651"/>
                </a:lnTo>
                <a:lnTo>
                  <a:pt x="2563061" y="24298"/>
                </a:lnTo>
                <a:lnTo>
                  <a:pt x="2516533" y="30672"/>
                </a:lnTo>
                <a:lnTo>
                  <a:pt x="2470240" y="37769"/>
                </a:lnTo>
                <a:lnTo>
                  <a:pt x="2424186" y="45582"/>
                </a:lnTo>
                <a:lnTo>
                  <a:pt x="2378379" y="54106"/>
                </a:lnTo>
                <a:lnTo>
                  <a:pt x="2332822" y="63333"/>
                </a:lnTo>
                <a:lnTo>
                  <a:pt x="2287524" y="73260"/>
                </a:lnTo>
                <a:lnTo>
                  <a:pt x="2242488" y="83879"/>
                </a:lnTo>
                <a:lnTo>
                  <a:pt x="2197722" y="95184"/>
                </a:lnTo>
                <a:lnTo>
                  <a:pt x="2153231" y="107171"/>
                </a:lnTo>
                <a:lnTo>
                  <a:pt x="2109021" y="119833"/>
                </a:lnTo>
                <a:lnTo>
                  <a:pt x="2065098" y="133164"/>
                </a:lnTo>
                <a:lnTo>
                  <a:pt x="2021467" y="147158"/>
                </a:lnTo>
                <a:lnTo>
                  <a:pt x="1978135" y="161809"/>
                </a:lnTo>
                <a:lnTo>
                  <a:pt x="1935108" y="177112"/>
                </a:lnTo>
                <a:lnTo>
                  <a:pt x="1892391" y="193061"/>
                </a:lnTo>
                <a:lnTo>
                  <a:pt x="1849991" y="209649"/>
                </a:lnTo>
                <a:lnTo>
                  <a:pt x="1807912" y="226871"/>
                </a:lnTo>
                <a:lnTo>
                  <a:pt x="1766162" y="244721"/>
                </a:lnTo>
                <a:lnTo>
                  <a:pt x="1724746" y="263193"/>
                </a:lnTo>
                <a:lnTo>
                  <a:pt x="1683669" y="282282"/>
                </a:lnTo>
                <a:lnTo>
                  <a:pt x="1642938" y="301980"/>
                </a:lnTo>
                <a:lnTo>
                  <a:pt x="1602559" y="322284"/>
                </a:lnTo>
                <a:lnTo>
                  <a:pt x="1562537" y="343185"/>
                </a:lnTo>
                <a:lnTo>
                  <a:pt x="1522878" y="364680"/>
                </a:lnTo>
                <a:lnTo>
                  <a:pt x="1483589" y="386761"/>
                </a:lnTo>
                <a:lnTo>
                  <a:pt x="1444675" y="409423"/>
                </a:lnTo>
                <a:lnTo>
                  <a:pt x="1406141" y="432660"/>
                </a:lnTo>
                <a:lnTo>
                  <a:pt x="1367995" y="456467"/>
                </a:lnTo>
                <a:lnTo>
                  <a:pt x="1330241" y="480836"/>
                </a:lnTo>
                <a:lnTo>
                  <a:pt x="1292886" y="505763"/>
                </a:lnTo>
                <a:lnTo>
                  <a:pt x="1255935" y="531242"/>
                </a:lnTo>
                <a:lnTo>
                  <a:pt x="1219395" y="557266"/>
                </a:lnTo>
                <a:lnTo>
                  <a:pt x="1183271" y="583830"/>
                </a:lnTo>
                <a:lnTo>
                  <a:pt x="1147569" y="610928"/>
                </a:lnTo>
                <a:lnTo>
                  <a:pt x="1112295" y="638554"/>
                </a:lnTo>
                <a:lnTo>
                  <a:pt x="1077456" y="666702"/>
                </a:lnTo>
                <a:lnTo>
                  <a:pt x="1043055" y="695366"/>
                </a:lnTo>
                <a:lnTo>
                  <a:pt x="1009101" y="724540"/>
                </a:lnTo>
                <a:lnTo>
                  <a:pt x="975598" y="754219"/>
                </a:lnTo>
                <a:lnTo>
                  <a:pt x="942553" y="784397"/>
                </a:lnTo>
                <a:lnTo>
                  <a:pt x="909970" y="815067"/>
                </a:lnTo>
                <a:lnTo>
                  <a:pt x="877857" y="846224"/>
                </a:lnTo>
                <a:lnTo>
                  <a:pt x="846219" y="877862"/>
                </a:lnTo>
                <a:lnTo>
                  <a:pt x="815062" y="909975"/>
                </a:lnTo>
                <a:lnTo>
                  <a:pt x="784392" y="942558"/>
                </a:lnTo>
                <a:lnTo>
                  <a:pt x="754215" y="975603"/>
                </a:lnTo>
                <a:lnTo>
                  <a:pt x="724536" y="1009106"/>
                </a:lnTo>
                <a:lnTo>
                  <a:pt x="695362" y="1043061"/>
                </a:lnTo>
                <a:lnTo>
                  <a:pt x="666698" y="1077461"/>
                </a:lnTo>
                <a:lnTo>
                  <a:pt x="638550" y="1112301"/>
                </a:lnTo>
                <a:lnTo>
                  <a:pt x="610924" y="1147575"/>
                </a:lnTo>
                <a:lnTo>
                  <a:pt x="583826" y="1183277"/>
                </a:lnTo>
                <a:lnTo>
                  <a:pt x="557263" y="1219401"/>
                </a:lnTo>
                <a:lnTo>
                  <a:pt x="531238" y="1255941"/>
                </a:lnTo>
                <a:lnTo>
                  <a:pt x="505760" y="1292892"/>
                </a:lnTo>
                <a:lnTo>
                  <a:pt x="480833" y="1330247"/>
                </a:lnTo>
                <a:lnTo>
                  <a:pt x="456464" y="1368000"/>
                </a:lnTo>
                <a:lnTo>
                  <a:pt x="432657" y="1406147"/>
                </a:lnTo>
                <a:lnTo>
                  <a:pt x="409420" y="1444680"/>
                </a:lnTo>
                <a:lnTo>
                  <a:pt x="386758" y="1483594"/>
                </a:lnTo>
                <a:lnTo>
                  <a:pt x="364677" y="1522884"/>
                </a:lnTo>
                <a:lnTo>
                  <a:pt x="343183" y="1562542"/>
                </a:lnTo>
                <a:lnTo>
                  <a:pt x="322281" y="1602564"/>
                </a:lnTo>
                <a:lnTo>
                  <a:pt x="301978" y="1642944"/>
                </a:lnTo>
                <a:lnTo>
                  <a:pt x="282280" y="1683674"/>
                </a:lnTo>
                <a:lnTo>
                  <a:pt x="263191" y="1724751"/>
                </a:lnTo>
                <a:lnTo>
                  <a:pt x="244719" y="1766167"/>
                </a:lnTo>
                <a:lnTo>
                  <a:pt x="226869" y="1807918"/>
                </a:lnTo>
                <a:lnTo>
                  <a:pt x="209647" y="1849996"/>
                </a:lnTo>
                <a:lnTo>
                  <a:pt x="193059" y="1892397"/>
                </a:lnTo>
                <a:lnTo>
                  <a:pt x="177111" y="1935113"/>
                </a:lnTo>
                <a:lnTo>
                  <a:pt x="161808" y="1978140"/>
                </a:lnTo>
                <a:lnTo>
                  <a:pt x="147156" y="2021472"/>
                </a:lnTo>
                <a:lnTo>
                  <a:pt x="133162" y="2065102"/>
                </a:lnTo>
                <a:lnTo>
                  <a:pt x="119832" y="2109025"/>
                </a:lnTo>
                <a:lnTo>
                  <a:pt x="107170" y="2153235"/>
                </a:lnTo>
                <a:lnTo>
                  <a:pt x="95184" y="2197726"/>
                </a:lnTo>
                <a:lnTo>
                  <a:pt x="83878" y="2242492"/>
                </a:lnTo>
                <a:lnTo>
                  <a:pt x="73259" y="2287527"/>
                </a:lnTo>
                <a:lnTo>
                  <a:pt x="63333" y="2332826"/>
                </a:lnTo>
                <a:lnTo>
                  <a:pt x="54105" y="2378382"/>
                </a:lnTo>
                <a:lnTo>
                  <a:pt x="45582" y="2424190"/>
                </a:lnTo>
                <a:lnTo>
                  <a:pt x="37769" y="2470243"/>
                </a:lnTo>
                <a:lnTo>
                  <a:pt x="30672" y="2516536"/>
                </a:lnTo>
                <a:lnTo>
                  <a:pt x="24297" y="2563063"/>
                </a:lnTo>
                <a:lnTo>
                  <a:pt x="18651" y="2609818"/>
                </a:lnTo>
                <a:lnTo>
                  <a:pt x="13738" y="2656796"/>
                </a:lnTo>
                <a:lnTo>
                  <a:pt x="9564" y="2703989"/>
                </a:lnTo>
                <a:lnTo>
                  <a:pt x="6137" y="2751393"/>
                </a:lnTo>
                <a:lnTo>
                  <a:pt x="3460" y="2799002"/>
                </a:lnTo>
                <a:lnTo>
                  <a:pt x="1542" y="2846809"/>
                </a:lnTo>
                <a:lnTo>
                  <a:pt x="386" y="2894809"/>
                </a:lnTo>
                <a:lnTo>
                  <a:pt x="0" y="2942996"/>
                </a:lnTo>
                <a:lnTo>
                  <a:pt x="386" y="2991183"/>
                </a:lnTo>
                <a:lnTo>
                  <a:pt x="1542" y="3039183"/>
                </a:lnTo>
                <a:lnTo>
                  <a:pt x="3460" y="3086990"/>
                </a:lnTo>
                <a:lnTo>
                  <a:pt x="6137" y="3134599"/>
                </a:lnTo>
                <a:lnTo>
                  <a:pt x="9564" y="3182003"/>
                </a:lnTo>
                <a:lnTo>
                  <a:pt x="13738" y="3229196"/>
                </a:lnTo>
                <a:lnTo>
                  <a:pt x="18651" y="3276173"/>
                </a:lnTo>
                <a:lnTo>
                  <a:pt x="24297" y="3322929"/>
                </a:lnTo>
                <a:lnTo>
                  <a:pt x="30672" y="3369456"/>
                </a:lnTo>
                <a:lnTo>
                  <a:pt x="37769" y="3415749"/>
                </a:lnTo>
                <a:lnTo>
                  <a:pt x="45582" y="3461802"/>
                </a:lnTo>
                <a:lnTo>
                  <a:pt x="54105" y="3507610"/>
                </a:lnTo>
                <a:lnTo>
                  <a:pt x="63333" y="3553166"/>
                </a:lnTo>
                <a:lnTo>
                  <a:pt x="73259" y="3598464"/>
                </a:lnTo>
                <a:lnTo>
                  <a:pt x="83878" y="3643500"/>
                </a:lnTo>
                <a:lnTo>
                  <a:pt x="95184" y="3688266"/>
                </a:lnTo>
                <a:lnTo>
                  <a:pt x="107170" y="3732756"/>
                </a:lnTo>
                <a:lnTo>
                  <a:pt x="119832" y="3776966"/>
                </a:lnTo>
                <a:lnTo>
                  <a:pt x="133162" y="3820889"/>
                </a:lnTo>
                <a:lnTo>
                  <a:pt x="147156" y="3864520"/>
                </a:lnTo>
                <a:lnTo>
                  <a:pt x="161808" y="3907851"/>
                </a:lnTo>
                <a:lnTo>
                  <a:pt x="177111" y="3950879"/>
                </a:lnTo>
                <a:lnTo>
                  <a:pt x="193059" y="3993595"/>
                </a:lnTo>
                <a:lnTo>
                  <a:pt x="209647" y="4035996"/>
                </a:lnTo>
                <a:lnTo>
                  <a:pt x="226869" y="4078074"/>
                </a:lnTo>
                <a:lnTo>
                  <a:pt x="244719" y="4119824"/>
                </a:lnTo>
                <a:lnTo>
                  <a:pt x="263191" y="4161241"/>
                </a:lnTo>
                <a:lnTo>
                  <a:pt x="282280" y="4202317"/>
                </a:lnTo>
                <a:lnTo>
                  <a:pt x="301978" y="4243048"/>
                </a:lnTo>
                <a:lnTo>
                  <a:pt x="322281" y="4283428"/>
                </a:lnTo>
                <a:lnTo>
                  <a:pt x="343183" y="4323449"/>
                </a:lnTo>
                <a:lnTo>
                  <a:pt x="364677" y="4363108"/>
                </a:lnTo>
                <a:lnTo>
                  <a:pt x="386758" y="4402397"/>
                </a:lnTo>
                <a:lnTo>
                  <a:pt x="409420" y="4441312"/>
                </a:lnTo>
                <a:lnTo>
                  <a:pt x="432657" y="4479845"/>
                </a:lnTo>
                <a:lnTo>
                  <a:pt x="456464" y="4517991"/>
                </a:lnTo>
                <a:lnTo>
                  <a:pt x="480833" y="4555745"/>
                </a:lnTo>
                <a:lnTo>
                  <a:pt x="505760" y="4593100"/>
                </a:lnTo>
                <a:lnTo>
                  <a:pt x="531238" y="4630051"/>
                </a:lnTo>
                <a:lnTo>
                  <a:pt x="557263" y="4666591"/>
                </a:lnTo>
                <a:lnTo>
                  <a:pt x="583826" y="4702715"/>
                </a:lnTo>
                <a:lnTo>
                  <a:pt x="610924" y="4738417"/>
                </a:lnTo>
                <a:lnTo>
                  <a:pt x="638550" y="4773691"/>
                </a:lnTo>
                <a:lnTo>
                  <a:pt x="666698" y="4808531"/>
                </a:lnTo>
                <a:lnTo>
                  <a:pt x="695362" y="4842931"/>
                </a:lnTo>
                <a:lnTo>
                  <a:pt x="724536" y="4876886"/>
                </a:lnTo>
                <a:lnTo>
                  <a:pt x="754215" y="4910389"/>
                </a:lnTo>
                <a:lnTo>
                  <a:pt x="784392" y="4943434"/>
                </a:lnTo>
                <a:lnTo>
                  <a:pt x="815062" y="4976017"/>
                </a:lnTo>
                <a:lnTo>
                  <a:pt x="846219" y="5008130"/>
                </a:lnTo>
                <a:lnTo>
                  <a:pt x="877857" y="5039768"/>
                </a:lnTo>
                <a:lnTo>
                  <a:pt x="909970" y="5070925"/>
                </a:lnTo>
                <a:lnTo>
                  <a:pt x="942553" y="5101595"/>
                </a:lnTo>
                <a:lnTo>
                  <a:pt x="975598" y="5131773"/>
                </a:lnTo>
                <a:lnTo>
                  <a:pt x="1009101" y="5161452"/>
                </a:lnTo>
                <a:lnTo>
                  <a:pt x="1043055" y="5190626"/>
                </a:lnTo>
                <a:lnTo>
                  <a:pt x="1077456" y="5219290"/>
                </a:lnTo>
                <a:lnTo>
                  <a:pt x="1112295" y="5247438"/>
                </a:lnTo>
                <a:lnTo>
                  <a:pt x="1147569" y="5275064"/>
                </a:lnTo>
                <a:lnTo>
                  <a:pt x="1183271" y="5302162"/>
                </a:lnTo>
                <a:lnTo>
                  <a:pt x="1219395" y="5328726"/>
                </a:lnTo>
                <a:lnTo>
                  <a:pt x="1255935" y="5354750"/>
                </a:lnTo>
                <a:lnTo>
                  <a:pt x="1292886" y="5380228"/>
                </a:lnTo>
                <a:lnTo>
                  <a:pt x="1330241" y="5405155"/>
                </a:lnTo>
                <a:lnTo>
                  <a:pt x="1367995" y="5429525"/>
                </a:lnTo>
                <a:lnTo>
                  <a:pt x="1406141" y="5453331"/>
                </a:lnTo>
                <a:lnTo>
                  <a:pt x="1444675" y="5476569"/>
                </a:lnTo>
                <a:lnTo>
                  <a:pt x="1483589" y="5499231"/>
                </a:lnTo>
                <a:lnTo>
                  <a:pt x="1522878" y="5521312"/>
                </a:lnTo>
                <a:lnTo>
                  <a:pt x="1562537" y="5542806"/>
                </a:lnTo>
                <a:lnTo>
                  <a:pt x="1602559" y="5563708"/>
                </a:lnTo>
                <a:lnTo>
                  <a:pt x="1642938" y="5584011"/>
                </a:lnTo>
                <a:lnTo>
                  <a:pt x="1683669" y="5603710"/>
                </a:lnTo>
                <a:lnTo>
                  <a:pt x="1724746" y="5622799"/>
                </a:lnTo>
                <a:lnTo>
                  <a:pt x="1766162" y="5641271"/>
                </a:lnTo>
                <a:lnTo>
                  <a:pt x="1807912" y="5659121"/>
                </a:lnTo>
                <a:lnTo>
                  <a:pt x="1849991" y="5676343"/>
                </a:lnTo>
                <a:lnTo>
                  <a:pt x="1892391" y="5692931"/>
                </a:lnTo>
                <a:lnTo>
                  <a:pt x="1935108" y="5708880"/>
                </a:lnTo>
                <a:lnTo>
                  <a:pt x="1978135" y="5724183"/>
                </a:lnTo>
                <a:lnTo>
                  <a:pt x="2021467" y="5738834"/>
                </a:lnTo>
                <a:lnTo>
                  <a:pt x="2065098" y="5752828"/>
                </a:lnTo>
                <a:lnTo>
                  <a:pt x="2109021" y="5766159"/>
                </a:lnTo>
                <a:lnTo>
                  <a:pt x="2153231" y="5778821"/>
                </a:lnTo>
                <a:lnTo>
                  <a:pt x="2197722" y="5790807"/>
                </a:lnTo>
                <a:lnTo>
                  <a:pt x="2242488" y="5802113"/>
                </a:lnTo>
                <a:lnTo>
                  <a:pt x="2287524" y="5812732"/>
                </a:lnTo>
                <a:lnTo>
                  <a:pt x="2332822" y="5822658"/>
                </a:lnTo>
                <a:lnTo>
                  <a:pt x="2378379" y="5831886"/>
                </a:lnTo>
                <a:lnTo>
                  <a:pt x="2424186" y="5840410"/>
                </a:lnTo>
                <a:lnTo>
                  <a:pt x="2470240" y="5848223"/>
                </a:lnTo>
                <a:lnTo>
                  <a:pt x="2516533" y="5855319"/>
                </a:lnTo>
                <a:lnTo>
                  <a:pt x="2563061" y="5861694"/>
                </a:lnTo>
                <a:lnTo>
                  <a:pt x="2609816" y="5867341"/>
                </a:lnTo>
                <a:lnTo>
                  <a:pt x="2656794" y="5872254"/>
                </a:lnTo>
                <a:lnTo>
                  <a:pt x="2703988" y="5876427"/>
                </a:lnTo>
                <a:lnTo>
                  <a:pt x="2751392" y="5879855"/>
                </a:lnTo>
                <a:lnTo>
                  <a:pt x="2799001" y="5882531"/>
                </a:lnTo>
                <a:lnTo>
                  <a:pt x="2846808" y="5884450"/>
                </a:lnTo>
                <a:lnTo>
                  <a:pt x="2894809" y="5885606"/>
                </a:lnTo>
                <a:lnTo>
                  <a:pt x="2942996" y="5885992"/>
                </a:lnTo>
              </a:path>
            </a:pathLst>
          </a:custGeom>
          <a:ln w="50799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4448" y="2380112"/>
            <a:ext cx="937894" cy="3074670"/>
          </a:xfrm>
          <a:custGeom>
            <a:avLst/>
            <a:gdLst/>
            <a:ahLst/>
            <a:cxnLst/>
            <a:rect l="l" t="t" r="r" b="b"/>
            <a:pathLst>
              <a:path w="937894" h="3074670">
                <a:moveTo>
                  <a:pt x="704964" y="0"/>
                </a:moveTo>
                <a:lnTo>
                  <a:pt x="530936" y="0"/>
                </a:lnTo>
                <a:lnTo>
                  <a:pt x="478652" y="5951"/>
                </a:lnTo>
                <a:lnTo>
                  <a:pt x="429923" y="23108"/>
                </a:lnTo>
                <a:lnTo>
                  <a:pt x="386414" y="50422"/>
                </a:lnTo>
                <a:lnTo>
                  <a:pt x="349786" y="86846"/>
                </a:lnTo>
                <a:lnTo>
                  <a:pt x="321703" y="131330"/>
                </a:lnTo>
                <a:lnTo>
                  <a:pt x="299995" y="177192"/>
                </a:lnTo>
                <a:lnTo>
                  <a:pt x="279039" y="223280"/>
                </a:lnTo>
                <a:lnTo>
                  <a:pt x="258835" y="269590"/>
                </a:lnTo>
                <a:lnTo>
                  <a:pt x="239384" y="316121"/>
                </a:lnTo>
                <a:lnTo>
                  <a:pt x="220686" y="362867"/>
                </a:lnTo>
                <a:lnTo>
                  <a:pt x="202744" y="409827"/>
                </a:lnTo>
                <a:lnTo>
                  <a:pt x="185556" y="456997"/>
                </a:lnTo>
                <a:lnTo>
                  <a:pt x="169125" y="504373"/>
                </a:lnTo>
                <a:lnTo>
                  <a:pt x="153450" y="551953"/>
                </a:lnTo>
                <a:lnTo>
                  <a:pt x="138533" y="599732"/>
                </a:lnTo>
                <a:lnTo>
                  <a:pt x="124374" y="647709"/>
                </a:lnTo>
                <a:lnTo>
                  <a:pt x="110974" y="695880"/>
                </a:lnTo>
                <a:lnTo>
                  <a:pt x="98333" y="744240"/>
                </a:lnTo>
                <a:lnTo>
                  <a:pt x="86453" y="792789"/>
                </a:lnTo>
                <a:lnTo>
                  <a:pt x="75334" y="841521"/>
                </a:lnTo>
                <a:lnTo>
                  <a:pt x="64977" y="890433"/>
                </a:lnTo>
                <a:lnTo>
                  <a:pt x="55383" y="939524"/>
                </a:lnTo>
                <a:lnTo>
                  <a:pt x="46552" y="988788"/>
                </a:lnTo>
                <a:lnTo>
                  <a:pt x="38485" y="1038224"/>
                </a:lnTo>
                <a:lnTo>
                  <a:pt x="31182" y="1087827"/>
                </a:lnTo>
                <a:lnTo>
                  <a:pt x="24646" y="1137595"/>
                </a:lnTo>
                <a:lnTo>
                  <a:pt x="18875" y="1187524"/>
                </a:lnTo>
                <a:lnTo>
                  <a:pt x="13872" y="1237611"/>
                </a:lnTo>
                <a:lnTo>
                  <a:pt x="9636" y="1287853"/>
                </a:lnTo>
                <a:lnTo>
                  <a:pt x="6169" y="1338247"/>
                </a:lnTo>
                <a:lnTo>
                  <a:pt x="3471" y="1388788"/>
                </a:lnTo>
                <a:lnTo>
                  <a:pt x="1526" y="1440232"/>
                </a:lnTo>
                <a:lnTo>
                  <a:pt x="383" y="1490664"/>
                </a:lnTo>
                <a:lnTo>
                  <a:pt x="0" y="1541271"/>
                </a:lnTo>
                <a:lnTo>
                  <a:pt x="380" y="1591861"/>
                </a:lnTo>
                <a:lnTo>
                  <a:pt x="1523" y="1642317"/>
                </a:lnTo>
                <a:lnTo>
                  <a:pt x="3426" y="1692635"/>
                </a:lnTo>
                <a:lnTo>
                  <a:pt x="6089" y="1742813"/>
                </a:lnTo>
                <a:lnTo>
                  <a:pt x="9512" y="1792846"/>
                </a:lnTo>
                <a:lnTo>
                  <a:pt x="13693" y="1842733"/>
                </a:lnTo>
                <a:lnTo>
                  <a:pt x="18631" y="1892469"/>
                </a:lnTo>
                <a:lnTo>
                  <a:pt x="24327" y="1942051"/>
                </a:lnTo>
                <a:lnTo>
                  <a:pt x="30779" y="1991477"/>
                </a:lnTo>
                <a:lnTo>
                  <a:pt x="37987" y="2040742"/>
                </a:lnTo>
                <a:lnTo>
                  <a:pt x="45950" y="2089845"/>
                </a:lnTo>
                <a:lnTo>
                  <a:pt x="54667" y="2138781"/>
                </a:lnTo>
                <a:lnTo>
                  <a:pt x="64137" y="2187547"/>
                </a:lnTo>
                <a:lnTo>
                  <a:pt x="74360" y="2236140"/>
                </a:lnTo>
                <a:lnTo>
                  <a:pt x="85335" y="2284557"/>
                </a:lnTo>
                <a:lnTo>
                  <a:pt x="97062" y="2332795"/>
                </a:lnTo>
                <a:lnTo>
                  <a:pt x="109539" y="2380850"/>
                </a:lnTo>
                <a:lnTo>
                  <a:pt x="122765" y="2428719"/>
                </a:lnTo>
                <a:lnTo>
                  <a:pt x="136741" y="2476399"/>
                </a:lnTo>
                <a:lnTo>
                  <a:pt x="151465" y="2523887"/>
                </a:lnTo>
                <a:lnTo>
                  <a:pt x="166937" y="2571180"/>
                </a:lnTo>
                <a:lnTo>
                  <a:pt x="183155" y="2618274"/>
                </a:lnTo>
                <a:lnTo>
                  <a:pt x="200120" y="2665165"/>
                </a:lnTo>
                <a:lnTo>
                  <a:pt x="217830" y="2711852"/>
                </a:lnTo>
                <a:lnTo>
                  <a:pt x="236285" y="2758330"/>
                </a:lnTo>
                <a:lnTo>
                  <a:pt x="255484" y="2804597"/>
                </a:lnTo>
                <a:lnTo>
                  <a:pt x="275426" y="2850648"/>
                </a:lnTo>
                <a:lnTo>
                  <a:pt x="296111" y="2896482"/>
                </a:lnTo>
                <a:lnTo>
                  <a:pt x="317538" y="2942094"/>
                </a:lnTo>
                <a:lnTo>
                  <a:pt x="345589" y="2986791"/>
                </a:lnTo>
                <a:lnTo>
                  <a:pt x="382239" y="3023390"/>
                </a:lnTo>
                <a:lnTo>
                  <a:pt x="425816" y="3050837"/>
                </a:lnTo>
                <a:lnTo>
                  <a:pt x="474652" y="3068079"/>
                </a:lnTo>
                <a:lnTo>
                  <a:pt x="527075" y="3074060"/>
                </a:lnTo>
                <a:lnTo>
                  <a:pt x="700620" y="3074060"/>
                </a:lnTo>
                <a:lnTo>
                  <a:pt x="748256" y="3069131"/>
                </a:lnTo>
                <a:lnTo>
                  <a:pt x="793191" y="3054828"/>
                </a:lnTo>
                <a:lnTo>
                  <a:pt x="834126" y="3031880"/>
                </a:lnTo>
                <a:lnTo>
                  <a:pt x="869767" y="3001015"/>
                </a:lnTo>
                <a:lnTo>
                  <a:pt x="898817" y="2962960"/>
                </a:lnTo>
                <a:lnTo>
                  <a:pt x="924391" y="2904215"/>
                </a:lnTo>
                <a:lnTo>
                  <a:pt x="932954" y="2841726"/>
                </a:lnTo>
                <a:lnTo>
                  <a:pt x="931367" y="2814587"/>
                </a:lnTo>
                <a:lnTo>
                  <a:pt x="926596" y="2787708"/>
                </a:lnTo>
                <a:lnTo>
                  <a:pt x="918633" y="2761375"/>
                </a:lnTo>
                <a:lnTo>
                  <a:pt x="907465" y="2735872"/>
                </a:lnTo>
                <a:lnTo>
                  <a:pt x="884992" y="2690937"/>
                </a:lnTo>
                <a:lnTo>
                  <a:pt x="863424" y="2645732"/>
                </a:lnTo>
                <a:lnTo>
                  <a:pt x="842763" y="2600260"/>
                </a:lnTo>
                <a:lnTo>
                  <a:pt x="823008" y="2554526"/>
                </a:lnTo>
                <a:lnTo>
                  <a:pt x="804162" y="2508535"/>
                </a:lnTo>
                <a:lnTo>
                  <a:pt x="786226" y="2462291"/>
                </a:lnTo>
                <a:lnTo>
                  <a:pt x="769200" y="2415797"/>
                </a:lnTo>
                <a:lnTo>
                  <a:pt x="753085" y="2369059"/>
                </a:lnTo>
                <a:lnTo>
                  <a:pt x="737883" y="2322081"/>
                </a:lnTo>
                <a:lnTo>
                  <a:pt x="723594" y="2274866"/>
                </a:lnTo>
                <a:lnTo>
                  <a:pt x="710220" y="2227420"/>
                </a:lnTo>
                <a:lnTo>
                  <a:pt x="697761" y="2179747"/>
                </a:lnTo>
                <a:lnTo>
                  <a:pt x="686218" y="2131850"/>
                </a:lnTo>
                <a:lnTo>
                  <a:pt x="675593" y="2083735"/>
                </a:lnTo>
                <a:lnTo>
                  <a:pt x="665887" y="2035406"/>
                </a:lnTo>
                <a:lnTo>
                  <a:pt x="657101" y="1986866"/>
                </a:lnTo>
                <a:lnTo>
                  <a:pt x="649234" y="1938121"/>
                </a:lnTo>
                <a:lnTo>
                  <a:pt x="642290" y="1889174"/>
                </a:lnTo>
                <a:lnTo>
                  <a:pt x="636268" y="1840030"/>
                </a:lnTo>
                <a:lnTo>
                  <a:pt x="631170" y="1790694"/>
                </a:lnTo>
                <a:lnTo>
                  <a:pt x="626996" y="1741169"/>
                </a:lnTo>
                <a:lnTo>
                  <a:pt x="623748" y="1691460"/>
                </a:lnTo>
                <a:lnTo>
                  <a:pt x="621427" y="1641571"/>
                </a:lnTo>
                <a:lnTo>
                  <a:pt x="620034" y="1591507"/>
                </a:lnTo>
                <a:lnTo>
                  <a:pt x="619569" y="1541271"/>
                </a:lnTo>
                <a:lnTo>
                  <a:pt x="620050" y="1490304"/>
                </a:lnTo>
                <a:lnTo>
                  <a:pt x="621453" y="1440232"/>
                </a:lnTo>
                <a:lnTo>
                  <a:pt x="623807" y="1389981"/>
                </a:lnTo>
                <a:lnTo>
                  <a:pt x="627101" y="1339915"/>
                </a:lnTo>
                <a:lnTo>
                  <a:pt x="631333" y="1290037"/>
                </a:lnTo>
                <a:lnTo>
                  <a:pt x="636503" y="1240353"/>
                </a:lnTo>
                <a:lnTo>
                  <a:pt x="642609" y="1190867"/>
                </a:lnTo>
                <a:lnTo>
                  <a:pt x="649651" y="1141583"/>
                </a:lnTo>
                <a:lnTo>
                  <a:pt x="657627" y="1092505"/>
                </a:lnTo>
                <a:lnTo>
                  <a:pt x="666537" y="1043638"/>
                </a:lnTo>
                <a:lnTo>
                  <a:pt x="676378" y="994986"/>
                </a:lnTo>
                <a:lnTo>
                  <a:pt x="687151" y="946554"/>
                </a:lnTo>
                <a:lnTo>
                  <a:pt x="698854" y="898345"/>
                </a:lnTo>
                <a:lnTo>
                  <a:pt x="711485" y="850364"/>
                </a:lnTo>
                <a:lnTo>
                  <a:pt x="725045" y="802616"/>
                </a:lnTo>
                <a:lnTo>
                  <a:pt x="739532" y="755104"/>
                </a:lnTo>
                <a:lnTo>
                  <a:pt x="754944" y="707833"/>
                </a:lnTo>
                <a:lnTo>
                  <a:pt x="771281" y="660807"/>
                </a:lnTo>
                <a:lnTo>
                  <a:pt x="788541" y="614031"/>
                </a:lnTo>
                <a:lnTo>
                  <a:pt x="806724" y="567509"/>
                </a:lnTo>
                <a:lnTo>
                  <a:pt x="825829" y="521246"/>
                </a:lnTo>
                <a:lnTo>
                  <a:pt x="845854" y="475245"/>
                </a:lnTo>
                <a:lnTo>
                  <a:pt x="866798" y="429511"/>
                </a:lnTo>
                <a:lnTo>
                  <a:pt x="888661" y="384048"/>
                </a:lnTo>
                <a:lnTo>
                  <a:pt x="911440" y="338861"/>
                </a:lnTo>
                <a:lnTo>
                  <a:pt x="922775" y="313215"/>
                </a:lnTo>
                <a:lnTo>
                  <a:pt x="930857" y="286721"/>
                </a:lnTo>
                <a:lnTo>
                  <a:pt x="935699" y="259665"/>
                </a:lnTo>
                <a:lnTo>
                  <a:pt x="937310" y="232333"/>
                </a:lnTo>
                <a:lnTo>
                  <a:pt x="935178" y="200942"/>
                </a:lnTo>
                <a:lnTo>
                  <a:pt x="918194" y="140047"/>
                </a:lnTo>
                <a:lnTo>
                  <a:pt x="874327" y="73278"/>
                </a:lnTo>
                <a:lnTo>
                  <a:pt x="838651" y="42319"/>
                </a:lnTo>
                <a:lnTo>
                  <a:pt x="797664" y="19297"/>
                </a:lnTo>
                <a:lnTo>
                  <a:pt x="752667" y="4946"/>
                </a:lnTo>
                <a:lnTo>
                  <a:pt x="704964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41" y="6635027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229336"/>
                </a:moveTo>
                <a:lnTo>
                  <a:pt x="0" y="0"/>
                </a:lnTo>
              </a:path>
            </a:pathLst>
          </a:custGeom>
          <a:ln w="508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41" y="978365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230517"/>
                </a:moveTo>
                <a:lnTo>
                  <a:pt x="0" y="0"/>
                </a:lnTo>
              </a:path>
            </a:pathLst>
          </a:custGeom>
          <a:ln w="508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4500" y="4559175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576973" y="0"/>
                </a:move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461257" y="1191209"/>
                </a:lnTo>
                <a:lnTo>
                  <a:pt x="1252512" y="794143"/>
                </a:lnTo>
                <a:lnTo>
                  <a:pt x="1461257" y="397078"/>
                </a:lnTo>
                <a:lnTo>
                  <a:pt x="964018" y="397078"/>
                </a:lnTo>
                <a:lnTo>
                  <a:pt x="576973" y="0"/>
                </a:lnTo>
                <a:close/>
              </a:path>
              <a:path w="1510664" h="1588770">
                <a:moveTo>
                  <a:pt x="1461257" y="1191209"/>
                </a:moveTo>
                <a:lnTo>
                  <a:pt x="964018" y="1191209"/>
                </a:lnTo>
                <a:lnTo>
                  <a:pt x="1510538" y="1284947"/>
                </a:lnTo>
                <a:lnTo>
                  <a:pt x="1461257" y="1191209"/>
                </a:lnTo>
                <a:close/>
              </a:path>
              <a:path w="1510664" h="1588770">
                <a:moveTo>
                  <a:pt x="1510538" y="303339"/>
                </a:moveTo>
                <a:lnTo>
                  <a:pt x="964018" y="397078"/>
                </a:lnTo>
                <a:lnTo>
                  <a:pt x="1461257" y="397078"/>
                </a:lnTo>
                <a:lnTo>
                  <a:pt x="1510538" y="30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4500" y="4559175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1252512" y="794143"/>
                </a:moveTo>
                <a:lnTo>
                  <a:pt x="1510538" y="303339"/>
                </a:lnTo>
                <a:lnTo>
                  <a:pt x="964018" y="397078"/>
                </a:lnTo>
                <a:lnTo>
                  <a:pt x="576973" y="0"/>
                </a:ln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510538" y="1284947"/>
                </a:lnTo>
                <a:lnTo>
                  <a:pt x="1252512" y="794143"/>
                </a:lnTo>
                <a:close/>
              </a:path>
            </a:pathLst>
          </a:custGeom>
          <a:ln w="381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3119" y="5935169"/>
            <a:ext cx="1861185" cy="1132840"/>
          </a:xfrm>
          <a:custGeom>
            <a:avLst/>
            <a:gdLst/>
            <a:ahLst/>
            <a:cxnLst/>
            <a:rect l="l" t="t" r="r" b="b"/>
            <a:pathLst>
              <a:path w="1861185" h="1132840">
                <a:moveTo>
                  <a:pt x="1790801" y="164507"/>
                </a:moveTo>
                <a:lnTo>
                  <a:pt x="1750568" y="152265"/>
                </a:lnTo>
                <a:lnTo>
                  <a:pt x="1715457" y="151868"/>
                </a:lnTo>
                <a:lnTo>
                  <a:pt x="1681816" y="160977"/>
                </a:lnTo>
                <a:lnTo>
                  <a:pt x="1651680" y="179068"/>
                </a:lnTo>
                <a:lnTo>
                  <a:pt x="1627085" y="205617"/>
                </a:lnTo>
                <a:lnTo>
                  <a:pt x="1614563" y="222141"/>
                </a:lnTo>
                <a:lnTo>
                  <a:pt x="1605232" y="231668"/>
                </a:lnTo>
                <a:lnTo>
                  <a:pt x="1598496" y="236228"/>
                </a:lnTo>
                <a:lnTo>
                  <a:pt x="1593761" y="237850"/>
                </a:lnTo>
                <a:lnTo>
                  <a:pt x="1586646" y="238844"/>
                </a:lnTo>
                <a:lnTo>
                  <a:pt x="1579533" y="239253"/>
                </a:lnTo>
                <a:lnTo>
                  <a:pt x="1572512" y="239071"/>
                </a:lnTo>
                <a:lnTo>
                  <a:pt x="1550695" y="233341"/>
                </a:lnTo>
                <a:lnTo>
                  <a:pt x="1548231" y="232325"/>
                </a:lnTo>
                <a:lnTo>
                  <a:pt x="1526032" y="215244"/>
                </a:lnTo>
                <a:lnTo>
                  <a:pt x="1509028" y="200754"/>
                </a:lnTo>
                <a:lnTo>
                  <a:pt x="1465140" y="170126"/>
                </a:lnTo>
                <a:lnTo>
                  <a:pt x="1429816" y="154068"/>
                </a:lnTo>
                <a:lnTo>
                  <a:pt x="1422450" y="151655"/>
                </a:lnTo>
                <a:lnTo>
                  <a:pt x="1414843" y="149674"/>
                </a:lnTo>
                <a:lnTo>
                  <a:pt x="1406664" y="147985"/>
                </a:lnTo>
                <a:lnTo>
                  <a:pt x="1353773" y="142845"/>
                </a:lnTo>
                <a:lnTo>
                  <a:pt x="1302150" y="150701"/>
                </a:lnTo>
                <a:lnTo>
                  <a:pt x="1252716" y="170975"/>
                </a:lnTo>
                <a:lnTo>
                  <a:pt x="1206398" y="203090"/>
                </a:lnTo>
                <a:lnTo>
                  <a:pt x="1200849" y="196320"/>
                </a:lnTo>
                <a:lnTo>
                  <a:pt x="1161524" y="164442"/>
                </a:lnTo>
                <a:lnTo>
                  <a:pt x="1135113" y="148493"/>
                </a:lnTo>
                <a:lnTo>
                  <a:pt x="1134967" y="138435"/>
                </a:lnTo>
                <a:lnTo>
                  <a:pt x="1117161" y="80224"/>
                </a:lnTo>
                <a:lnTo>
                  <a:pt x="1074718" y="37237"/>
                </a:lnTo>
                <a:lnTo>
                  <a:pt x="998328" y="11614"/>
                </a:lnTo>
                <a:lnTo>
                  <a:pt x="948677" y="3504"/>
                </a:lnTo>
                <a:lnTo>
                  <a:pt x="898394" y="0"/>
                </a:lnTo>
                <a:lnTo>
                  <a:pt x="848153" y="1057"/>
                </a:lnTo>
                <a:lnTo>
                  <a:pt x="798630" y="6631"/>
                </a:lnTo>
                <a:lnTo>
                  <a:pt x="750501" y="16676"/>
                </a:lnTo>
                <a:lnTo>
                  <a:pt x="704440" y="31149"/>
                </a:lnTo>
                <a:lnTo>
                  <a:pt x="661123" y="50004"/>
                </a:lnTo>
                <a:lnTo>
                  <a:pt x="607850" y="81577"/>
                </a:lnTo>
                <a:lnTo>
                  <a:pt x="563565" y="116860"/>
                </a:lnTo>
                <a:lnTo>
                  <a:pt x="527292" y="154579"/>
                </a:lnTo>
                <a:lnTo>
                  <a:pt x="498055" y="193460"/>
                </a:lnTo>
                <a:lnTo>
                  <a:pt x="474879" y="232231"/>
                </a:lnTo>
                <a:lnTo>
                  <a:pt x="456787" y="269617"/>
                </a:lnTo>
                <a:lnTo>
                  <a:pt x="431952" y="335145"/>
                </a:lnTo>
                <a:lnTo>
                  <a:pt x="391546" y="356141"/>
                </a:lnTo>
                <a:lnTo>
                  <a:pt x="351317" y="378903"/>
                </a:lnTo>
                <a:lnTo>
                  <a:pt x="311283" y="403420"/>
                </a:lnTo>
                <a:lnTo>
                  <a:pt x="271461" y="429678"/>
                </a:lnTo>
                <a:lnTo>
                  <a:pt x="231871" y="457665"/>
                </a:lnTo>
                <a:lnTo>
                  <a:pt x="192530" y="487368"/>
                </a:lnTo>
                <a:lnTo>
                  <a:pt x="153455" y="518777"/>
                </a:lnTo>
                <a:lnTo>
                  <a:pt x="114665" y="551877"/>
                </a:lnTo>
                <a:lnTo>
                  <a:pt x="76178" y="586657"/>
                </a:lnTo>
                <a:lnTo>
                  <a:pt x="38011" y="623104"/>
                </a:lnTo>
                <a:lnTo>
                  <a:pt x="9166" y="666265"/>
                </a:lnTo>
                <a:lnTo>
                  <a:pt x="0" y="717351"/>
                </a:lnTo>
                <a:lnTo>
                  <a:pt x="3438" y="743355"/>
                </a:lnTo>
                <a:lnTo>
                  <a:pt x="25428" y="790087"/>
                </a:lnTo>
                <a:lnTo>
                  <a:pt x="62341" y="825016"/>
                </a:lnTo>
                <a:lnTo>
                  <a:pt x="107055" y="858116"/>
                </a:lnTo>
                <a:lnTo>
                  <a:pt x="174558" y="901506"/>
                </a:lnTo>
                <a:lnTo>
                  <a:pt x="215965" y="924840"/>
                </a:lnTo>
                <a:lnTo>
                  <a:pt x="261999" y="948083"/>
                </a:lnTo>
                <a:lnTo>
                  <a:pt x="312304" y="970346"/>
                </a:lnTo>
                <a:lnTo>
                  <a:pt x="366524" y="990742"/>
                </a:lnTo>
                <a:lnTo>
                  <a:pt x="424303" y="1008383"/>
                </a:lnTo>
                <a:lnTo>
                  <a:pt x="485283" y="1022379"/>
                </a:lnTo>
                <a:lnTo>
                  <a:pt x="549108" y="1031845"/>
                </a:lnTo>
                <a:lnTo>
                  <a:pt x="615421" y="1035890"/>
                </a:lnTo>
                <a:lnTo>
                  <a:pt x="683866" y="1033628"/>
                </a:lnTo>
                <a:lnTo>
                  <a:pt x="754087" y="1024170"/>
                </a:lnTo>
                <a:lnTo>
                  <a:pt x="782105" y="1046057"/>
                </a:lnTo>
                <a:lnTo>
                  <a:pt x="814152" y="1067603"/>
                </a:lnTo>
                <a:lnTo>
                  <a:pt x="851114" y="1087441"/>
                </a:lnTo>
                <a:lnTo>
                  <a:pt x="893876" y="1104206"/>
                </a:lnTo>
                <a:lnTo>
                  <a:pt x="944263" y="1118179"/>
                </a:lnTo>
                <a:lnTo>
                  <a:pt x="997410" y="1127719"/>
                </a:lnTo>
                <a:lnTo>
                  <a:pt x="1051141" y="1132623"/>
                </a:lnTo>
                <a:lnTo>
                  <a:pt x="1103280" y="1132693"/>
                </a:lnTo>
                <a:lnTo>
                  <a:pt x="1151648" y="1127726"/>
                </a:lnTo>
                <a:lnTo>
                  <a:pt x="1199108" y="1109597"/>
                </a:lnTo>
                <a:lnTo>
                  <a:pt x="1247512" y="1052916"/>
                </a:lnTo>
                <a:lnTo>
                  <a:pt x="1257300" y="1015484"/>
                </a:lnTo>
                <a:lnTo>
                  <a:pt x="1257967" y="1001541"/>
                </a:lnTo>
                <a:lnTo>
                  <a:pt x="1257131" y="987823"/>
                </a:lnTo>
                <a:lnTo>
                  <a:pt x="1254853" y="974428"/>
                </a:lnTo>
                <a:lnTo>
                  <a:pt x="1251191" y="961458"/>
                </a:lnTo>
                <a:lnTo>
                  <a:pt x="1302305" y="952215"/>
                </a:lnTo>
                <a:lnTo>
                  <a:pt x="1352869" y="940035"/>
                </a:lnTo>
                <a:lnTo>
                  <a:pt x="1402524" y="925233"/>
                </a:lnTo>
                <a:lnTo>
                  <a:pt x="1450915" y="908126"/>
                </a:lnTo>
                <a:lnTo>
                  <a:pt x="1497684" y="889028"/>
                </a:lnTo>
                <a:lnTo>
                  <a:pt x="1542474" y="868255"/>
                </a:lnTo>
                <a:lnTo>
                  <a:pt x="1584929" y="846122"/>
                </a:lnTo>
                <a:lnTo>
                  <a:pt x="1624692" y="822944"/>
                </a:lnTo>
                <a:lnTo>
                  <a:pt x="1661405" y="799037"/>
                </a:lnTo>
                <a:lnTo>
                  <a:pt x="1694713" y="774717"/>
                </a:lnTo>
                <a:lnTo>
                  <a:pt x="1724748" y="741430"/>
                </a:lnTo>
                <a:lnTo>
                  <a:pt x="1741052" y="701020"/>
                </a:lnTo>
                <a:lnTo>
                  <a:pt x="1742769" y="657479"/>
                </a:lnTo>
                <a:lnTo>
                  <a:pt x="1729041" y="614799"/>
                </a:lnTo>
                <a:lnTo>
                  <a:pt x="1725835" y="609108"/>
                </a:lnTo>
                <a:lnTo>
                  <a:pt x="1722377" y="603640"/>
                </a:lnTo>
                <a:lnTo>
                  <a:pt x="1718675" y="598398"/>
                </a:lnTo>
                <a:lnTo>
                  <a:pt x="1714741" y="593386"/>
                </a:lnTo>
                <a:lnTo>
                  <a:pt x="1750675" y="547947"/>
                </a:lnTo>
                <a:lnTo>
                  <a:pt x="1780403" y="500269"/>
                </a:lnTo>
                <a:lnTo>
                  <a:pt x="1804809" y="451891"/>
                </a:lnTo>
                <a:lnTo>
                  <a:pt x="1824779" y="404347"/>
                </a:lnTo>
                <a:lnTo>
                  <a:pt x="1841198" y="359175"/>
                </a:lnTo>
                <a:lnTo>
                  <a:pt x="1854949" y="317911"/>
                </a:lnTo>
                <a:lnTo>
                  <a:pt x="1861156" y="272598"/>
                </a:lnTo>
                <a:lnTo>
                  <a:pt x="1851431" y="229250"/>
                </a:lnTo>
                <a:lnTo>
                  <a:pt x="1827428" y="191882"/>
                </a:lnTo>
                <a:lnTo>
                  <a:pt x="1790801" y="16450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1618" y="6206147"/>
            <a:ext cx="598805" cy="324485"/>
          </a:xfrm>
          <a:custGeom>
            <a:avLst/>
            <a:gdLst/>
            <a:ahLst/>
            <a:cxnLst/>
            <a:rect l="l" t="t" r="r" b="b"/>
            <a:pathLst>
              <a:path w="598804" h="324484">
                <a:moveTo>
                  <a:pt x="212976" y="0"/>
                </a:moveTo>
                <a:lnTo>
                  <a:pt x="174760" y="15075"/>
                </a:lnTo>
                <a:lnTo>
                  <a:pt x="140892" y="43179"/>
                </a:lnTo>
                <a:lnTo>
                  <a:pt x="112374" y="79140"/>
                </a:lnTo>
                <a:lnTo>
                  <a:pt x="90275" y="117665"/>
                </a:lnTo>
                <a:lnTo>
                  <a:pt x="75564" y="153639"/>
                </a:lnTo>
                <a:lnTo>
                  <a:pt x="0" y="219120"/>
                </a:lnTo>
                <a:lnTo>
                  <a:pt x="38633" y="242864"/>
                </a:lnTo>
                <a:lnTo>
                  <a:pt x="78773" y="265920"/>
                </a:lnTo>
                <a:lnTo>
                  <a:pt x="120591" y="286832"/>
                </a:lnTo>
                <a:lnTo>
                  <a:pt x="164261" y="304147"/>
                </a:lnTo>
                <a:lnTo>
                  <a:pt x="211534" y="317293"/>
                </a:lnTo>
                <a:lnTo>
                  <a:pt x="259866" y="324141"/>
                </a:lnTo>
                <a:lnTo>
                  <a:pt x="308305" y="323945"/>
                </a:lnTo>
                <a:lnTo>
                  <a:pt x="355897" y="315958"/>
                </a:lnTo>
                <a:lnTo>
                  <a:pt x="401689" y="299435"/>
                </a:lnTo>
                <a:lnTo>
                  <a:pt x="444728" y="273629"/>
                </a:lnTo>
                <a:lnTo>
                  <a:pt x="483343" y="237952"/>
                </a:lnTo>
                <a:lnTo>
                  <a:pt x="515228" y="196822"/>
                </a:lnTo>
                <a:lnTo>
                  <a:pt x="541523" y="151685"/>
                </a:lnTo>
                <a:lnTo>
                  <a:pt x="563370" y="103988"/>
                </a:lnTo>
                <a:lnTo>
                  <a:pt x="566834" y="94867"/>
                </a:lnTo>
                <a:lnTo>
                  <a:pt x="455305" y="94867"/>
                </a:lnTo>
                <a:lnTo>
                  <a:pt x="424524" y="94141"/>
                </a:lnTo>
                <a:lnTo>
                  <a:pt x="365074" y="78595"/>
                </a:lnTo>
                <a:lnTo>
                  <a:pt x="308749" y="41157"/>
                </a:lnTo>
                <a:lnTo>
                  <a:pt x="282778" y="19593"/>
                </a:lnTo>
                <a:lnTo>
                  <a:pt x="254520" y="3157"/>
                </a:lnTo>
                <a:lnTo>
                  <a:pt x="212976" y="0"/>
                </a:lnTo>
                <a:close/>
              </a:path>
              <a:path w="598804" h="324484">
                <a:moveTo>
                  <a:pt x="598284" y="6700"/>
                </a:moveTo>
                <a:lnTo>
                  <a:pt x="550668" y="60137"/>
                </a:lnTo>
                <a:lnTo>
                  <a:pt x="485736" y="91181"/>
                </a:lnTo>
                <a:lnTo>
                  <a:pt x="455305" y="94867"/>
                </a:lnTo>
                <a:lnTo>
                  <a:pt x="566834" y="94867"/>
                </a:lnTo>
                <a:lnTo>
                  <a:pt x="581910" y="55177"/>
                </a:lnTo>
                <a:lnTo>
                  <a:pt x="598284" y="670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896" y="6205626"/>
            <a:ext cx="598805" cy="238125"/>
          </a:xfrm>
          <a:custGeom>
            <a:avLst/>
            <a:gdLst/>
            <a:ahLst/>
            <a:cxnLst/>
            <a:rect l="l" t="t" r="r" b="b"/>
            <a:pathLst>
              <a:path w="598804" h="238125">
                <a:moveTo>
                  <a:pt x="212976" y="0"/>
                </a:moveTo>
                <a:lnTo>
                  <a:pt x="174760" y="15075"/>
                </a:lnTo>
                <a:lnTo>
                  <a:pt x="140892" y="43179"/>
                </a:lnTo>
                <a:lnTo>
                  <a:pt x="112374" y="79140"/>
                </a:lnTo>
                <a:lnTo>
                  <a:pt x="90275" y="117665"/>
                </a:lnTo>
                <a:lnTo>
                  <a:pt x="75564" y="153639"/>
                </a:lnTo>
                <a:lnTo>
                  <a:pt x="0" y="219120"/>
                </a:lnTo>
                <a:lnTo>
                  <a:pt x="30721" y="238043"/>
                </a:lnTo>
                <a:lnTo>
                  <a:pt x="85521" y="190558"/>
                </a:lnTo>
                <a:lnTo>
                  <a:pt x="100232" y="154584"/>
                </a:lnTo>
                <a:lnTo>
                  <a:pt x="122347" y="116029"/>
                </a:lnTo>
                <a:lnTo>
                  <a:pt x="150849" y="80098"/>
                </a:lnTo>
                <a:lnTo>
                  <a:pt x="184717" y="51994"/>
                </a:lnTo>
                <a:lnTo>
                  <a:pt x="222933" y="36918"/>
                </a:lnTo>
                <a:lnTo>
                  <a:pt x="303644" y="36918"/>
                </a:lnTo>
                <a:lnTo>
                  <a:pt x="282778" y="19593"/>
                </a:lnTo>
                <a:lnTo>
                  <a:pt x="254520" y="3157"/>
                </a:lnTo>
                <a:lnTo>
                  <a:pt x="212976" y="0"/>
                </a:lnTo>
                <a:close/>
              </a:path>
              <a:path w="598804" h="238125">
                <a:moveTo>
                  <a:pt x="303644" y="36918"/>
                </a:moveTo>
                <a:lnTo>
                  <a:pt x="222933" y="36918"/>
                </a:lnTo>
                <a:lnTo>
                  <a:pt x="264477" y="40076"/>
                </a:lnTo>
                <a:lnTo>
                  <a:pt x="292734" y="56512"/>
                </a:lnTo>
                <a:lnTo>
                  <a:pt x="345201" y="99499"/>
                </a:lnTo>
                <a:lnTo>
                  <a:pt x="404141" y="125708"/>
                </a:lnTo>
                <a:lnTo>
                  <a:pt x="465261" y="131785"/>
                </a:lnTo>
                <a:lnTo>
                  <a:pt x="495693" y="128100"/>
                </a:lnTo>
                <a:lnTo>
                  <a:pt x="516838" y="122049"/>
                </a:lnTo>
                <a:lnTo>
                  <a:pt x="535949" y="113468"/>
                </a:lnTo>
                <a:lnTo>
                  <a:pt x="553265" y="102627"/>
                </a:lnTo>
                <a:lnTo>
                  <a:pt x="562796" y="94867"/>
                </a:lnTo>
                <a:lnTo>
                  <a:pt x="455310" y="94867"/>
                </a:lnTo>
                <a:lnTo>
                  <a:pt x="424526" y="94141"/>
                </a:lnTo>
                <a:lnTo>
                  <a:pt x="394184" y="88789"/>
                </a:lnTo>
                <a:lnTo>
                  <a:pt x="365074" y="78595"/>
                </a:lnTo>
                <a:lnTo>
                  <a:pt x="335245" y="62580"/>
                </a:lnTo>
                <a:lnTo>
                  <a:pt x="308749" y="41157"/>
                </a:lnTo>
                <a:lnTo>
                  <a:pt x="303644" y="36918"/>
                </a:lnTo>
                <a:close/>
              </a:path>
              <a:path w="598804" h="238125">
                <a:moveTo>
                  <a:pt x="598296" y="6700"/>
                </a:moveTo>
                <a:lnTo>
                  <a:pt x="550676" y="60137"/>
                </a:lnTo>
                <a:lnTo>
                  <a:pt x="485749" y="91181"/>
                </a:lnTo>
                <a:lnTo>
                  <a:pt x="455310" y="94867"/>
                </a:lnTo>
                <a:lnTo>
                  <a:pt x="562796" y="94867"/>
                </a:lnTo>
                <a:lnTo>
                  <a:pt x="569023" y="89796"/>
                </a:lnTo>
                <a:lnTo>
                  <a:pt x="576928" y="68926"/>
                </a:lnTo>
                <a:lnTo>
                  <a:pt x="584388" y="48048"/>
                </a:lnTo>
                <a:lnTo>
                  <a:pt x="591485" y="27271"/>
                </a:lnTo>
                <a:lnTo>
                  <a:pt x="598296" y="6700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9108" y="6062077"/>
            <a:ext cx="582295" cy="332740"/>
          </a:xfrm>
          <a:custGeom>
            <a:avLst/>
            <a:gdLst/>
            <a:ahLst/>
            <a:cxnLst/>
            <a:rect l="l" t="t" r="r" b="b"/>
            <a:pathLst>
              <a:path w="582295" h="332739">
                <a:moveTo>
                  <a:pt x="336600" y="0"/>
                </a:moveTo>
                <a:lnTo>
                  <a:pt x="286699" y="5882"/>
                </a:lnTo>
                <a:lnTo>
                  <a:pt x="238932" y="17805"/>
                </a:lnTo>
                <a:lnTo>
                  <a:pt x="194856" y="35801"/>
                </a:lnTo>
                <a:lnTo>
                  <a:pt x="142346" y="68996"/>
                </a:lnTo>
                <a:lnTo>
                  <a:pt x="102430" y="107074"/>
                </a:lnTo>
                <a:lnTo>
                  <a:pt x="72833" y="147871"/>
                </a:lnTo>
                <a:lnTo>
                  <a:pt x="51279" y="189222"/>
                </a:lnTo>
                <a:lnTo>
                  <a:pt x="35494" y="228962"/>
                </a:lnTo>
                <a:lnTo>
                  <a:pt x="23202" y="264928"/>
                </a:lnTo>
                <a:lnTo>
                  <a:pt x="12129" y="294954"/>
                </a:lnTo>
                <a:lnTo>
                  <a:pt x="0" y="316877"/>
                </a:lnTo>
                <a:lnTo>
                  <a:pt x="365124" y="332714"/>
                </a:lnTo>
                <a:lnTo>
                  <a:pt x="356478" y="304047"/>
                </a:lnTo>
                <a:lnTo>
                  <a:pt x="351158" y="277653"/>
                </a:lnTo>
                <a:lnTo>
                  <a:pt x="348919" y="253279"/>
                </a:lnTo>
                <a:lnTo>
                  <a:pt x="349516" y="230670"/>
                </a:lnTo>
                <a:lnTo>
                  <a:pt x="484143" y="230670"/>
                </a:lnTo>
                <a:lnTo>
                  <a:pt x="506931" y="199761"/>
                </a:lnTo>
                <a:lnTo>
                  <a:pt x="541028" y="176416"/>
                </a:lnTo>
                <a:lnTo>
                  <a:pt x="581913" y="152463"/>
                </a:lnTo>
                <a:lnTo>
                  <a:pt x="550577" y="133496"/>
                </a:lnTo>
                <a:lnTo>
                  <a:pt x="546263" y="131851"/>
                </a:lnTo>
                <a:lnTo>
                  <a:pt x="389432" y="131851"/>
                </a:lnTo>
                <a:lnTo>
                  <a:pt x="410348" y="104919"/>
                </a:lnTo>
                <a:lnTo>
                  <a:pt x="433793" y="77571"/>
                </a:lnTo>
                <a:lnTo>
                  <a:pt x="458877" y="48851"/>
                </a:lnTo>
                <a:lnTo>
                  <a:pt x="484708" y="17805"/>
                </a:lnTo>
                <a:lnTo>
                  <a:pt x="437065" y="6032"/>
                </a:lnTo>
                <a:lnTo>
                  <a:pt x="387209" y="73"/>
                </a:lnTo>
                <a:lnTo>
                  <a:pt x="336600" y="0"/>
                </a:lnTo>
                <a:close/>
              </a:path>
              <a:path w="582295" h="332739">
                <a:moveTo>
                  <a:pt x="484143" y="230670"/>
                </a:moveTo>
                <a:lnTo>
                  <a:pt x="349516" y="230670"/>
                </a:lnTo>
                <a:lnTo>
                  <a:pt x="474954" y="280339"/>
                </a:lnTo>
                <a:lnTo>
                  <a:pt x="483585" y="231426"/>
                </a:lnTo>
                <a:lnTo>
                  <a:pt x="484143" y="230670"/>
                </a:lnTo>
                <a:close/>
              </a:path>
              <a:path w="582295" h="332739">
                <a:moveTo>
                  <a:pt x="479094" y="113306"/>
                </a:moveTo>
                <a:lnTo>
                  <a:pt x="428064" y="116733"/>
                </a:lnTo>
                <a:lnTo>
                  <a:pt x="389432" y="131851"/>
                </a:lnTo>
                <a:lnTo>
                  <a:pt x="546263" y="131851"/>
                </a:lnTo>
                <a:lnTo>
                  <a:pt x="515550" y="120140"/>
                </a:lnTo>
                <a:lnTo>
                  <a:pt x="479094" y="113306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6643" y="6164366"/>
            <a:ext cx="244386" cy="66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9108" y="6062078"/>
            <a:ext cx="485140" cy="318135"/>
          </a:xfrm>
          <a:custGeom>
            <a:avLst/>
            <a:gdLst/>
            <a:ahLst/>
            <a:cxnLst/>
            <a:rect l="l" t="t" r="r" b="b"/>
            <a:pathLst>
              <a:path w="485139" h="318135">
                <a:moveTo>
                  <a:pt x="336600" y="0"/>
                </a:moveTo>
                <a:lnTo>
                  <a:pt x="286699" y="5883"/>
                </a:lnTo>
                <a:lnTo>
                  <a:pt x="238963" y="17794"/>
                </a:lnTo>
                <a:lnTo>
                  <a:pt x="194856" y="35802"/>
                </a:lnTo>
                <a:lnTo>
                  <a:pt x="142346" y="68998"/>
                </a:lnTo>
                <a:lnTo>
                  <a:pt x="102430" y="107076"/>
                </a:lnTo>
                <a:lnTo>
                  <a:pt x="72833" y="147872"/>
                </a:lnTo>
                <a:lnTo>
                  <a:pt x="51279" y="189223"/>
                </a:lnTo>
                <a:lnTo>
                  <a:pt x="35494" y="228964"/>
                </a:lnTo>
                <a:lnTo>
                  <a:pt x="23202" y="264929"/>
                </a:lnTo>
                <a:lnTo>
                  <a:pt x="12129" y="294956"/>
                </a:lnTo>
                <a:lnTo>
                  <a:pt x="0" y="316879"/>
                </a:lnTo>
                <a:lnTo>
                  <a:pt x="26949" y="318047"/>
                </a:lnTo>
                <a:lnTo>
                  <a:pt x="37513" y="287365"/>
                </a:lnTo>
                <a:lnTo>
                  <a:pt x="49923" y="252250"/>
                </a:lnTo>
                <a:lnTo>
                  <a:pt x="66034" y="214465"/>
                </a:lnTo>
                <a:lnTo>
                  <a:pt x="87700" y="175773"/>
                </a:lnTo>
                <a:lnTo>
                  <a:pt x="116777" y="137937"/>
                </a:lnTo>
                <a:lnTo>
                  <a:pt x="155120" y="102719"/>
                </a:lnTo>
                <a:lnTo>
                  <a:pt x="204584" y="71883"/>
                </a:lnTo>
                <a:lnTo>
                  <a:pt x="251584" y="52961"/>
                </a:lnTo>
                <a:lnTo>
                  <a:pt x="302568" y="40925"/>
                </a:lnTo>
                <a:lnTo>
                  <a:pt x="355790" y="35685"/>
                </a:lnTo>
                <a:lnTo>
                  <a:pt x="470034" y="35685"/>
                </a:lnTo>
                <a:lnTo>
                  <a:pt x="473305" y="31786"/>
                </a:lnTo>
                <a:lnTo>
                  <a:pt x="479003" y="24870"/>
                </a:lnTo>
                <a:lnTo>
                  <a:pt x="484708" y="17794"/>
                </a:lnTo>
                <a:lnTo>
                  <a:pt x="437065" y="6026"/>
                </a:lnTo>
                <a:lnTo>
                  <a:pt x="387209" y="71"/>
                </a:lnTo>
                <a:lnTo>
                  <a:pt x="336600" y="0"/>
                </a:lnTo>
                <a:close/>
              </a:path>
              <a:path w="485139" h="318135">
                <a:moveTo>
                  <a:pt x="470034" y="35685"/>
                </a:moveTo>
                <a:lnTo>
                  <a:pt x="355790" y="35685"/>
                </a:lnTo>
                <a:lnTo>
                  <a:pt x="409500" y="37148"/>
                </a:lnTo>
                <a:lnTo>
                  <a:pt x="461949" y="45226"/>
                </a:lnTo>
                <a:lnTo>
                  <a:pt x="467618" y="38564"/>
                </a:lnTo>
                <a:lnTo>
                  <a:pt x="470034" y="35685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8083" y="6715247"/>
            <a:ext cx="408940" cy="226060"/>
          </a:xfrm>
          <a:custGeom>
            <a:avLst/>
            <a:gdLst/>
            <a:ahLst/>
            <a:cxnLst/>
            <a:rect l="l" t="t" r="r" b="b"/>
            <a:pathLst>
              <a:path w="408939" h="226059">
                <a:moveTo>
                  <a:pt x="204431" y="0"/>
                </a:moveTo>
                <a:lnTo>
                  <a:pt x="0" y="67157"/>
                </a:lnTo>
                <a:lnTo>
                  <a:pt x="44159" y="90855"/>
                </a:lnTo>
                <a:lnTo>
                  <a:pt x="82680" y="120403"/>
                </a:lnTo>
                <a:lnTo>
                  <a:pt x="120217" y="151660"/>
                </a:lnTo>
                <a:lnTo>
                  <a:pt x="161429" y="180482"/>
                </a:lnTo>
                <a:lnTo>
                  <a:pt x="210972" y="202730"/>
                </a:lnTo>
                <a:lnTo>
                  <a:pt x="258855" y="215477"/>
                </a:lnTo>
                <a:lnTo>
                  <a:pt x="310481" y="223269"/>
                </a:lnTo>
                <a:lnTo>
                  <a:pt x="361743" y="225522"/>
                </a:lnTo>
                <a:lnTo>
                  <a:pt x="408533" y="221653"/>
                </a:lnTo>
                <a:lnTo>
                  <a:pt x="361389" y="197987"/>
                </a:lnTo>
                <a:lnTo>
                  <a:pt x="320295" y="167015"/>
                </a:lnTo>
                <a:lnTo>
                  <a:pt x="284651" y="130233"/>
                </a:lnTo>
                <a:lnTo>
                  <a:pt x="253858" y="89139"/>
                </a:lnTo>
                <a:lnTo>
                  <a:pt x="227318" y="45229"/>
                </a:lnTo>
                <a:lnTo>
                  <a:pt x="204431" y="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8976" y="6595276"/>
            <a:ext cx="743585" cy="182880"/>
          </a:xfrm>
          <a:custGeom>
            <a:avLst/>
            <a:gdLst/>
            <a:ahLst/>
            <a:cxnLst/>
            <a:rect l="l" t="t" r="r" b="b"/>
            <a:pathLst>
              <a:path w="743585" h="182879">
                <a:moveTo>
                  <a:pt x="100203" y="0"/>
                </a:moveTo>
                <a:lnTo>
                  <a:pt x="0" y="66382"/>
                </a:lnTo>
                <a:lnTo>
                  <a:pt x="30032" y="99880"/>
                </a:lnTo>
                <a:lnTo>
                  <a:pt x="63910" y="127116"/>
                </a:lnTo>
                <a:lnTo>
                  <a:pt x="101160" y="148461"/>
                </a:lnTo>
                <a:lnTo>
                  <a:pt x="141312" y="164286"/>
                </a:lnTo>
                <a:lnTo>
                  <a:pt x="183891" y="174960"/>
                </a:lnTo>
                <a:lnTo>
                  <a:pt x="228427" y="180854"/>
                </a:lnTo>
                <a:lnTo>
                  <a:pt x="274447" y="182338"/>
                </a:lnTo>
                <a:lnTo>
                  <a:pt x="321479" y="179783"/>
                </a:lnTo>
                <a:lnTo>
                  <a:pt x="369050" y="173559"/>
                </a:lnTo>
                <a:lnTo>
                  <a:pt x="416689" y="164037"/>
                </a:lnTo>
                <a:lnTo>
                  <a:pt x="463923" y="151586"/>
                </a:lnTo>
                <a:lnTo>
                  <a:pt x="510280" y="136578"/>
                </a:lnTo>
                <a:lnTo>
                  <a:pt x="555287" y="119382"/>
                </a:lnTo>
                <a:lnTo>
                  <a:pt x="598474" y="100368"/>
                </a:lnTo>
                <a:lnTo>
                  <a:pt x="602859" y="98174"/>
                </a:lnTo>
                <a:lnTo>
                  <a:pt x="374982" y="98174"/>
                </a:lnTo>
                <a:lnTo>
                  <a:pt x="321869" y="96123"/>
                </a:lnTo>
                <a:lnTo>
                  <a:pt x="273934" y="86822"/>
                </a:lnTo>
                <a:lnTo>
                  <a:pt x="229488" y="71416"/>
                </a:lnTo>
                <a:lnTo>
                  <a:pt x="186843" y="51048"/>
                </a:lnTo>
                <a:lnTo>
                  <a:pt x="144311" y="26861"/>
                </a:lnTo>
                <a:lnTo>
                  <a:pt x="100203" y="0"/>
                </a:lnTo>
                <a:close/>
              </a:path>
              <a:path w="743585" h="182879">
                <a:moveTo>
                  <a:pt x="743559" y="13550"/>
                </a:moveTo>
                <a:lnTo>
                  <a:pt x="663611" y="39137"/>
                </a:lnTo>
                <a:lnTo>
                  <a:pt x="603651" y="56926"/>
                </a:lnTo>
                <a:lnTo>
                  <a:pt x="557242" y="69003"/>
                </a:lnTo>
                <a:lnTo>
                  <a:pt x="517949" y="77456"/>
                </a:lnTo>
                <a:lnTo>
                  <a:pt x="479334" y="84370"/>
                </a:lnTo>
                <a:lnTo>
                  <a:pt x="434962" y="91833"/>
                </a:lnTo>
                <a:lnTo>
                  <a:pt x="374982" y="98174"/>
                </a:lnTo>
                <a:lnTo>
                  <a:pt x="602859" y="98174"/>
                </a:lnTo>
                <a:lnTo>
                  <a:pt x="639366" y="79908"/>
                </a:lnTo>
                <a:lnTo>
                  <a:pt x="677493" y="58372"/>
                </a:lnTo>
                <a:lnTo>
                  <a:pt x="712381" y="36129"/>
                </a:lnTo>
                <a:lnTo>
                  <a:pt x="743559" y="1355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2589" y="6280909"/>
            <a:ext cx="1148080" cy="781050"/>
          </a:xfrm>
          <a:custGeom>
            <a:avLst/>
            <a:gdLst/>
            <a:ahLst/>
            <a:cxnLst/>
            <a:rect l="l" t="t" r="r" b="b"/>
            <a:pathLst>
              <a:path w="1148079" h="781050">
                <a:moveTo>
                  <a:pt x="800578" y="0"/>
                </a:moveTo>
                <a:lnTo>
                  <a:pt x="760061" y="221"/>
                </a:lnTo>
                <a:lnTo>
                  <a:pt x="718016" y="2347"/>
                </a:lnTo>
                <a:lnTo>
                  <a:pt x="674500" y="6620"/>
                </a:lnTo>
                <a:lnTo>
                  <a:pt x="629567" y="13279"/>
                </a:lnTo>
                <a:lnTo>
                  <a:pt x="583272" y="22568"/>
                </a:lnTo>
                <a:lnTo>
                  <a:pt x="535671" y="34727"/>
                </a:lnTo>
                <a:lnTo>
                  <a:pt x="486820" y="49998"/>
                </a:lnTo>
                <a:lnTo>
                  <a:pt x="436773" y="68623"/>
                </a:lnTo>
                <a:lnTo>
                  <a:pt x="385586" y="90843"/>
                </a:lnTo>
                <a:lnTo>
                  <a:pt x="333314" y="116900"/>
                </a:lnTo>
                <a:lnTo>
                  <a:pt x="280013" y="147035"/>
                </a:lnTo>
                <a:lnTo>
                  <a:pt x="225738" y="181489"/>
                </a:lnTo>
                <a:lnTo>
                  <a:pt x="170543" y="220505"/>
                </a:lnTo>
                <a:lnTo>
                  <a:pt x="114485" y="264324"/>
                </a:lnTo>
                <a:lnTo>
                  <a:pt x="57619" y="313187"/>
                </a:lnTo>
                <a:lnTo>
                  <a:pt x="0" y="367336"/>
                </a:lnTo>
                <a:lnTo>
                  <a:pt x="404749" y="701394"/>
                </a:lnTo>
                <a:lnTo>
                  <a:pt x="659199" y="780521"/>
                </a:lnTo>
                <a:lnTo>
                  <a:pt x="870930" y="575712"/>
                </a:lnTo>
                <a:lnTo>
                  <a:pt x="1147521" y="57964"/>
                </a:lnTo>
                <a:lnTo>
                  <a:pt x="1129645" y="54172"/>
                </a:lnTo>
                <a:lnTo>
                  <a:pt x="1109579" y="49387"/>
                </a:lnTo>
                <a:lnTo>
                  <a:pt x="1036787" y="31482"/>
                </a:lnTo>
                <a:lnTo>
                  <a:pt x="978318" y="19003"/>
                </a:lnTo>
                <a:lnTo>
                  <a:pt x="912412" y="8345"/>
                </a:lnTo>
                <a:lnTo>
                  <a:pt x="839512" y="1441"/>
                </a:lnTo>
                <a:lnTo>
                  <a:pt x="800578" y="0"/>
                </a:lnTo>
                <a:close/>
              </a:path>
            </a:pathLst>
          </a:custGeom>
          <a:solidFill>
            <a:srgbClr val="F75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588" y="6468281"/>
            <a:ext cx="447976" cy="243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567" y="317020"/>
            <a:ext cx="10027221" cy="682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1720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052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0996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1002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910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1408" y="23976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6979" y="9739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5636" y="7919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6978" y="27033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0268" y="27033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82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82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736003"/>
                </a:moveTo>
                <a:lnTo>
                  <a:pt x="755053" y="887628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close/>
              </a:path>
            </a:pathLst>
          </a:custGeom>
          <a:ln w="381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0359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5691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9635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9641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BA7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6537" y="5957556"/>
            <a:ext cx="1873856" cy="114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2406" y="4368556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2406" y="4368556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2299" y="5085848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8149" y="5308665"/>
            <a:ext cx="422356" cy="17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7119" y="4510768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8"/>
                </a:lnTo>
                <a:lnTo>
                  <a:pt x="672503" y="671068"/>
                </a:lnTo>
                <a:lnTo>
                  <a:pt x="698271" y="635388"/>
                </a:lnTo>
                <a:lnTo>
                  <a:pt x="728419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8987" y="4651791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6251" y="4931148"/>
            <a:ext cx="121145" cy="86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7124" y="4502786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41" y="4851"/>
                </a:lnTo>
                <a:lnTo>
                  <a:pt x="86113" y="33604"/>
                </a:lnTo>
                <a:lnTo>
                  <a:pt x="50980" y="74797"/>
                </a:lnTo>
                <a:lnTo>
                  <a:pt x="21368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5" y="119785"/>
                </a:lnTo>
                <a:lnTo>
                  <a:pt x="275432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7" y="25654"/>
                </a:lnTo>
                <a:lnTo>
                  <a:pt x="431056" y="31902"/>
                </a:lnTo>
                <a:lnTo>
                  <a:pt x="382875" y="41710"/>
                </a:lnTo>
                <a:lnTo>
                  <a:pt x="335069" y="54630"/>
                </a:lnTo>
                <a:lnTo>
                  <a:pt x="288479" y="70180"/>
                </a:lnTo>
                <a:lnTo>
                  <a:pt x="243905" y="87882"/>
                </a:lnTo>
                <a:lnTo>
                  <a:pt x="202145" y="107264"/>
                </a:lnTo>
                <a:lnTo>
                  <a:pt x="275432" y="107264"/>
                </a:lnTo>
                <a:lnTo>
                  <a:pt x="288479" y="102082"/>
                </a:lnTo>
                <a:lnTo>
                  <a:pt x="335069" y="86533"/>
                </a:lnTo>
                <a:lnTo>
                  <a:pt x="382875" y="73612"/>
                </a:lnTo>
                <a:lnTo>
                  <a:pt x="431101" y="63795"/>
                </a:lnTo>
                <a:lnTo>
                  <a:pt x="478947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9384" y="4764330"/>
            <a:ext cx="153073" cy="85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6138" y="4974597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8302" y="5036764"/>
            <a:ext cx="158711" cy="158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6138" y="4981748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8302" y="5043914"/>
            <a:ext cx="158711" cy="158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5652" y="505247"/>
            <a:ext cx="5853404" cy="6445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4327" y="5718644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1677835" y="955225"/>
                </a:move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5" y="1296473"/>
                </a:lnTo>
                <a:lnTo>
                  <a:pt x="527715" y="1303206"/>
                </a:lnTo>
                <a:lnTo>
                  <a:pt x="578614" y="1308631"/>
                </a:lnTo>
                <a:lnTo>
                  <a:pt x="627825" y="1312755"/>
                </a:lnTo>
                <a:lnTo>
                  <a:pt x="675461" y="1315590"/>
                </a:lnTo>
                <a:lnTo>
                  <a:pt x="721636" y="1317145"/>
                </a:lnTo>
                <a:lnTo>
                  <a:pt x="766463" y="1317429"/>
                </a:lnTo>
                <a:lnTo>
                  <a:pt x="768698" y="1317403"/>
                </a:lnTo>
                <a:lnTo>
                  <a:pt x="770959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64366" y="974135"/>
                </a:lnTo>
                <a:lnTo>
                  <a:pt x="1677835" y="955225"/>
                </a:lnTo>
                <a:close/>
              </a:path>
              <a:path w="1703070" h="1317625">
                <a:moveTo>
                  <a:pt x="264391" y="0"/>
                </a:move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0310" y="126537"/>
                </a:lnTo>
                <a:lnTo>
                  <a:pt x="50112" y="157471"/>
                </a:lnTo>
                <a:lnTo>
                  <a:pt x="57265" y="187140"/>
                </a:lnTo>
                <a:lnTo>
                  <a:pt x="71239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21" y="409620"/>
                </a:lnTo>
                <a:lnTo>
                  <a:pt x="37815" y="418443"/>
                </a:lnTo>
                <a:lnTo>
                  <a:pt x="31641" y="443592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1677835" y="955225"/>
                </a:lnTo>
                <a:lnTo>
                  <a:pt x="1681692" y="949808"/>
                </a:lnTo>
                <a:lnTo>
                  <a:pt x="1692602" y="924627"/>
                </a:lnTo>
                <a:lnTo>
                  <a:pt x="1696329" y="897936"/>
                </a:lnTo>
                <a:lnTo>
                  <a:pt x="1693922" y="881501"/>
                </a:lnTo>
                <a:lnTo>
                  <a:pt x="1693626" y="881501"/>
                </a:lnTo>
                <a:lnTo>
                  <a:pt x="1693372" y="878047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4690" y="37878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313136" y="6497"/>
                </a:lnTo>
                <a:lnTo>
                  <a:pt x="264391" y="0"/>
                </a:lnTo>
                <a:close/>
              </a:path>
              <a:path w="1703070" h="1317625">
                <a:moveTo>
                  <a:pt x="1693340" y="877528"/>
                </a:moveTo>
                <a:lnTo>
                  <a:pt x="1693626" y="881501"/>
                </a:lnTo>
                <a:lnTo>
                  <a:pt x="1693922" y="881501"/>
                </a:lnTo>
                <a:lnTo>
                  <a:pt x="1693340" y="877528"/>
                </a:lnTo>
                <a:close/>
              </a:path>
              <a:path w="1703070" h="1317625">
                <a:moveTo>
                  <a:pt x="1692433" y="871176"/>
                </a:moveTo>
                <a:lnTo>
                  <a:pt x="1692979" y="874592"/>
                </a:lnTo>
                <a:lnTo>
                  <a:pt x="1693221" y="876718"/>
                </a:lnTo>
                <a:lnTo>
                  <a:pt x="1693340" y="877528"/>
                </a:lnTo>
                <a:lnTo>
                  <a:pt x="1693213" y="876241"/>
                </a:lnTo>
                <a:lnTo>
                  <a:pt x="1692814" y="873373"/>
                </a:lnTo>
                <a:lnTo>
                  <a:pt x="1692433" y="871176"/>
                </a:lnTo>
                <a:close/>
              </a:path>
              <a:path w="1703070" h="1317625">
                <a:moveTo>
                  <a:pt x="704510" y="348947"/>
                </a:moveTo>
                <a:lnTo>
                  <a:pt x="658424" y="357218"/>
                </a:lnTo>
                <a:lnTo>
                  <a:pt x="621721" y="378784"/>
                </a:lnTo>
                <a:lnTo>
                  <a:pt x="1094690" y="378784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35805" y="350146"/>
                </a:lnTo>
                <a:lnTo>
                  <a:pt x="735818" y="350146"/>
                </a:lnTo>
                <a:lnTo>
                  <a:pt x="722348" y="349369"/>
                </a:lnTo>
                <a:lnTo>
                  <a:pt x="711777" y="349023"/>
                </a:lnTo>
                <a:lnTo>
                  <a:pt x="704510" y="348947"/>
                </a:lnTo>
                <a:close/>
              </a:path>
              <a:path w="1703070" h="1317625">
                <a:moveTo>
                  <a:pt x="834725" y="309988"/>
                </a:move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1035805" y="350146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7456" y="5517906"/>
            <a:ext cx="3068912" cy="1685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6760" y="658982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93" y="10325"/>
                </a:moveTo>
                <a:lnTo>
                  <a:pt x="939" y="6870"/>
                </a:lnTo>
                <a:lnTo>
                  <a:pt x="546" y="3416"/>
                </a:lnTo>
                <a:lnTo>
                  <a:pt x="0" y="0"/>
                </a:lnTo>
                <a:lnTo>
                  <a:pt x="381" y="2197"/>
                </a:lnTo>
                <a:lnTo>
                  <a:pt x="850" y="5575"/>
                </a:lnTo>
                <a:lnTo>
                  <a:pt x="1193" y="10325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4327" y="5718644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50310" y="126537"/>
                </a:moveTo>
                <a:lnTo>
                  <a:pt x="50112" y="157471"/>
                </a:lnTo>
                <a:lnTo>
                  <a:pt x="57265" y="187140"/>
                </a:lnTo>
                <a:lnTo>
                  <a:pt x="71239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66096" y="327387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98" y="409328"/>
                </a:lnTo>
                <a:lnTo>
                  <a:pt x="39921" y="409620"/>
                </a:lnTo>
                <a:lnTo>
                  <a:pt x="39858" y="409912"/>
                </a:lnTo>
                <a:lnTo>
                  <a:pt x="39782" y="410217"/>
                </a:lnTo>
                <a:lnTo>
                  <a:pt x="37815" y="418443"/>
                </a:lnTo>
                <a:lnTo>
                  <a:pt x="35792" y="426752"/>
                </a:lnTo>
                <a:lnTo>
                  <a:pt x="33729" y="435138"/>
                </a:lnTo>
                <a:lnTo>
                  <a:pt x="31641" y="443592"/>
                </a:lnTo>
                <a:lnTo>
                  <a:pt x="22745" y="480149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5" y="1296473"/>
                </a:lnTo>
                <a:lnTo>
                  <a:pt x="527715" y="1303206"/>
                </a:lnTo>
                <a:lnTo>
                  <a:pt x="578614" y="1308631"/>
                </a:lnTo>
                <a:lnTo>
                  <a:pt x="627825" y="1312755"/>
                </a:lnTo>
                <a:lnTo>
                  <a:pt x="675461" y="1315590"/>
                </a:lnTo>
                <a:lnTo>
                  <a:pt x="721636" y="1317145"/>
                </a:lnTo>
                <a:lnTo>
                  <a:pt x="766463" y="1317429"/>
                </a:lnTo>
                <a:lnTo>
                  <a:pt x="767581" y="1317429"/>
                </a:lnTo>
                <a:lnTo>
                  <a:pt x="768698" y="1317403"/>
                </a:lnTo>
                <a:lnTo>
                  <a:pt x="769803" y="1317365"/>
                </a:lnTo>
                <a:lnTo>
                  <a:pt x="770184" y="1317352"/>
                </a:lnTo>
                <a:lnTo>
                  <a:pt x="770578" y="1317340"/>
                </a:lnTo>
                <a:lnTo>
                  <a:pt x="770959" y="1317314"/>
                </a:lnTo>
                <a:lnTo>
                  <a:pt x="771391" y="1317314"/>
                </a:lnTo>
                <a:lnTo>
                  <a:pt x="771822" y="1317314"/>
                </a:lnTo>
                <a:lnTo>
                  <a:pt x="772254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81692" y="949808"/>
                </a:lnTo>
                <a:lnTo>
                  <a:pt x="1696329" y="897936"/>
                </a:lnTo>
                <a:lnTo>
                  <a:pt x="1692102" y="869081"/>
                </a:lnTo>
                <a:lnTo>
                  <a:pt x="1690807" y="861613"/>
                </a:lnTo>
                <a:lnTo>
                  <a:pt x="1688839" y="854285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722348" y="349369"/>
                </a:lnTo>
                <a:lnTo>
                  <a:pt x="711777" y="349023"/>
                </a:lnTo>
                <a:lnTo>
                  <a:pt x="704510" y="348947"/>
                </a:lnTo>
                <a:lnTo>
                  <a:pt x="700956" y="348977"/>
                </a:lnTo>
                <a:lnTo>
                  <a:pt x="679157" y="351304"/>
                </a:lnTo>
                <a:lnTo>
                  <a:pt x="658424" y="357218"/>
                </a:lnTo>
                <a:lnTo>
                  <a:pt x="639149" y="36646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264391" y="0"/>
                </a:ln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8395" y="95490"/>
                </a:lnTo>
                <a:lnTo>
                  <a:pt x="50310" y="12653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3796" y="6437278"/>
            <a:ext cx="728980" cy="471170"/>
          </a:xfrm>
          <a:custGeom>
            <a:avLst/>
            <a:gdLst/>
            <a:ahLst/>
            <a:cxnLst/>
            <a:rect l="l" t="t" r="r" b="b"/>
            <a:pathLst>
              <a:path w="728979" h="471170">
                <a:moveTo>
                  <a:pt x="577469" y="241884"/>
                </a:moveTo>
                <a:lnTo>
                  <a:pt x="296138" y="241884"/>
                </a:lnTo>
                <a:lnTo>
                  <a:pt x="266907" y="268330"/>
                </a:lnTo>
                <a:lnTo>
                  <a:pt x="227656" y="299269"/>
                </a:lnTo>
                <a:lnTo>
                  <a:pt x="181781" y="332478"/>
                </a:lnTo>
                <a:lnTo>
                  <a:pt x="132681" y="365732"/>
                </a:lnTo>
                <a:lnTo>
                  <a:pt x="83753" y="396809"/>
                </a:lnTo>
                <a:lnTo>
                  <a:pt x="38393" y="423484"/>
                </a:lnTo>
                <a:lnTo>
                  <a:pt x="0" y="443534"/>
                </a:lnTo>
                <a:lnTo>
                  <a:pt x="52986" y="451341"/>
                </a:lnTo>
                <a:lnTo>
                  <a:pt x="106853" y="458161"/>
                </a:lnTo>
                <a:lnTo>
                  <a:pt x="161313" y="463769"/>
                </a:lnTo>
                <a:lnTo>
                  <a:pt x="216082" y="467934"/>
                </a:lnTo>
                <a:lnTo>
                  <a:pt x="270873" y="470431"/>
                </a:lnTo>
                <a:lnTo>
                  <a:pt x="325399" y="471030"/>
                </a:lnTo>
                <a:lnTo>
                  <a:pt x="373382" y="467324"/>
                </a:lnTo>
                <a:lnTo>
                  <a:pt x="425250" y="459649"/>
                </a:lnTo>
                <a:lnTo>
                  <a:pt x="479412" y="448512"/>
                </a:lnTo>
                <a:lnTo>
                  <a:pt x="534277" y="434419"/>
                </a:lnTo>
                <a:lnTo>
                  <a:pt x="588255" y="417877"/>
                </a:lnTo>
                <a:lnTo>
                  <a:pt x="639754" y="399392"/>
                </a:lnTo>
                <a:lnTo>
                  <a:pt x="687184" y="379472"/>
                </a:lnTo>
                <a:lnTo>
                  <a:pt x="728954" y="358622"/>
                </a:lnTo>
                <a:lnTo>
                  <a:pt x="577469" y="241884"/>
                </a:lnTo>
                <a:close/>
              </a:path>
              <a:path w="728979" h="471170">
                <a:moveTo>
                  <a:pt x="263588" y="0"/>
                </a:moveTo>
                <a:lnTo>
                  <a:pt x="248155" y="68984"/>
                </a:lnTo>
                <a:lnTo>
                  <a:pt x="223042" y="115563"/>
                </a:lnTo>
                <a:lnTo>
                  <a:pt x="191586" y="161288"/>
                </a:lnTo>
                <a:lnTo>
                  <a:pt x="157729" y="199472"/>
                </a:lnTo>
                <a:lnTo>
                  <a:pt x="125412" y="223431"/>
                </a:lnTo>
                <a:lnTo>
                  <a:pt x="168236" y="234424"/>
                </a:lnTo>
                <a:lnTo>
                  <a:pt x="211566" y="240730"/>
                </a:lnTo>
                <a:lnTo>
                  <a:pt x="254500" y="242999"/>
                </a:lnTo>
                <a:lnTo>
                  <a:pt x="296138" y="241884"/>
                </a:lnTo>
                <a:lnTo>
                  <a:pt x="577469" y="241884"/>
                </a:lnTo>
                <a:lnTo>
                  <a:pt x="263588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39043" y="6776760"/>
            <a:ext cx="728980" cy="131445"/>
          </a:xfrm>
          <a:custGeom>
            <a:avLst/>
            <a:gdLst/>
            <a:ahLst/>
            <a:cxnLst/>
            <a:rect l="l" t="t" r="r" b="b"/>
            <a:pathLst>
              <a:path w="728979" h="131445">
                <a:moveTo>
                  <a:pt x="53492" y="75272"/>
                </a:moveTo>
                <a:lnTo>
                  <a:pt x="38815" y="83644"/>
                </a:lnTo>
                <a:lnTo>
                  <a:pt x="24917" y="91271"/>
                </a:lnTo>
                <a:lnTo>
                  <a:pt x="11933" y="98065"/>
                </a:lnTo>
                <a:lnTo>
                  <a:pt x="0" y="103936"/>
                </a:lnTo>
                <a:lnTo>
                  <a:pt x="52987" y="111738"/>
                </a:lnTo>
                <a:lnTo>
                  <a:pt x="106856" y="118558"/>
                </a:lnTo>
                <a:lnTo>
                  <a:pt x="161320" y="124166"/>
                </a:lnTo>
                <a:lnTo>
                  <a:pt x="216091" y="128333"/>
                </a:lnTo>
                <a:lnTo>
                  <a:pt x="270884" y="130832"/>
                </a:lnTo>
                <a:lnTo>
                  <a:pt x="325412" y="131432"/>
                </a:lnTo>
                <a:lnTo>
                  <a:pt x="373394" y="127722"/>
                </a:lnTo>
                <a:lnTo>
                  <a:pt x="425261" y="120046"/>
                </a:lnTo>
                <a:lnTo>
                  <a:pt x="479421" y="108908"/>
                </a:lnTo>
                <a:lnTo>
                  <a:pt x="529730" y="95986"/>
                </a:lnTo>
                <a:lnTo>
                  <a:pt x="332993" y="95986"/>
                </a:lnTo>
                <a:lnTo>
                  <a:pt x="286368" y="95597"/>
                </a:lnTo>
                <a:lnTo>
                  <a:pt x="239524" y="93788"/>
                </a:lnTo>
                <a:lnTo>
                  <a:pt x="192638" y="90706"/>
                </a:lnTo>
                <a:lnTo>
                  <a:pt x="145886" y="86496"/>
                </a:lnTo>
                <a:lnTo>
                  <a:pt x="99445" y="81303"/>
                </a:lnTo>
                <a:lnTo>
                  <a:pt x="53492" y="75272"/>
                </a:lnTo>
                <a:close/>
              </a:path>
              <a:path w="728979" h="131445">
                <a:moveTo>
                  <a:pt x="704278" y="0"/>
                </a:moveTo>
                <a:lnTo>
                  <a:pt x="662699" y="18235"/>
                </a:lnTo>
                <a:lnTo>
                  <a:pt x="617408" y="35430"/>
                </a:lnTo>
                <a:lnTo>
                  <a:pt x="569569" y="51215"/>
                </a:lnTo>
                <a:lnTo>
                  <a:pt x="520350" y="65219"/>
                </a:lnTo>
                <a:lnTo>
                  <a:pt x="470917" y="77069"/>
                </a:lnTo>
                <a:lnTo>
                  <a:pt x="422436" y="86394"/>
                </a:lnTo>
                <a:lnTo>
                  <a:pt x="376072" y="92824"/>
                </a:lnTo>
                <a:lnTo>
                  <a:pt x="332993" y="95986"/>
                </a:lnTo>
                <a:lnTo>
                  <a:pt x="529730" y="95986"/>
                </a:lnTo>
                <a:lnTo>
                  <a:pt x="588262" y="78275"/>
                </a:lnTo>
                <a:lnTo>
                  <a:pt x="639762" y="59792"/>
                </a:lnTo>
                <a:lnTo>
                  <a:pt x="687193" y="39873"/>
                </a:lnTo>
                <a:lnTo>
                  <a:pt x="728967" y="19024"/>
                </a:lnTo>
                <a:lnTo>
                  <a:pt x="704278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4460" y="6632904"/>
            <a:ext cx="178435" cy="47625"/>
          </a:xfrm>
          <a:custGeom>
            <a:avLst/>
            <a:gdLst/>
            <a:ahLst/>
            <a:cxnLst/>
            <a:rect l="l" t="t" r="r" b="b"/>
            <a:pathLst>
              <a:path w="178435" h="47625">
                <a:moveTo>
                  <a:pt x="36118" y="0"/>
                </a:moveTo>
                <a:lnTo>
                  <a:pt x="26753" y="8840"/>
                </a:lnTo>
                <a:lnTo>
                  <a:pt x="17554" y="16500"/>
                </a:lnTo>
                <a:lnTo>
                  <a:pt x="8608" y="22831"/>
                </a:lnTo>
                <a:lnTo>
                  <a:pt x="0" y="27685"/>
                </a:lnTo>
                <a:lnTo>
                  <a:pt x="34001" y="36818"/>
                </a:lnTo>
                <a:lnTo>
                  <a:pt x="68427" y="42883"/>
                </a:lnTo>
                <a:lnTo>
                  <a:pt x="102834" y="46225"/>
                </a:lnTo>
                <a:lnTo>
                  <a:pt x="136778" y="47193"/>
                </a:lnTo>
                <a:lnTo>
                  <a:pt x="148965" y="37239"/>
                </a:lnTo>
                <a:lnTo>
                  <a:pt x="160147" y="27685"/>
                </a:lnTo>
                <a:lnTo>
                  <a:pt x="169870" y="18909"/>
                </a:lnTo>
                <a:lnTo>
                  <a:pt x="177166" y="11826"/>
                </a:lnTo>
                <a:lnTo>
                  <a:pt x="143751" y="11826"/>
                </a:lnTo>
                <a:lnTo>
                  <a:pt x="108186" y="10648"/>
                </a:lnTo>
                <a:lnTo>
                  <a:pt x="72137" y="6823"/>
                </a:lnTo>
                <a:lnTo>
                  <a:pt x="36118" y="0"/>
                </a:lnTo>
                <a:close/>
              </a:path>
              <a:path w="178435" h="47625">
                <a:moveTo>
                  <a:pt x="178320" y="10706"/>
                </a:moveTo>
                <a:lnTo>
                  <a:pt x="143751" y="11826"/>
                </a:lnTo>
                <a:lnTo>
                  <a:pt x="177166" y="11826"/>
                </a:lnTo>
                <a:lnTo>
                  <a:pt x="178320" y="10706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2354" y="6154708"/>
            <a:ext cx="269875" cy="147320"/>
          </a:xfrm>
          <a:custGeom>
            <a:avLst/>
            <a:gdLst/>
            <a:ahLst/>
            <a:cxnLst/>
            <a:rect l="l" t="t" r="r" b="b"/>
            <a:pathLst>
              <a:path w="269875" h="147320">
                <a:moveTo>
                  <a:pt x="0" y="0"/>
                </a:moveTo>
                <a:lnTo>
                  <a:pt x="27678" y="22129"/>
                </a:lnTo>
                <a:lnTo>
                  <a:pt x="60297" y="55805"/>
                </a:lnTo>
                <a:lnTo>
                  <a:pt x="87978" y="93124"/>
                </a:lnTo>
                <a:lnTo>
                  <a:pt x="100844" y="126186"/>
                </a:lnTo>
                <a:lnTo>
                  <a:pt x="89014" y="147091"/>
                </a:lnTo>
                <a:lnTo>
                  <a:pt x="269290" y="132956"/>
                </a:lnTo>
                <a:lnTo>
                  <a:pt x="254081" y="62848"/>
                </a:lnTo>
                <a:lnTo>
                  <a:pt x="220960" y="25630"/>
                </a:lnTo>
                <a:lnTo>
                  <a:pt x="144682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7236" y="6193821"/>
            <a:ext cx="176326" cy="99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0398" y="5844986"/>
            <a:ext cx="521334" cy="719455"/>
          </a:xfrm>
          <a:custGeom>
            <a:avLst/>
            <a:gdLst/>
            <a:ahLst/>
            <a:cxnLst/>
            <a:rect l="l" t="t" r="r" b="b"/>
            <a:pathLst>
              <a:path w="521335" h="719454">
                <a:moveTo>
                  <a:pt x="135681" y="0"/>
                </a:moveTo>
                <a:lnTo>
                  <a:pt x="92558" y="1960"/>
                </a:lnTo>
                <a:lnTo>
                  <a:pt x="49370" y="15622"/>
                </a:lnTo>
                <a:lnTo>
                  <a:pt x="78547" y="51055"/>
                </a:lnTo>
                <a:lnTo>
                  <a:pt x="90697" y="91242"/>
                </a:lnTo>
                <a:lnTo>
                  <a:pt x="89838" y="134720"/>
                </a:lnTo>
                <a:lnTo>
                  <a:pt x="79991" y="180028"/>
                </a:lnTo>
                <a:lnTo>
                  <a:pt x="65174" y="225704"/>
                </a:lnTo>
                <a:lnTo>
                  <a:pt x="49406" y="270289"/>
                </a:lnTo>
                <a:lnTo>
                  <a:pt x="36708" y="312319"/>
                </a:lnTo>
                <a:lnTo>
                  <a:pt x="26170" y="355374"/>
                </a:lnTo>
                <a:lnTo>
                  <a:pt x="15575" y="399790"/>
                </a:lnTo>
                <a:lnTo>
                  <a:pt x="6578" y="444782"/>
                </a:lnTo>
                <a:lnTo>
                  <a:pt x="834" y="489565"/>
                </a:lnTo>
                <a:lnTo>
                  <a:pt x="0" y="533354"/>
                </a:lnTo>
                <a:lnTo>
                  <a:pt x="5729" y="575363"/>
                </a:lnTo>
                <a:lnTo>
                  <a:pt x="19678" y="614809"/>
                </a:lnTo>
                <a:lnTo>
                  <a:pt x="43503" y="650905"/>
                </a:lnTo>
                <a:lnTo>
                  <a:pt x="78859" y="682867"/>
                </a:lnTo>
                <a:lnTo>
                  <a:pt x="118578" y="704513"/>
                </a:lnTo>
                <a:lnTo>
                  <a:pt x="160465" y="716353"/>
                </a:lnTo>
                <a:lnTo>
                  <a:pt x="203552" y="719266"/>
                </a:lnTo>
                <a:lnTo>
                  <a:pt x="246870" y="714127"/>
                </a:lnTo>
                <a:lnTo>
                  <a:pt x="289454" y="701815"/>
                </a:lnTo>
                <a:lnTo>
                  <a:pt x="330334" y="683208"/>
                </a:lnTo>
                <a:lnTo>
                  <a:pt x="368543" y="659183"/>
                </a:lnTo>
                <a:lnTo>
                  <a:pt x="403114" y="630616"/>
                </a:lnTo>
                <a:lnTo>
                  <a:pt x="433079" y="598387"/>
                </a:lnTo>
                <a:lnTo>
                  <a:pt x="457471" y="563373"/>
                </a:lnTo>
                <a:lnTo>
                  <a:pt x="520730" y="492176"/>
                </a:lnTo>
                <a:lnTo>
                  <a:pt x="471553" y="470821"/>
                </a:lnTo>
                <a:lnTo>
                  <a:pt x="435574" y="442394"/>
                </a:lnTo>
                <a:lnTo>
                  <a:pt x="410187" y="408091"/>
                </a:lnTo>
                <a:lnTo>
                  <a:pt x="392785" y="369110"/>
                </a:lnTo>
                <a:lnTo>
                  <a:pt x="380764" y="326647"/>
                </a:lnTo>
                <a:lnTo>
                  <a:pt x="371517" y="281897"/>
                </a:lnTo>
                <a:lnTo>
                  <a:pt x="362437" y="236057"/>
                </a:lnTo>
                <a:lnTo>
                  <a:pt x="350918" y="190323"/>
                </a:lnTo>
                <a:lnTo>
                  <a:pt x="336521" y="151570"/>
                </a:lnTo>
                <a:lnTo>
                  <a:pt x="314990" y="114220"/>
                </a:lnTo>
                <a:lnTo>
                  <a:pt x="287336" y="79743"/>
                </a:lnTo>
                <a:lnTo>
                  <a:pt x="254568" y="49612"/>
                </a:lnTo>
                <a:lnTo>
                  <a:pt x="217696" y="25297"/>
                </a:lnTo>
                <a:lnTo>
                  <a:pt x="177731" y="8269"/>
                </a:lnTo>
                <a:lnTo>
                  <a:pt x="135681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30" y="6248828"/>
            <a:ext cx="1027430" cy="556260"/>
          </a:xfrm>
          <a:custGeom>
            <a:avLst/>
            <a:gdLst/>
            <a:ahLst/>
            <a:cxnLst/>
            <a:rect l="l" t="t" r="r" b="b"/>
            <a:pathLst>
              <a:path w="1027429" h="556259">
                <a:moveTo>
                  <a:pt x="415767" y="0"/>
                </a:moveTo>
                <a:lnTo>
                  <a:pt x="375221" y="1418"/>
                </a:lnTo>
                <a:lnTo>
                  <a:pt x="336450" y="4531"/>
                </a:lnTo>
                <a:lnTo>
                  <a:pt x="264377" y="14399"/>
                </a:lnTo>
                <a:lnTo>
                  <a:pt x="143150" y="38580"/>
                </a:lnTo>
                <a:lnTo>
                  <a:pt x="117834" y="43445"/>
                </a:lnTo>
                <a:lnTo>
                  <a:pt x="94588" y="47114"/>
                </a:lnTo>
                <a:lnTo>
                  <a:pt x="44249" y="56820"/>
                </a:lnTo>
                <a:lnTo>
                  <a:pt x="13593" y="70033"/>
                </a:lnTo>
                <a:lnTo>
                  <a:pt x="0" y="87249"/>
                </a:lnTo>
                <a:lnTo>
                  <a:pt x="844" y="108967"/>
                </a:lnTo>
                <a:lnTo>
                  <a:pt x="13506" y="135686"/>
                </a:lnTo>
                <a:lnTo>
                  <a:pt x="35361" y="167902"/>
                </a:lnTo>
                <a:lnTo>
                  <a:pt x="63787" y="206115"/>
                </a:lnTo>
                <a:lnTo>
                  <a:pt x="96163" y="250822"/>
                </a:lnTo>
                <a:lnTo>
                  <a:pt x="220012" y="386609"/>
                </a:lnTo>
                <a:lnTo>
                  <a:pt x="311782" y="466183"/>
                </a:lnTo>
                <a:lnTo>
                  <a:pt x="368802" y="503612"/>
                </a:lnTo>
                <a:lnTo>
                  <a:pt x="642515" y="556095"/>
                </a:lnTo>
                <a:lnTo>
                  <a:pt x="841540" y="496590"/>
                </a:lnTo>
                <a:lnTo>
                  <a:pt x="971331" y="407394"/>
                </a:lnTo>
                <a:lnTo>
                  <a:pt x="1017738" y="361451"/>
                </a:lnTo>
                <a:lnTo>
                  <a:pt x="1017649" y="360994"/>
                </a:lnTo>
                <a:lnTo>
                  <a:pt x="1017560" y="359889"/>
                </a:lnTo>
                <a:lnTo>
                  <a:pt x="1007324" y="339824"/>
                </a:lnTo>
                <a:lnTo>
                  <a:pt x="989887" y="309639"/>
                </a:lnTo>
                <a:lnTo>
                  <a:pt x="969440" y="281887"/>
                </a:lnTo>
                <a:lnTo>
                  <a:pt x="952896" y="270926"/>
                </a:lnTo>
                <a:lnTo>
                  <a:pt x="943748" y="270926"/>
                </a:lnTo>
                <a:lnTo>
                  <a:pt x="945704" y="269478"/>
                </a:lnTo>
                <a:lnTo>
                  <a:pt x="947875" y="268970"/>
                </a:lnTo>
                <a:lnTo>
                  <a:pt x="950771" y="268970"/>
                </a:lnTo>
                <a:lnTo>
                  <a:pt x="970432" y="263949"/>
                </a:lnTo>
                <a:lnTo>
                  <a:pt x="990014" y="259702"/>
                </a:lnTo>
                <a:lnTo>
                  <a:pt x="1008710" y="256289"/>
                </a:lnTo>
                <a:lnTo>
                  <a:pt x="1026311" y="253616"/>
                </a:lnTo>
                <a:lnTo>
                  <a:pt x="1027212" y="246732"/>
                </a:lnTo>
                <a:lnTo>
                  <a:pt x="968266" y="199625"/>
                </a:lnTo>
                <a:lnTo>
                  <a:pt x="910650" y="158548"/>
                </a:lnTo>
                <a:lnTo>
                  <a:pt x="854400" y="123141"/>
                </a:lnTo>
                <a:lnTo>
                  <a:pt x="799554" y="93043"/>
                </a:lnTo>
                <a:lnTo>
                  <a:pt x="746149" y="67891"/>
                </a:lnTo>
                <a:lnTo>
                  <a:pt x="694222" y="47326"/>
                </a:lnTo>
                <a:lnTo>
                  <a:pt x="643809" y="30984"/>
                </a:lnTo>
                <a:lnTo>
                  <a:pt x="594949" y="18506"/>
                </a:lnTo>
                <a:lnTo>
                  <a:pt x="547677" y="9530"/>
                </a:lnTo>
                <a:lnTo>
                  <a:pt x="502032" y="3694"/>
                </a:lnTo>
                <a:lnTo>
                  <a:pt x="458049" y="638"/>
                </a:lnTo>
                <a:lnTo>
                  <a:pt x="415767" y="0"/>
                </a:lnTo>
                <a:close/>
              </a:path>
              <a:path w="1027429" h="556259">
                <a:moveTo>
                  <a:pt x="950174" y="269122"/>
                </a:moveTo>
                <a:lnTo>
                  <a:pt x="945894" y="270291"/>
                </a:lnTo>
                <a:lnTo>
                  <a:pt x="943748" y="270926"/>
                </a:lnTo>
                <a:lnTo>
                  <a:pt x="952896" y="270926"/>
                </a:lnTo>
                <a:lnTo>
                  <a:pt x="950174" y="269122"/>
                </a:lnTo>
                <a:close/>
              </a:path>
              <a:path w="1027429" h="556259">
                <a:moveTo>
                  <a:pt x="950771" y="268970"/>
                </a:moveTo>
                <a:lnTo>
                  <a:pt x="947875" y="268970"/>
                </a:lnTo>
                <a:lnTo>
                  <a:pt x="950174" y="269122"/>
                </a:lnTo>
                <a:lnTo>
                  <a:pt x="950771" y="268970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00505" y="6474808"/>
            <a:ext cx="245320" cy="2453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836" y="2632075"/>
            <a:ext cx="1340421" cy="27550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7308" y="60772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0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8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9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8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44094" y="6533753"/>
            <a:ext cx="221585" cy="2626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2145" y="6148781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4231" y="6209035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88"/>
                </a:lnTo>
                <a:lnTo>
                  <a:pt x="51143" y="122462"/>
                </a:lnTo>
                <a:lnTo>
                  <a:pt x="0" y="163584"/>
                </a:lnTo>
                <a:lnTo>
                  <a:pt x="18389" y="171471"/>
                </a:lnTo>
                <a:lnTo>
                  <a:pt x="32523" y="160030"/>
                </a:lnTo>
                <a:lnTo>
                  <a:pt x="50462" y="146661"/>
                </a:lnTo>
                <a:lnTo>
                  <a:pt x="97676" y="116187"/>
                </a:lnTo>
                <a:lnTo>
                  <a:pt x="159863" y="84156"/>
                </a:lnTo>
                <a:lnTo>
                  <a:pt x="196519" y="68840"/>
                </a:lnTo>
                <a:lnTo>
                  <a:pt x="236855" y="54674"/>
                </a:lnTo>
                <a:lnTo>
                  <a:pt x="280851" y="42171"/>
                </a:lnTo>
                <a:lnTo>
                  <a:pt x="328485" y="31846"/>
                </a:lnTo>
                <a:lnTo>
                  <a:pt x="379736" y="24211"/>
                </a:lnTo>
                <a:lnTo>
                  <a:pt x="434584" y="19779"/>
                </a:lnTo>
                <a:lnTo>
                  <a:pt x="493008" y="19064"/>
                </a:lnTo>
                <a:lnTo>
                  <a:pt x="563713" y="19064"/>
                </a:lnTo>
                <a:lnTo>
                  <a:pt x="448952" y="0"/>
                </a:lnTo>
                <a:close/>
              </a:path>
              <a:path w="788670" h="172085">
                <a:moveTo>
                  <a:pt x="563713" y="19064"/>
                </a:moveTo>
                <a:lnTo>
                  <a:pt x="493008" y="19064"/>
                </a:lnTo>
                <a:lnTo>
                  <a:pt x="554986" y="22579"/>
                </a:lnTo>
                <a:lnTo>
                  <a:pt x="620498" y="30837"/>
                </a:lnTo>
                <a:lnTo>
                  <a:pt x="689522" y="44351"/>
                </a:lnTo>
                <a:lnTo>
                  <a:pt x="762038" y="63635"/>
                </a:lnTo>
                <a:lnTo>
                  <a:pt x="768445" y="61708"/>
                </a:lnTo>
                <a:lnTo>
                  <a:pt x="774920" y="59851"/>
                </a:lnTo>
                <a:lnTo>
                  <a:pt x="781460" y="58060"/>
                </a:lnTo>
                <a:lnTo>
                  <a:pt x="788060" y="56333"/>
                </a:lnTo>
                <a:lnTo>
                  <a:pt x="563713" y="19064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30212" y="6789524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40" h="132715">
                <a:moveTo>
                  <a:pt x="277031" y="0"/>
                </a:moveTo>
                <a:lnTo>
                  <a:pt x="217343" y="7736"/>
                </a:lnTo>
                <a:lnTo>
                  <a:pt x="96094" y="29260"/>
                </a:lnTo>
                <a:lnTo>
                  <a:pt x="0" y="62043"/>
                </a:lnTo>
                <a:lnTo>
                  <a:pt x="15779" y="103555"/>
                </a:lnTo>
                <a:lnTo>
                  <a:pt x="62881" y="119852"/>
                </a:lnTo>
                <a:lnTo>
                  <a:pt x="113589" y="129242"/>
                </a:lnTo>
                <a:lnTo>
                  <a:pt x="166140" y="132521"/>
                </a:lnTo>
                <a:lnTo>
                  <a:pt x="218774" y="130486"/>
                </a:lnTo>
                <a:lnTo>
                  <a:pt x="269728" y="123934"/>
                </a:lnTo>
                <a:lnTo>
                  <a:pt x="317241" y="113659"/>
                </a:lnTo>
                <a:lnTo>
                  <a:pt x="359552" y="100458"/>
                </a:lnTo>
                <a:lnTo>
                  <a:pt x="394898" y="85128"/>
                </a:lnTo>
                <a:lnTo>
                  <a:pt x="405287" y="78625"/>
                </a:lnTo>
                <a:lnTo>
                  <a:pt x="354088" y="78625"/>
                </a:lnTo>
                <a:lnTo>
                  <a:pt x="316561" y="74880"/>
                </a:lnTo>
                <a:lnTo>
                  <a:pt x="295390" y="50811"/>
                </a:lnTo>
                <a:lnTo>
                  <a:pt x="277031" y="0"/>
                </a:lnTo>
                <a:close/>
              </a:path>
              <a:path w="421640" h="132715">
                <a:moveTo>
                  <a:pt x="421518" y="68465"/>
                </a:moveTo>
                <a:lnTo>
                  <a:pt x="354088" y="78625"/>
                </a:lnTo>
                <a:lnTo>
                  <a:pt x="405287" y="78625"/>
                </a:lnTo>
                <a:lnTo>
                  <a:pt x="421518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22335" y="6855337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09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63782" y="6333868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90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75"/>
                </a:lnTo>
                <a:lnTo>
                  <a:pt x="99986" y="407008"/>
                </a:lnTo>
                <a:lnTo>
                  <a:pt x="85190" y="421061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90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2761" y="6485964"/>
            <a:ext cx="226047" cy="226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9822" y="390207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632743" y="45416"/>
                </a:moveTo>
                <a:lnTo>
                  <a:pt x="567740" y="60877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224025" y="506688"/>
                </a:lnTo>
                <a:lnTo>
                  <a:pt x="1254151" y="497285"/>
                </a:lnTo>
                <a:lnTo>
                  <a:pt x="1283876" y="477648"/>
                </a:lnTo>
                <a:lnTo>
                  <a:pt x="1307337" y="449916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110522" y="82035"/>
                </a:lnTo>
                <a:lnTo>
                  <a:pt x="717892" y="82035"/>
                </a:lnTo>
                <a:lnTo>
                  <a:pt x="712957" y="77411"/>
                </a:lnTo>
                <a:lnTo>
                  <a:pt x="707758" y="73036"/>
                </a:lnTo>
                <a:lnTo>
                  <a:pt x="702301" y="68925"/>
                </a:lnTo>
                <a:lnTo>
                  <a:pt x="696594" y="65093"/>
                </a:lnTo>
                <a:lnTo>
                  <a:pt x="665711" y="50892"/>
                </a:lnTo>
                <a:lnTo>
                  <a:pt x="632743" y="45416"/>
                </a:lnTo>
                <a:close/>
              </a:path>
              <a:path w="1327150" h="1245870">
                <a:moveTo>
                  <a:pt x="1224025" y="506688"/>
                </a:move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24025" y="506688"/>
                </a:lnTo>
                <a:close/>
              </a:path>
              <a:path w="1327150" h="1245870">
                <a:moveTo>
                  <a:pt x="821319" y="44348"/>
                </a:moveTo>
                <a:lnTo>
                  <a:pt x="774115" y="54819"/>
                </a:lnTo>
                <a:lnTo>
                  <a:pt x="739533" y="70935"/>
                </a:lnTo>
                <a:lnTo>
                  <a:pt x="717892" y="82035"/>
                </a:lnTo>
                <a:lnTo>
                  <a:pt x="1110522" y="82035"/>
                </a:lnTo>
                <a:lnTo>
                  <a:pt x="1080283" y="52050"/>
                </a:lnTo>
                <a:lnTo>
                  <a:pt x="868400" y="52050"/>
                </a:lnTo>
                <a:lnTo>
                  <a:pt x="845204" y="45968"/>
                </a:lnTo>
                <a:lnTo>
                  <a:pt x="821319" y="44348"/>
                </a:lnTo>
                <a:close/>
              </a:path>
              <a:path w="1327150" h="1245870">
                <a:moveTo>
                  <a:pt x="987775" y="0"/>
                </a:moveTo>
                <a:lnTo>
                  <a:pt x="917435" y="11131"/>
                </a:lnTo>
                <a:lnTo>
                  <a:pt x="878453" y="39708"/>
                </a:lnTo>
                <a:lnTo>
                  <a:pt x="868400" y="52050"/>
                </a:lnTo>
                <a:lnTo>
                  <a:pt x="1080283" y="52050"/>
                </a:lnTo>
                <a:lnTo>
                  <a:pt x="1079675" y="51447"/>
                </a:lnTo>
                <a:lnTo>
                  <a:pt x="1053058" y="28492"/>
                </a:lnTo>
                <a:lnTo>
                  <a:pt x="1022135" y="9431"/>
                </a:lnTo>
                <a:lnTo>
                  <a:pt x="98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9822" y="390207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1118628" y="568432"/>
                </a:moveTo>
                <a:lnTo>
                  <a:pt x="1113288" y="560814"/>
                </a:lnTo>
                <a:lnTo>
                  <a:pt x="1107466" y="553683"/>
                </a:lnTo>
                <a:lnTo>
                  <a:pt x="1101199" y="547049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83876" y="477648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079675" y="51447"/>
                </a:lnTo>
                <a:lnTo>
                  <a:pt x="1022135" y="9431"/>
                </a:lnTo>
                <a:lnTo>
                  <a:pt x="987775" y="0"/>
                </a:lnTo>
                <a:lnTo>
                  <a:pt x="952151" y="474"/>
                </a:lnTo>
                <a:lnTo>
                  <a:pt x="903074" y="19080"/>
                </a:lnTo>
                <a:lnTo>
                  <a:pt x="868400" y="52050"/>
                </a:lnTo>
                <a:lnTo>
                  <a:pt x="845204" y="45968"/>
                </a:lnTo>
                <a:lnTo>
                  <a:pt x="797403" y="47271"/>
                </a:lnTo>
                <a:lnTo>
                  <a:pt x="757724" y="62206"/>
                </a:lnTo>
                <a:lnTo>
                  <a:pt x="723074" y="79254"/>
                </a:lnTo>
                <a:lnTo>
                  <a:pt x="717892" y="82035"/>
                </a:lnTo>
                <a:lnTo>
                  <a:pt x="712957" y="77411"/>
                </a:lnTo>
                <a:lnTo>
                  <a:pt x="665711" y="50892"/>
                </a:lnTo>
                <a:lnTo>
                  <a:pt x="632743" y="45416"/>
                </a:lnTo>
                <a:lnTo>
                  <a:pt x="599487" y="48725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5384" y="1228439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6173" y="570754"/>
            <a:ext cx="601345" cy="475615"/>
          </a:xfrm>
          <a:custGeom>
            <a:avLst/>
            <a:gdLst/>
            <a:ahLst/>
            <a:cxnLst/>
            <a:rect l="l" t="t" r="r" b="b"/>
            <a:pathLst>
              <a:path w="601344" h="475615">
                <a:moveTo>
                  <a:pt x="319519" y="1041"/>
                </a:moveTo>
                <a:lnTo>
                  <a:pt x="121702" y="155864"/>
                </a:lnTo>
                <a:lnTo>
                  <a:pt x="28300" y="309884"/>
                </a:lnTo>
                <a:lnTo>
                  <a:pt x="627" y="428021"/>
                </a:lnTo>
                <a:lnTo>
                  <a:pt x="0" y="475195"/>
                </a:lnTo>
                <a:lnTo>
                  <a:pt x="96062" y="470639"/>
                </a:lnTo>
                <a:lnTo>
                  <a:pt x="153373" y="454031"/>
                </a:lnTo>
                <a:lnTo>
                  <a:pt x="194693" y="411791"/>
                </a:lnTo>
                <a:lnTo>
                  <a:pt x="242785" y="330339"/>
                </a:lnTo>
                <a:lnTo>
                  <a:pt x="366430" y="330339"/>
                </a:lnTo>
                <a:lnTo>
                  <a:pt x="411649" y="290970"/>
                </a:lnTo>
                <a:lnTo>
                  <a:pt x="450748" y="217042"/>
                </a:lnTo>
                <a:lnTo>
                  <a:pt x="461391" y="195262"/>
                </a:lnTo>
                <a:lnTo>
                  <a:pt x="551931" y="195262"/>
                </a:lnTo>
                <a:lnTo>
                  <a:pt x="566229" y="168224"/>
                </a:lnTo>
                <a:lnTo>
                  <a:pt x="568096" y="164147"/>
                </a:lnTo>
                <a:lnTo>
                  <a:pt x="304025" y="164147"/>
                </a:lnTo>
                <a:lnTo>
                  <a:pt x="313022" y="120381"/>
                </a:lnTo>
                <a:lnTo>
                  <a:pt x="316620" y="83223"/>
                </a:lnTo>
                <a:lnTo>
                  <a:pt x="317794" y="45750"/>
                </a:lnTo>
                <a:lnTo>
                  <a:pt x="319519" y="1041"/>
                </a:lnTo>
                <a:close/>
              </a:path>
              <a:path w="601344" h="475615">
                <a:moveTo>
                  <a:pt x="366430" y="330339"/>
                </a:moveTo>
                <a:lnTo>
                  <a:pt x="242785" y="330339"/>
                </a:lnTo>
                <a:lnTo>
                  <a:pt x="242620" y="333832"/>
                </a:lnTo>
                <a:lnTo>
                  <a:pt x="242646" y="335724"/>
                </a:lnTo>
                <a:lnTo>
                  <a:pt x="327107" y="339185"/>
                </a:lnTo>
                <a:lnTo>
                  <a:pt x="366430" y="330339"/>
                </a:lnTo>
                <a:close/>
              </a:path>
              <a:path w="601344" h="475615">
                <a:moveTo>
                  <a:pt x="551931" y="195262"/>
                </a:moveTo>
                <a:lnTo>
                  <a:pt x="461391" y="195262"/>
                </a:lnTo>
                <a:lnTo>
                  <a:pt x="457788" y="210044"/>
                </a:lnTo>
                <a:lnTo>
                  <a:pt x="456006" y="221476"/>
                </a:lnTo>
                <a:lnTo>
                  <a:pt x="455404" y="228854"/>
                </a:lnTo>
                <a:lnTo>
                  <a:pt x="455345" y="231470"/>
                </a:lnTo>
                <a:lnTo>
                  <a:pt x="500355" y="233303"/>
                </a:lnTo>
                <a:lnTo>
                  <a:pt x="526908" y="227326"/>
                </a:lnTo>
                <a:lnTo>
                  <a:pt x="545401" y="207610"/>
                </a:lnTo>
                <a:lnTo>
                  <a:pt x="551931" y="195262"/>
                </a:lnTo>
                <a:close/>
              </a:path>
              <a:path w="601344" h="475615">
                <a:moveTo>
                  <a:pt x="515620" y="0"/>
                </a:moveTo>
                <a:lnTo>
                  <a:pt x="456295" y="29473"/>
                </a:lnTo>
                <a:lnTo>
                  <a:pt x="406276" y="61481"/>
                </a:lnTo>
                <a:lnTo>
                  <a:pt x="364759" y="95168"/>
                </a:lnTo>
                <a:lnTo>
                  <a:pt x="330943" y="129675"/>
                </a:lnTo>
                <a:lnTo>
                  <a:pt x="304025" y="164147"/>
                </a:lnTo>
                <a:lnTo>
                  <a:pt x="568096" y="164147"/>
                </a:lnTo>
                <a:lnTo>
                  <a:pt x="575447" y="148094"/>
                </a:lnTo>
                <a:lnTo>
                  <a:pt x="482727" y="148094"/>
                </a:lnTo>
                <a:lnTo>
                  <a:pt x="498585" y="104563"/>
                </a:lnTo>
                <a:lnTo>
                  <a:pt x="506498" y="70656"/>
                </a:lnTo>
                <a:lnTo>
                  <a:pt x="510748" y="38445"/>
                </a:lnTo>
                <a:lnTo>
                  <a:pt x="515620" y="0"/>
                </a:lnTo>
                <a:close/>
              </a:path>
              <a:path w="601344" h="475615">
                <a:moveTo>
                  <a:pt x="600811" y="52552"/>
                </a:moveTo>
                <a:lnTo>
                  <a:pt x="559007" y="74292"/>
                </a:lnTo>
                <a:lnTo>
                  <a:pt x="526110" y="98228"/>
                </a:lnTo>
                <a:lnTo>
                  <a:pt x="501041" y="123211"/>
                </a:lnTo>
                <a:lnTo>
                  <a:pt x="482727" y="148094"/>
                </a:lnTo>
                <a:lnTo>
                  <a:pt x="575447" y="148094"/>
                </a:lnTo>
                <a:lnTo>
                  <a:pt x="585114" y="126981"/>
                </a:lnTo>
                <a:lnTo>
                  <a:pt x="594002" y="99820"/>
                </a:lnTo>
                <a:lnTo>
                  <a:pt x="597649" y="77943"/>
                </a:lnTo>
                <a:lnTo>
                  <a:pt x="600811" y="5255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83481" y="623311"/>
            <a:ext cx="103504" cy="1119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52564" y="782428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59" h="19684">
                <a:moveTo>
                  <a:pt x="9575" y="0"/>
                </a:moveTo>
                <a:lnTo>
                  <a:pt x="6591" y="6222"/>
                </a:lnTo>
                <a:lnTo>
                  <a:pt x="3390" y="12763"/>
                </a:lnTo>
                <a:lnTo>
                  <a:pt x="0" y="19608"/>
                </a:lnTo>
                <a:lnTo>
                  <a:pt x="1600" y="19507"/>
                </a:lnTo>
                <a:lnTo>
                  <a:pt x="3340" y="19354"/>
                </a:lnTo>
                <a:lnTo>
                  <a:pt x="5207" y="19164"/>
                </a:lnTo>
                <a:lnTo>
                  <a:pt x="6096" y="13754"/>
                </a:lnTo>
                <a:lnTo>
                  <a:pt x="7442" y="7327"/>
                </a:lnTo>
                <a:lnTo>
                  <a:pt x="957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6176" y="571798"/>
            <a:ext cx="320040" cy="474345"/>
          </a:xfrm>
          <a:custGeom>
            <a:avLst/>
            <a:gdLst/>
            <a:ahLst/>
            <a:cxnLst/>
            <a:rect l="l" t="t" r="r" b="b"/>
            <a:pathLst>
              <a:path w="320040" h="474344">
                <a:moveTo>
                  <a:pt x="319519" y="0"/>
                </a:moveTo>
                <a:lnTo>
                  <a:pt x="121702" y="154823"/>
                </a:lnTo>
                <a:lnTo>
                  <a:pt x="28300" y="308843"/>
                </a:lnTo>
                <a:lnTo>
                  <a:pt x="627" y="426980"/>
                </a:lnTo>
                <a:lnTo>
                  <a:pt x="0" y="474154"/>
                </a:lnTo>
                <a:lnTo>
                  <a:pt x="5130" y="474014"/>
                </a:lnTo>
                <a:lnTo>
                  <a:pt x="13881" y="473049"/>
                </a:lnTo>
                <a:lnTo>
                  <a:pt x="14435" y="454032"/>
                </a:lnTo>
                <a:lnTo>
                  <a:pt x="16708" y="429156"/>
                </a:lnTo>
                <a:lnTo>
                  <a:pt x="29763" y="364862"/>
                </a:lnTo>
                <a:lnTo>
                  <a:pt x="42221" y="326963"/>
                </a:lnTo>
                <a:lnTo>
                  <a:pt x="59750" y="286243"/>
                </a:lnTo>
                <a:lnTo>
                  <a:pt x="83188" y="243461"/>
                </a:lnTo>
                <a:lnTo>
                  <a:pt x="113373" y="199377"/>
                </a:lnTo>
                <a:lnTo>
                  <a:pt x="151144" y="154750"/>
                </a:lnTo>
                <a:lnTo>
                  <a:pt x="197339" y="110340"/>
                </a:lnTo>
                <a:lnTo>
                  <a:pt x="252795" y="66907"/>
                </a:lnTo>
                <a:lnTo>
                  <a:pt x="318350" y="25209"/>
                </a:lnTo>
                <a:lnTo>
                  <a:pt x="318630" y="17348"/>
                </a:lnTo>
                <a:lnTo>
                  <a:pt x="318973" y="9042"/>
                </a:lnTo>
                <a:lnTo>
                  <a:pt x="319519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04783" y="570749"/>
            <a:ext cx="197015" cy="1805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82489" y="525417"/>
            <a:ext cx="158115" cy="291465"/>
          </a:xfrm>
          <a:custGeom>
            <a:avLst/>
            <a:gdLst/>
            <a:ahLst/>
            <a:cxnLst/>
            <a:rect l="l" t="t" r="r" b="b"/>
            <a:pathLst>
              <a:path w="158114" h="291465">
                <a:moveTo>
                  <a:pt x="66268" y="0"/>
                </a:moveTo>
                <a:lnTo>
                  <a:pt x="64738" y="39554"/>
                </a:lnTo>
                <a:lnTo>
                  <a:pt x="58744" y="88862"/>
                </a:lnTo>
                <a:lnTo>
                  <a:pt x="46888" y="140449"/>
                </a:lnTo>
                <a:lnTo>
                  <a:pt x="27773" y="186839"/>
                </a:lnTo>
                <a:lnTo>
                  <a:pt x="0" y="220560"/>
                </a:lnTo>
                <a:lnTo>
                  <a:pt x="61607" y="291058"/>
                </a:lnTo>
                <a:lnTo>
                  <a:pt x="94205" y="260135"/>
                </a:lnTo>
                <a:lnTo>
                  <a:pt x="124031" y="225031"/>
                </a:lnTo>
                <a:lnTo>
                  <a:pt x="146746" y="185488"/>
                </a:lnTo>
                <a:lnTo>
                  <a:pt x="158013" y="141249"/>
                </a:lnTo>
                <a:lnTo>
                  <a:pt x="151313" y="100525"/>
                </a:lnTo>
                <a:lnTo>
                  <a:pt x="128719" y="62218"/>
                </a:lnTo>
                <a:lnTo>
                  <a:pt x="97836" y="28115"/>
                </a:lnTo>
                <a:lnTo>
                  <a:pt x="66268" y="0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87178" y="674295"/>
            <a:ext cx="290195" cy="152400"/>
          </a:xfrm>
          <a:custGeom>
            <a:avLst/>
            <a:gdLst/>
            <a:ahLst/>
            <a:cxnLst/>
            <a:rect l="l" t="t" r="r" b="b"/>
            <a:pathLst>
              <a:path w="290194" h="152400">
                <a:moveTo>
                  <a:pt x="160108" y="0"/>
                </a:moveTo>
                <a:lnTo>
                  <a:pt x="114850" y="5987"/>
                </a:lnTo>
                <a:lnTo>
                  <a:pt x="72910" y="23896"/>
                </a:lnTo>
                <a:lnTo>
                  <a:pt x="34543" y="49390"/>
                </a:lnTo>
                <a:lnTo>
                  <a:pt x="0" y="78130"/>
                </a:lnTo>
                <a:lnTo>
                  <a:pt x="59474" y="145046"/>
                </a:lnTo>
                <a:lnTo>
                  <a:pt x="66497" y="151790"/>
                </a:lnTo>
                <a:lnTo>
                  <a:pt x="102857" y="127737"/>
                </a:lnTo>
                <a:lnTo>
                  <a:pt x="150247" y="113164"/>
                </a:lnTo>
                <a:lnTo>
                  <a:pt x="201766" y="106210"/>
                </a:lnTo>
                <a:lnTo>
                  <a:pt x="250512" y="105012"/>
                </a:lnTo>
                <a:lnTo>
                  <a:pt x="287701" y="105012"/>
                </a:lnTo>
                <a:lnTo>
                  <a:pt x="265379" y="73057"/>
                </a:lnTo>
                <a:lnTo>
                  <a:pt x="235143" y="38380"/>
                </a:lnTo>
                <a:lnTo>
                  <a:pt x="199759" y="11441"/>
                </a:lnTo>
                <a:lnTo>
                  <a:pt x="160108" y="0"/>
                </a:lnTo>
                <a:close/>
              </a:path>
              <a:path w="290194" h="152400">
                <a:moveTo>
                  <a:pt x="287701" y="105012"/>
                </a:moveTo>
                <a:lnTo>
                  <a:pt x="250512" y="105012"/>
                </a:lnTo>
                <a:lnTo>
                  <a:pt x="289585" y="107708"/>
                </a:lnTo>
                <a:lnTo>
                  <a:pt x="287701" y="10501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9918" y="1036979"/>
            <a:ext cx="279400" cy="208279"/>
          </a:xfrm>
          <a:custGeom>
            <a:avLst/>
            <a:gdLst/>
            <a:ahLst/>
            <a:cxnLst/>
            <a:rect l="l" t="t" r="r" b="b"/>
            <a:pathLst>
              <a:path w="279400" h="208280">
                <a:moveTo>
                  <a:pt x="279260" y="0"/>
                </a:moveTo>
                <a:lnTo>
                  <a:pt x="142659" y="36283"/>
                </a:lnTo>
                <a:lnTo>
                  <a:pt x="0" y="208102"/>
                </a:lnTo>
                <a:lnTo>
                  <a:pt x="64513" y="207715"/>
                </a:lnTo>
                <a:lnTo>
                  <a:pt x="115108" y="185908"/>
                </a:lnTo>
                <a:lnTo>
                  <a:pt x="177963" y="123173"/>
                </a:lnTo>
                <a:lnTo>
                  <a:pt x="27926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40718" y="1258904"/>
            <a:ext cx="329565" cy="139700"/>
          </a:xfrm>
          <a:custGeom>
            <a:avLst/>
            <a:gdLst/>
            <a:ahLst/>
            <a:cxnLst/>
            <a:rect l="l" t="t" r="r" b="b"/>
            <a:pathLst>
              <a:path w="329564" h="139700">
                <a:moveTo>
                  <a:pt x="188264" y="0"/>
                </a:moveTo>
                <a:lnTo>
                  <a:pt x="0" y="120141"/>
                </a:lnTo>
                <a:lnTo>
                  <a:pt x="61554" y="139449"/>
                </a:lnTo>
                <a:lnTo>
                  <a:pt x="116387" y="134110"/>
                </a:lnTo>
                <a:lnTo>
                  <a:pt x="195383" y="93526"/>
                </a:lnTo>
                <a:lnTo>
                  <a:pt x="329425" y="7099"/>
                </a:lnTo>
                <a:lnTo>
                  <a:pt x="188264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4053" y="665529"/>
            <a:ext cx="943610" cy="939800"/>
          </a:xfrm>
          <a:custGeom>
            <a:avLst/>
            <a:gdLst/>
            <a:ahLst/>
            <a:cxnLst/>
            <a:rect l="l" t="t" r="r" b="b"/>
            <a:pathLst>
              <a:path w="943610" h="939800">
                <a:moveTo>
                  <a:pt x="943425" y="0"/>
                </a:moveTo>
                <a:lnTo>
                  <a:pt x="904974" y="10876"/>
                </a:lnTo>
                <a:lnTo>
                  <a:pt x="852994" y="26187"/>
                </a:lnTo>
                <a:lnTo>
                  <a:pt x="789805" y="46166"/>
                </a:lnTo>
                <a:lnTo>
                  <a:pt x="717725" y="71046"/>
                </a:lnTo>
                <a:lnTo>
                  <a:pt x="679076" y="85398"/>
                </a:lnTo>
                <a:lnTo>
                  <a:pt x="639074" y="101062"/>
                </a:lnTo>
                <a:lnTo>
                  <a:pt x="598009" y="118068"/>
                </a:lnTo>
                <a:lnTo>
                  <a:pt x="556172" y="136446"/>
                </a:lnTo>
                <a:lnTo>
                  <a:pt x="513851" y="156225"/>
                </a:lnTo>
                <a:lnTo>
                  <a:pt x="471338" y="177433"/>
                </a:lnTo>
                <a:lnTo>
                  <a:pt x="428921" y="200100"/>
                </a:lnTo>
                <a:lnTo>
                  <a:pt x="386891" y="224255"/>
                </a:lnTo>
                <a:lnTo>
                  <a:pt x="345537" y="249927"/>
                </a:lnTo>
                <a:lnTo>
                  <a:pt x="305151" y="277145"/>
                </a:lnTo>
                <a:lnTo>
                  <a:pt x="266020" y="305940"/>
                </a:lnTo>
                <a:lnTo>
                  <a:pt x="228437" y="336339"/>
                </a:lnTo>
                <a:lnTo>
                  <a:pt x="192689" y="368372"/>
                </a:lnTo>
                <a:lnTo>
                  <a:pt x="159068" y="402069"/>
                </a:lnTo>
                <a:lnTo>
                  <a:pt x="127863" y="437457"/>
                </a:lnTo>
                <a:lnTo>
                  <a:pt x="99365" y="474568"/>
                </a:lnTo>
                <a:lnTo>
                  <a:pt x="73862" y="513429"/>
                </a:lnTo>
                <a:lnTo>
                  <a:pt x="51645" y="554070"/>
                </a:lnTo>
                <a:lnTo>
                  <a:pt x="33005" y="596520"/>
                </a:lnTo>
                <a:lnTo>
                  <a:pt x="18230" y="640809"/>
                </a:lnTo>
                <a:lnTo>
                  <a:pt x="7611" y="686965"/>
                </a:lnTo>
                <a:lnTo>
                  <a:pt x="1437" y="735017"/>
                </a:lnTo>
                <a:lnTo>
                  <a:pt x="0" y="784996"/>
                </a:lnTo>
                <a:lnTo>
                  <a:pt x="3587" y="836929"/>
                </a:lnTo>
                <a:lnTo>
                  <a:pt x="334990" y="939438"/>
                </a:lnTo>
                <a:lnTo>
                  <a:pt x="543358" y="886428"/>
                </a:lnTo>
                <a:lnTo>
                  <a:pt x="716800" y="599436"/>
                </a:lnTo>
                <a:lnTo>
                  <a:pt x="943425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0465" y="1164347"/>
            <a:ext cx="237534" cy="237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6800" y="1439452"/>
            <a:ext cx="155562" cy="79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6320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1652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5596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5602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BE9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6008" y="23976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1579" y="9739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0236" y="7919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1578" y="27033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4868" y="27033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28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2852" y="2496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736003"/>
                </a:moveTo>
                <a:lnTo>
                  <a:pt x="755053" y="887628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close/>
              </a:path>
            </a:pathLst>
          </a:custGeom>
          <a:ln w="381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4959" y="1294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0291" y="676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4235" y="2939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4241" y="2939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7367" y="5919456"/>
            <a:ext cx="1873856" cy="114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3237" y="4330456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3237" y="4330456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3129" y="5047748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8979" y="5270565"/>
            <a:ext cx="422356" cy="17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7948" y="4472668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8"/>
                </a:lnTo>
                <a:lnTo>
                  <a:pt x="672515" y="671068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9816" y="4613691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7081" y="4893048"/>
            <a:ext cx="121145" cy="86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7955" y="4464686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36" y="4851"/>
                </a:lnTo>
                <a:lnTo>
                  <a:pt x="86108" y="33604"/>
                </a:lnTo>
                <a:lnTo>
                  <a:pt x="50977" y="74797"/>
                </a:lnTo>
                <a:lnTo>
                  <a:pt x="21366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5" y="119785"/>
                </a:lnTo>
                <a:lnTo>
                  <a:pt x="275432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7" y="25654"/>
                </a:lnTo>
                <a:lnTo>
                  <a:pt x="431056" y="31902"/>
                </a:lnTo>
                <a:lnTo>
                  <a:pt x="382875" y="41710"/>
                </a:lnTo>
                <a:lnTo>
                  <a:pt x="335069" y="54630"/>
                </a:lnTo>
                <a:lnTo>
                  <a:pt x="288479" y="70180"/>
                </a:lnTo>
                <a:lnTo>
                  <a:pt x="243905" y="87882"/>
                </a:lnTo>
                <a:lnTo>
                  <a:pt x="202145" y="107264"/>
                </a:lnTo>
                <a:lnTo>
                  <a:pt x="275432" y="107264"/>
                </a:lnTo>
                <a:lnTo>
                  <a:pt x="288479" y="102082"/>
                </a:lnTo>
                <a:lnTo>
                  <a:pt x="335069" y="86533"/>
                </a:lnTo>
                <a:lnTo>
                  <a:pt x="382875" y="73612"/>
                </a:lnTo>
                <a:lnTo>
                  <a:pt x="431101" y="63795"/>
                </a:lnTo>
                <a:lnTo>
                  <a:pt x="478947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0214" y="4726230"/>
            <a:ext cx="153073" cy="85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6969" y="4936497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9131" y="4998664"/>
            <a:ext cx="158711" cy="158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6969" y="4943648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9131" y="5005814"/>
            <a:ext cx="158711" cy="158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6483" y="467147"/>
            <a:ext cx="5853404" cy="6445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5158" y="5680544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1677835" y="955225"/>
                </a:move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6" y="1296473"/>
                </a:lnTo>
                <a:lnTo>
                  <a:pt x="527718" y="1303206"/>
                </a:lnTo>
                <a:lnTo>
                  <a:pt x="578618" y="1308631"/>
                </a:lnTo>
                <a:lnTo>
                  <a:pt x="627830" y="1312755"/>
                </a:lnTo>
                <a:lnTo>
                  <a:pt x="675467" y="1315590"/>
                </a:lnTo>
                <a:lnTo>
                  <a:pt x="721640" y="1317145"/>
                </a:lnTo>
                <a:lnTo>
                  <a:pt x="766463" y="1317429"/>
                </a:lnTo>
                <a:lnTo>
                  <a:pt x="768698" y="1317403"/>
                </a:lnTo>
                <a:lnTo>
                  <a:pt x="770959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64366" y="974135"/>
                </a:lnTo>
                <a:lnTo>
                  <a:pt x="1677835" y="955225"/>
                </a:lnTo>
                <a:close/>
              </a:path>
              <a:path w="1703070" h="1317625">
                <a:moveTo>
                  <a:pt x="264391" y="0"/>
                </a:move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0310" y="126537"/>
                </a:lnTo>
                <a:lnTo>
                  <a:pt x="50118" y="157471"/>
                </a:lnTo>
                <a:lnTo>
                  <a:pt x="57270" y="187140"/>
                </a:lnTo>
                <a:lnTo>
                  <a:pt x="71241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21" y="409620"/>
                </a:lnTo>
                <a:lnTo>
                  <a:pt x="37815" y="418443"/>
                </a:lnTo>
                <a:lnTo>
                  <a:pt x="31641" y="443592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1677835" y="955225"/>
                </a:lnTo>
                <a:lnTo>
                  <a:pt x="1681692" y="949808"/>
                </a:lnTo>
                <a:lnTo>
                  <a:pt x="1692602" y="924627"/>
                </a:lnTo>
                <a:lnTo>
                  <a:pt x="1696329" y="897936"/>
                </a:lnTo>
                <a:lnTo>
                  <a:pt x="1693922" y="881501"/>
                </a:lnTo>
                <a:lnTo>
                  <a:pt x="1693626" y="881501"/>
                </a:lnTo>
                <a:lnTo>
                  <a:pt x="1693372" y="878047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4690" y="37878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313136" y="6497"/>
                </a:lnTo>
                <a:lnTo>
                  <a:pt x="264391" y="0"/>
                </a:lnTo>
                <a:close/>
              </a:path>
              <a:path w="1703070" h="1317625">
                <a:moveTo>
                  <a:pt x="1693340" y="877528"/>
                </a:moveTo>
                <a:lnTo>
                  <a:pt x="1693626" y="881501"/>
                </a:lnTo>
                <a:lnTo>
                  <a:pt x="1693922" y="881501"/>
                </a:lnTo>
                <a:lnTo>
                  <a:pt x="1693340" y="877528"/>
                </a:lnTo>
                <a:close/>
              </a:path>
              <a:path w="1703070" h="1317625">
                <a:moveTo>
                  <a:pt x="1692433" y="871176"/>
                </a:moveTo>
                <a:lnTo>
                  <a:pt x="1692979" y="874592"/>
                </a:lnTo>
                <a:lnTo>
                  <a:pt x="1693221" y="876718"/>
                </a:lnTo>
                <a:lnTo>
                  <a:pt x="1693340" y="877528"/>
                </a:lnTo>
                <a:lnTo>
                  <a:pt x="1693213" y="876241"/>
                </a:lnTo>
                <a:lnTo>
                  <a:pt x="1692814" y="873373"/>
                </a:lnTo>
                <a:lnTo>
                  <a:pt x="1692433" y="871176"/>
                </a:lnTo>
                <a:close/>
              </a:path>
              <a:path w="1703070" h="1317625">
                <a:moveTo>
                  <a:pt x="704516" y="348947"/>
                </a:moveTo>
                <a:lnTo>
                  <a:pt x="658424" y="357218"/>
                </a:lnTo>
                <a:lnTo>
                  <a:pt x="621721" y="378784"/>
                </a:lnTo>
                <a:lnTo>
                  <a:pt x="1094690" y="378784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35805" y="350146"/>
                </a:lnTo>
                <a:lnTo>
                  <a:pt x="735818" y="350146"/>
                </a:lnTo>
                <a:lnTo>
                  <a:pt x="722350" y="349369"/>
                </a:lnTo>
                <a:lnTo>
                  <a:pt x="711781" y="349023"/>
                </a:lnTo>
                <a:lnTo>
                  <a:pt x="704516" y="348947"/>
                </a:lnTo>
                <a:close/>
              </a:path>
              <a:path w="1703070" h="1317625">
                <a:moveTo>
                  <a:pt x="834725" y="309988"/>
                </a:move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1035805" y="350146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286" y="5479806"/>
            <a:ext cx="3068912" cy="1685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7591" y="6551721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1193" y="10325"/>
                </a:moveTo>
                <a:lnTo>
                  <a:pt x="939" y="6870"/>
                </a:lnTo>
                <a:lnTo>
                  <a:pt x="546" y="3416"/>
                </a:lnTo>
                <a:lnTo>
                  <a:pt x="0" y="0"/>
                </a:lnTo>
                <a:lnTo>
                  <a:pt x="381" y="2197"/>
                </a:lnTo>
                <a:lnTo>
                  <a:pt x="850" y="5575"/>
                </a:lnTo>
                <a:lnTo>
                  <a:pt x="1193" y="10325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5158" y="5680544"/>
            <a:ext cx="1703070" cy="1317625"/>
          </a:xfrm>
          <a:custGeom>
            <a:avLst/>
            <a:gdLst/>
            <a:ahLst/>
            <a:cxnLst/>
            <a:rect l="l" t="t" r="r" b="b"/>
            <a:pathLst>
              <a:path w="1703070" h="1317625">
                <a:moveTo>
                  <a:pt x="50310" y="126537"/>
                </a:moveTo>
                <a:lnTo>
                  <a:pt x="50118" y="157471"/>
                </a:lnTo>
                <a:lnTo>
                  <a:pt x="57270" y="187140"/>
                </a:lnTo>
                <a:lnTo>
                  <a:pt x="71241" y="214253"/>
                </a:lnTo>
                <a:lnTo>
                  <a:pt x="91509" y="237522"/>
                </a:lnTo>
                <a:lnTo>
                  <a:pt x="88788" y="256000"/>
                </a:lnTo>
                <a:lnTo>
                  <a:pt x="82317" y="279683"/>
                </a:lnTo>
                <a:lnTo>
                  <a:pt x="74089" y="304752"/>
                </a:lnTo>
                <a:lnTo>
                  <a:pt x="66096" y="327387"/>
                </a:lnTo>
                <a:lnTo>
                  <a:pt x="58998" y="347397"/>
                </a:lnTo>
                <a:lnTo>
                  <a:pt x="52080" y="367734"/>
                </a:lnTo>
                <a:lnTo>
                  <a:pt x="45645" y="388383"/>
                </a:lnTo>
                <a:lnTo>
                  <a:pt x="39998" y="409328"/>
                </a:lnTo>
                <a:lnTo>
                  <a:pt x="39921" y="409620"/>
                </a:lnTo>
                <a:lnTo>
                  <a:pt x="39858" y="409912"/>
                </a:lnTo>
                <a:lnTo>
                  <a:pt x="39782" y="410217"/>
                </a:lnTo>
                <a:lnTo>
                  <a:pt x="37815" y="418443"/>
                </a:lnTo>
                <a:lnTo>
                  <a:pt x="35792" y="426752"/>
                </a:lnTo>
                <a:lnTo>
                  <a:pt x="33729" y="435138"/>
                </a:lnTo>
                <a:lnTo>
                  <a:pt x="31641" y="443592"/>
                </a:lnTo>
                <a:lnTo>
                  <a:pt x="22745" y="480149"/>
                </a:lnTo>
                <a:lnTo>
                  <a:pt x="13967" y="520191"/>
                </a:lnTo>
                <a:lnTo>
                  <a:pt x="6473" y="562971"/>
                </a:lnTo>
                <a:lnTo>
                  <a:pt x="1428" y="607741"/>
                </a:lnTo>
                <a:lnTo>
                  <a:pt x="0" y="653752"/>
                </a:lnTo>
                <a:lnTo>
                  <a:pt x="3352" y="700257"/>
                </a:lnTo>
                <a:lnTo>
                  <a:pt x="12653" y="746506"/>
                </a:lnTo>
                <a:lnTo>
                  <a:pt x="29068" y="791752"/>
                </a:lnTo>
                <a:lnTo>
                  <a:pt x="53763" y="835247"/>
                </a:lnTo>
                <a:lnTo>
                  <a:pt x="87904" y="876241"/>
                </a:lnTo>
                <a:lnTo>
                  <a:pt x="132657" y="913988"/>
                </a:lnTo>
                <a:lnTo>
                  <a:pt x="172127" y="937673"/>
                </a:lnTo>
                <a:lnTo>
                  <a:pt x="214269" y="955440"/>
                </a:lnTo>
                <a:lnTo>
                  <a:pt x="258593" y="967198"/>
                </a:lnTo>
                <a:lnTo>
                  <a:pt x="304613" y="972853"/>
                </a:lnTo>
                <a:lnTo>
                  <a:pt x="351840" y="972313"/>
                </a:lnTo>
                <a:lnTo>
                  <a:pt x="399789" y="965486"/>
                </a:lnTo>
                <a:lnTo>
                  <a:pt x="439082" y="955225"/>
                </a:lnTo>
                <a:lnTo>
                  <a:pt x="441281" y="969395"/>
                </a:lnTo>
                <a:lnTo>
                  <a:pt x="445007" y="983052"/>
                </a:lnTo>
                <a:lnTo>
                  <a:pt x="450180" y="996092"/>
                </a:lnTo>
                <a:lnTo>
                  <a:pt x="456723" y="1008412"/>
                </a:lnTo>
                <a:lnTo>
                  <a:pt x="436778" y="1020419"/>
                </a:lnTo>
                <a:lnTo>
                  <a:pt x="418040" y="1031218"/>
                </a:lnTo>
                <a:lnTo>
                  <a:pt x="400885" y="1040556"/>
                </a:lnTo>
                <a:lnTo>
                  <a:pt x="385692" y="1048176"/>
                </a:lnTo>
                <a:lnTo>
                  <a:pt x="352184" y="1071257"/>
                </a:lnTo>
                <a:lnTo>
                  <a:pt x="328161" y="1102907"/>
                </a:lnTo>
                <a:lnTo>
                  <a:pt x="315072" y="1140423"/>
                </a:lnTo>
                <a:lnTo>
                  <a:pt x="314368" y="1181107"/>
                </a:lnTo>
                <a:lnTo>
                  <a:pt x="326560" y="1219920"/>
                </a:lnTo>
                <a:lnTo>
                  <a:pt x="349744" y="1252186"/>
                </a:lnTo>
                <a:lnTo>
                  <a:pt x="381748" y="1275740"/>
                </a:lnTo>
                <a:lnTo>
                  <a:pt x="420401" y="1288422"/>
                </a:lnTo>
                <a:lnTo>
                  <a:pt x="475016" y="1296473"/>
                </a:lnTo>
                <a:lnTo>
                  <a:pt x="527718" y="1303206"/>
                </a:lnTo>
                <a:lnTo>
                  <a:pt x="578618" y="1308631"/>
                </a:lnTo>
                <a:lnTo>
                  <a:pt x="627830" y="1312755"/>
                </a:lnTo>
                <a:lnTo>
                  <a:pt x="675467" y="1315590"/>
                </a:lnTo>
                <a:lnTo>
                  <a:pt x="721640" y="1317145"/>
                </a:lnTo>
                <a:lnTo>
                  <a:pt x="766463" y="1317429"/>
                </a:lnTo>
                <a:lnTo>
                  <a:pt x="767581" y="1317429"/>
                </a:lnTo>
                <a:lnTo>
                  <a:pt x="768698" y="1317403"/>
                </a:lnTo>
                <a:lnTo>
                  <a:pt x="769803" y="1317365"/>
                </a:lnTo>
                <a:lnTo>
                  <a:pt x="770184" y="1317352"/>
                </a:lnTo>
                <a:lnTo>
                  <a:pt x="770578" y="1317340"/>
                </a:lnTo>
                <a:lnTo>
                  <a:pt x="770959" y="1317314"/>
                </a:lnTo>
                <a:lnTo>
                  <a:pt x="771391" y="1317314"/>
                </a:lnTo>
                <a:lnTo>
                  <a:pt x="771822" y="1317314"/>
                </a:lnTo>
                <a:lnTo>
                  <a:pt x="772254" y="1317314"/>
                </a:lnTo>
                <a:lnTo>
                  <a:pt x="773181" y="1317302"/>
                </a:lnTo>
                <a:lnTo>
                  <a:pt x="821619" y="1313978"/>
                </a:lnTo>
                <a:lnTo>
                  <a:pt x="871656" y="1307416"/>
                </a:lnTo>
                <a:lnTo>
                  <a:pt x="924088" y="1297839"/>
                </a:lnTo>
                <a:lnTo>
                  <a:pt x="977831" y="1285533"/>
                </a:lnTo>
                <a:lnTo>
                  <a:pt x="1031800" y="1270783"/>
                </a:lnTo>
                <a:lnTo>
                  <a:pt x="1084912" y="1253877"/>
                </a:lnTo>
                <a:lnTo>
                  <a:pt x="1136083" y="1235099"/>
                </a:lnTo>
                <a:lnTo>
                  <a:pt x="1184229" y="1214736"/>
                </a:lnTo>
                <a:lnTo>
                  <a:pt x="1260310" y="1205555"/>
                </a:lnTo>
                <a:lnTo>
                  <a:pt x="1330855" y="1188391"/>
                </a:lnTo>
                <a:lnTo>
                  <a:pt x="1395548" y="1165060"/>
                </a:lnTo>
                <a:lnTo>
                  <a:pt x="1454072" y="1137377"/>
                </a:lnTo>
                <a:lnTo>
                  <a:pt x="1506109" y="1107155"/>
                </a:lnTo>
                <a:lnTo>
                  <a:pt x="1551343" y="1076209"/>
                </a:lnTo>
                <a:lnTo>
                  <a:pt x="1589457" y="1046355"/>
                </a:lnTo>
                <a:lnTo>
                  <a:pt x="1620133" y="1019405"/>
                </a:lnTo>
                <a:lnTo>
                  <a:pt x="1657904" y="981481"/>
                </a:lnTo>
                <a:lnTo>
                  <a:pt x="1681692" y="949808"/>
                </a:lnTo>
                <a:lnTo>
                  <a:pt x="1696329" y="897936"/>
                </a:lnTo>
                <a:lnTo>
                  <a:pt x="1692102" y="869081"/>
                </a:lnTo>
                <a:lnTo>
                  <a:pt x="1690807" y="861613"/>
                </a:lnTo>
                <a:lnTo>
                  <a:pt x="1688839" y="854285"/>
                </a:lnTo>
                <a:lnTo>
                  <a:pt x="1686222" y="847160"/>
                </a:lnTo>
                <a:lnTo>
                  <a:pt x="1691670" y="836381"/>
                </a:lnTo>
                <a:lnTo>
                  <a:pt x="1702504" y="794493"/>
                </a:lnTo>
                <a:lnTo>
                  <a:pt x="1702710" y="762492"/>
                </a:lnTo>
                <a:lnTo>
                  <a:pt x="1695081" y="731908"/>
                </a:lnTo>
                <a:lnTo>
                  <a:pt x="1658473" y="680600"/>
                </a:lnTo>
                <a:lnTo>
                  <a:pt x="1613675" y="644235"/>
                </a:lnTo>
                <a:lnTo>
                  <a:pt x="1568543" y="610398"/>
                </a:lnTo>
                <a:lnTo>
                  <a:pt x="1523097" y="579098"/>
                </a:lnTo>
                <a:lnTo>
                  <a:pt x="1477354" y="550345"/>
                </a:lnTo>
                <a:lnTo>
                  <a:pt x="1431332" y="524148"/>
                </a:lnTo>
                <a:lnTo>
                  <a:pt x="1385050" y="500516"/>
                </a:lnTo>
                <a:lnTo>
                  <a:pt x="1338526" y="479458"/>
                </a:lnTo>
                <a:lnTo>
                  <a:pt x="1291778" y="460985"/>
                </a:lnTo>
                <a:lnTo>
                  <a:pt x="1244824" y="445106"/>
                </a:lnTo>
                <a:lnTo>
                  <a:pt x="1197682" y="431829"/>
                </a:lnTo>
                <a:lnTo>
                  <a:pt x="1150371" y="421164"/>
                </a:lnTo>
                <a:lnTo>
                  <a:pt x="1124130" y="398691"/>
                </a:lnTo>
                <a:lnTo>
                  <a:pt x="1092454" y="377272"/>
                </a:lnTo>
                <a:lnTo>
                  <a:pt x="1054833" y="357594"/>
                </a:lnTo>
                <a:lnTo>
                  <a:pt x="1010759" y="340342"/>
                </a:lnTo>
                <a:lnTo>
                  <a:pt x="959722" y="326200"/>
                </a:lnTo>
                <a:lnTo>
                  <a:pt x="901214" y="315854"/>
                </a:lnTo>
                <a:lnTo>
                  <a:pt x="834725" y="309988"/>
                </a:lnTo>
                <a:lnTo>
                  <a:pt x="806652" y="311745"/>
                </a:lnTo>
                <a:lnTo>
                  <a:pt x="780271" y="319399"/>
                </a:lnTo>
                <a:lnTo>
                  <a:pt x="756391" y="332388"/>
                </a:lnTo>
                <a:lnTo>
                  <a:pt x="735818" y="350146"/>
                </a:lnTo>
                <a:lnTo>
                  <a:pt x="722350" y="349369"/>
                </a:lnTo>
                <a:lnTo>
                  <a:pt x="711781" y="349023"/>
                </a:lnTo>
                <a:lnTo>
                  <a:pt x="704516" y="348947"/>
                </a:lnTo>
                <a:lnTo>
                  <a:pt x="700956" y="348977"/>
                </a:lnTo>
                <a:lnTo>
                  <a:pt x="679157" y="351304"/>
                </a:lnTo>
                <a:lnTo>
                  <a:pt x="658424" y="357218"/>
                </a:lnTo>
                <a:lnTo>
                  <a:pt x="639149" y="366464"/>
                </a:lnTo>
                <a:lnTo>
                  <a:pt x="621721" y="378784"/>
                </a:lnTo>
                <a:lnTo>
                  <a:pt x="617325" y="356122"/>
                </a:lnTo>
                <a:lnTo>
                  <a:pt x="606594" y="307693"/>
                </a:lnTo>
                <a:lnTo>
                  <a:pt x="583947" y="237718"/>
                </a:lnTo>
                <a:lnTo>
                  <a:pt x="562116" y="194562"/>
                </a:lnTo>
                <a:lnTo>
                  <a:pt x="534876" y="153836"/>
                </a:lnTo>
                <a:lnTo>
                  <a:pt x="502885" y="116316"/>
                </a:lnTo>
                <a:lnTo>
                  <a:pt x="466798" y="82774"/>
                </a:lnTo>
                <a:lnTo>
                  <a:pt x="427274" y="53987"/>
                </a:lnTo>
                <a:lnTo>
                  <a:pt x="384968" y="30728"/>
                </a:lnTo>
                <a:lnTo>
                  <a:pt x="349271" y="16431"/>
                </a:lnTo>
                <a:lnTo>
                  <a:pt x="264391" y="0"/>
                </a:lnTo>
                <a:lnTo>
                  <a:pt x="215931" y="1355"/>
                </a:lnTo>
                <a:lnTo>
                  <a:pt x="168375" y="10570"/>
                </a:lnTo>
                <a:lnTo>
                  <a:pt x="122344" y="27655"/>
                </a:lnTo>
                <a:lnTo>
                  <a:pt x="73664" y="67823"/>
                </a:lnTo>
                <a:lnTo>
                  <a:pt x="58395" y="95490"/>
                </a:lnTo>
                <a:lnTo>
                  <a:pt x="50310" y="12653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4625" y="6399178"/>
            <a:ext cx="728980" cy="471170"/>
          </a:xfrm>
          <a:custGeom>
            <a:avLst/>
            <a:gdLst/>
            <a:ahLst/>
            <a:cxnLst/>
            <a:rect l="l" t="t" r="r" b="b"/>
            <a:pathLst>
              <a:path w="728979" h="471170">
                <a:moveTo>
                  <a:pt x="577469" y="241884"/>
                </a:moveTo>
                <a:lnTo>
                  <a:pt x="296138" y="241884"/>
                </a:lnTo>
                <a:lnTo>
                  <a:pt x="266907" y="268330"/>
                </a:lnTo>
                <a:lnTo>
                  <a:pt x="227656" y="299269"/>
                </a:lnTo>
                <a:lnTo>
                  <a:pt x="181781" y="332478"/>
                </a:lnTo>
                <a:lnTo>
                  <a:pt x="132681" y="365732"/>
                </a:lnTo>
                <a:lnTo>
                  <a:pt x="83753" y="396809"/>
                </a:lnTo>
                <a:lnTo>
                  <a:pt x="38393" y="423484"/>
                </a:lnTo>
                <a:lnTo>
                  <a:pt x="0" y="443534"/>
                </a:lnTo>
                <a:lnTo>
                  <a:pt x="52986" y="451341"/>
                </a:lnTo>
                <a:lnTo>
                  <a:pt x="106853" y="458161"/>
                </a:lnTo>
                <a:lnTo>
                  <a:pt x="161313" y="463769"/>
                </a:lnTo>
                <a:lnTo>
                  <a:pt x="216082" y="467934"/>
                </a:lnTo>
                <a:lnTo>
                  <a:pt x="270873" y="470431"/>
                </a:lnTo>
                <a:lnTo>
                  <a:pt x="325399" y="471030"/>
                </a:lnTo>
                <a:lnTo>
                  <a:pt x="373382" y="467324"/>
                </a:lnTo>
                <a:lnTo>
                  <a:pt x="425250" y="459649"/>
                </a:lnTo>
                <a:lnTo>
                  <a:pt x="479412" y="448512"/>
                </a:lnTo>
                <a:lnTo>
                  <a:pt x="534277" y="434419"/>
                </a:lnTo>
                <a:lnTo>
                  <a:pt x="588255" y="417877"/>
                </a:lnTo>
                <a:lnTo>
                  <a:pt x="639754" y="399392"/>
                </a:lnTo>
                <a:lnTo>
                  <a:pt x="687184" y="379472"/>
                </a:lnTo>
                <a:lnTo>
                  <a:pt x="728954" y="358622"/>
                </a:lnTo>
                <a:lnTo>
                  <a:pt x="577469" y="241884"/>
                </a:lnTo>
                <a:close/>
              </a:path>
              <a:path w="728979" h="471170">
                <a:moveTo>
                  <a:pt x="263588" y="0"/>
                </a:moveTo>
                <a:lnTo>
                  <a:pt x="248155" y="68984"/>
                </a:lnTo>
                <a:lnTo>
                  <a:pt x="223042" y="115563"/>
                </a:lnTo>
                <a:lnTo>
                  <a:pt x="191586" y="161288"/>
                </a:lnTo>
                <a:lnTo>
                  <a:pt x="157729" y="199472"/>
                </a:lnTo>
                <a:lnTo>
                  <a:pt x="125412" y="223431"/>
                </a:lnTo>
                <a:lnTo>
                  <a:pt x="168236" y="234424"/>
                </a:lnTo>
                <a:lnTo>
                  <a:pt x="211566" y="240730"/>
                </a:lnTo>
                <a:lnTo>
                  <a:pt x="254500" y="242999"/>
                </a:lnTo>
                <a:lnTo>
                  <a:pt x="296138" y="241884"/>
                </a:lnTo>
                <a:lnTo>
                  <a:pt x="577469" y="241884"/>
                </a:lnTo>
                <a:lnTo>
                  <a:pt x="263588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39873" y="6738660"/>
            <a:ext cx="728980" cy="131445"/>
          </a:xfrm>
          <a:custGeom>
            <a:avLst/>
            <a:gdLst/>
            <a:ahLst/>
            <a:cxnLst/>
            <a:rect l="l" t="t" r="r" b="b"/>
            <a:pathLst>
              <a:path w="728979" h="131445">
                <a:moveTo>
                  <a:pt x="53492" y="75272"/>
                </a:moveTo>
                <a:lnTo>
                  <a:pt x="38815" y="83644"/>
                </a:lnTo>
                <a:lnTo>
                  <a:pt x="24917" y="91271"/>
                </a:lnTo>
                <a:lnTo>
                  <a:pt x="11933" y="98065"/>
                </a:lnTo>
                <a:lnTo>
                  <a:pt x="0" y="103936"/>
                </a:lnTo>
                <a:lnTo>
                  <a:pt x="52987" y="111738"/>
                </a:lnTo>
                <a:lnTo>
                  <a:pt x="106856" y="118558"/>
                </a:lnTo>
                <a:lnTo>
                  <a:pt x="161320" y="124166"/>
                </a:lnTo>
                <a:lnTo>
                  <a:pt x="216091" y="128333"/>
                </a:lnTo>
                <a:lnTo>
                  <a:pt x="270884" y="130832"/>
                </a:lnTo>
                <a:lnTo>
                  <a:pt x="325412" y="131432"/>
                </a:lnTo>
                <a:lnTo>
                  <a:pt x="373394" y="127722"/>
                </a:lnTo>
                <a:lnTo>
                  <a:pt x="425261" y="120046"/>
                </a:lnTo>
                <a:lnTo>
                  <a:pt x="479421" y="108908"/>
                </a:lnTo>
                <a:lnTo>
                  <a:pt x="529730" y="95986"/>
                </a:lnTo>
                <a:lnTo>
                  <a:pt x="332993" y="95986"/>
                </a:lnTo>
                <a:lnTo>
                  <a:pt x="286368" y="95597"/>
                </a:lnTo>
                <a:lnTo>
                  <a:pt x="239524" y="93788"/>
                </a:lnTo>
                <a:lnTo>
                  <a:pt x="192638" y="90706"/>
                </a:lnTo>
                <a:lnTo>
                  <a:pt x="145886" y="86496"/>
                </a:lnTo>
                <a:lnTo>
                  <a:pt x="99445" y="81303"/>
                </a:lnTo>
                <a:lnTo>
                  <a:pt x="53492" y="75272"/>
                </a:lnTo>
                <a:close/>
              </a:path>
              <a:path w="728979" h="131445">
                <a:moveTo>
                  <a:pt x="704278" y="0"/>
                </a:moveTo>
                <a:lnTo>
                  <a:pt x="662699" y="18235"/>
                </a:lnTo>
                <a:lnTo>
                  <a:pt x="617408" y="35430"/>
                </a:lnTo>
                <a:lnTo>
                  <a:pt x="569569" y="51215"/>
                </a:lnTo>
                <a:lnTo>
                  <a:pt x="520350" y="65219"/>
                </a:lnTo>
                <a:lnTo>
                  <a:pt x="470917" y="77069"/>
                </a:lnTo>
                <a:lnTo>
                  <a:pt x="422436" y="86394"/>
                </a:lnTo>
                <a:lnTo>
                  <a:pt x="376072" y="92824"/>
                </a:lnTo>
                <a:lnTo>
                  <a:pt x="332993" y="95986"/>
                </a:lnTo>
                <a:lnTo>
                  <a:pt x="529730" y="95986"/>
                </a:lnTo>
                <a:lnTo>
                  <a:pt x="588262" y="78275"/>
                </a:lnTo>
                <a:lnTo>
                  <a:pt x="639762" y="59792"/>
                </a:lnTo>
                <a:lnTo>
                  <a:pt x="687193" y="39873"/>
                </a:lnTo>
                <a:lnTo>
                  <a:pt x="728967" y="19024"/>
                </a:lnTo>
                <a:lnTo>
                  <a:pt x="704278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5291" y="6594804"/>
            <a:ext cx="178435" cy="47625"/>
          </a:xfrm>
          <a:custGeom>
            <a:avLst/>
            <a:gdLst/>
            <a:ahLst/>
            <a:cxnLst/>
            <a:rect l="l" t="t" r="r" b="b"/>
            <a:pathLst>
              <a:path w="178435" h="47625">
                <a:moveTo>
                  <a:pt x="36118" y="0"/>
                </a:moveTo>
                <a:lnTo>
                  <a:pt x="26753" y="8840"/>
                </a:lnTo>
                <a:lnTo>
                  <a:pt x="17554" y="16500"/>
                </a:lnTo>
                <a:lnTo>
                  <a:pt x="8608" y="22831"/>
                </a:lnTo>
                <a:lnTo>
                  <a:pt x="0" y="27685"/>
                </a:lnTo>
                <a:lnTo>
                  <a:pt x="34001" y="36818"/>
                </a:lnTo>
                <a:lnTo>
                  <a:pt x="68427" y="42883"/>
                </a:lnTo>
                <a:lnTo>
                  <a:pt x="102834" y="46225"/>
                </a:lnTo>
                <a:lnTo>
                  <a:pt x="136778" y="47193"/>
                </a:lnTo>
                <a:lnTo>
                  <a:pt x="148965" y="37239"/>
                </a:lnTo>
                <a:lnTo>
                  <a:pt x="160147" y="27685"/>
                </a:lnTo>
                <a:lnTo>
                  <a:pt x="169870" y="18909"/>
                </a:lnTo>
                <a:lnTo>
                  <a:pt x="177166" y="11826"/>
                </a:lnTo>
                <a:lnTo>
                  <a:pt x="143751" y="11826"/>
                </a:lnTo>
                <a:lnTo>
                  <a:pt x="108186" y="10648"/>
                </a:lnTo>
                <a:lnTo>
                  <a:pt x="72137" y="6823"/>
                </a:lnTo>
                <a:lnTo>
                  <a:pt x="36118" y="0"/>
                </a:lnTo>
                <a:close/>
              </a:path>
              <a:path w="178435" h="47625">
                <a:moveTo>
                  <a:pt x="178320" y="10706"/>
                </a:moveTo>
                <a:lnTo>
                  <a:pt x="143751" y="11826"/>
                </a:lnTo>
                <a:lnTo>
                  <a:pt x="177166" y="11826"/>
                </a:lnTo>
                <a:lnTo>
                  <a:pt x="178320" y="10706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3185" y="6116608"/>
            <a:ext cx="269875" cy="147320"/>
          </a:xfrm>
          <a:custGeom>
            <a:avLst/>
            <a:gdLst/>
            <a:ahLst/>
            <a:cxnLst/>
            <a:rect l="l" t="t" r="r" b="b"/>
            <a:pathLst>
              <a:path w="269875" h="147320">
                <a:moveTo>
                  <a:pt x="0" y="0"/>
                </a:moveTo>
                <a:lnTo>
                  <a:pt x="27678" y="22129"/>
                </a:lnTo>
                <a:lnTo>
                  <a:pt x="60297" y="55805"/>
                </a:lnTo>
                <a:lnTo>
                  <a:pt x="87978" y="93124"/>
                </a:lnTo>
                <a:lnTo>
                  <a:pt x="100844" y="126186"/>
                </a:lnTo>
                <a:lnTo>
                  <a:pt x="89014" y="147091"/>
                </a:lnTo>
                <a:lnTo>
                  <a:pt x="269290" y="132956"/>
                </a:lnTo>
                <a:lnTo>
                  <a:pt x="254081" y="62848"/>
                </a:lnTo>
                <a:lnTo>
                  <a:pt x="220960" y="25630"/>
                </a:lnTo>
                <a:lnTo>
                  <a:pt x="144682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8067" y="6155721"/>
            <a:ext cx="176326" cy="99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1229" y="5806886"/>
            <a:ext cx="521334" cy="719455"/>
          </a:xfrm>
          <a:custGeom>
            <a:avLst/>
            <a:gdLst/>
            <a:ahLst/>
            <a:cxnLst/>
            <a:rect l="l" t="t" r="r" b="b"/>
            <a:pathLst>
              <a:path w="521335" h="719454">
                <a:moveTo>
                  <a:pt x="135681" y="0"/>
                </a:moveTo>
                <a:lnTo>
                  <a:pt x="92558" y="1960"/>
                </a:lnTo>
                <a:lnTo>
                  <a:pt x="49370" y="15622"/>
                </a:lnTo>
                <a:lnTo>
                  <a:pt x="78547" y="51055"/>
                </a:lnTo>
                <a:lnTo>
                  <a:pt x="90697" y="91242"/>
                </a:lnTo>
                <a:lnTo>
                  <a:pt x="89838" y="134720"/>
                </a:lnTo>
                <a:lnTo>
                  <a:pt x="79991" y="180028"/>
                </a:lnTo>
                <a:lnTo>
                  <a:pt x="65174" y="225704"/>
                </a:lnTo>
                <a:lnTo>
                  <a:pt x="49406" y="270289"/>
                </a:lnTo>
                <a:lnTo>
                  <a:pt x="36708" y="312319"/>
                </a:lnTo>
                <a:lnTo>
                  <a:pt x="26170" y="355374"/>
                </a:lnTo>
                <a:lnTo>
                  <a:pt x="15575" y="399790"/>
                </a:lnTo>
                <a:lnTo>
                  <a:pt x="6578" y="444782"/>
                </a:lnTo>
                <a:lnTo>
                  <a:pt x="834" y="489565"/>
                </a:lnTo>
                <a:lnTo>
                  <a:pt x="0" y="533354"/>
                </a:lnTo>
                <a:lnTo>
                  <a:pt x="5729" y="575363"/>
                </a:lnTo>
                <a:lnTo>
                  <a:pt x="19678" y="614809"/>
                </a:lnTo>
                <a:lnTo>
                  <a:pt x="43503" y="650905"/>
                </a:lnTo>
                <a:lnTo>
                  <a:pt x="78859" y="682867"/>
                </a:lnTo>
                <a:lnTo>
                  <a:pt x="118578" y="704513"/>
                </a:lnTo>
                <a:lnTo>
                  <a:pt x="160465" y="716353"/>
                </a:lnTo>
                <a:lnTo>
                  <a:pt x="203552" y="719266"/>
                </a:lnTo>
                <a:lnTo>
                  <a:pt x="246870" y="714127"/>
                </a:lnTo>
                <a:lnTo>
                  <a:pt x="289454" y="701815"/>
                </a:lnTo>
                <a:lnTo>
                  <a:pt x="330334" y="683208"/>
                </a:lnTo>
                <a:lnTo>
                  <a:pt x="368543" y="659183"/>
                </a:lnTo>
                <a:lnTo>
                  <a:pt x="403114" y="630616"/>
                </a:lnTo>
                <a:lnTo>
                  <a:pt x="433079" y="598387"/>
                </a:lnTo>
                <a:lnTo>
                  <a:pt x="457471" y="563373"/>
                </a:lnTo>
                <a:lnTo>
                  <a:pt x="520730" y="492176"/>
                </a:lnTo>
                <a:lnTo>
                  <a:pt x="471553" y="470821"/>
                </a:lnTo>
                <a:lnTo>
                  <a:pt x="435574" y="442394"/>
                </a:lnTo>
                <a:lnTo>
                  <a:pt x="410187" y="408091"/>
                </a:lnTo>
                <a:lnTo>
                  <a:pt x="392785" y="369110"/>
                </a:lnTo>
                <a:lnTo>
                  <a:pt x="380764" y="326647"/>
                </a:lnTo>
                <a:lnTo>
                  <a:pt x="371517" y="281897"/>
                </a:lnTo>
                <a:lnTo>
                  <a:pt x="362437" y="236057"/>
                </a:lnTo>
                <a:lnTo>
                  <a:pt x="350918" y="190323"/>
                </a:lnTo>
                <a:lnTo>
                  <a:pt x="336521" y="151570"/>
                </a:lnTo>
                <a:lnTo>
                  <a:pt x="314990" y="114220"/>
                </a:lnTo>
                <a:lnTo>
                  <a:pt x="287336" y="79743"/>
                </a:lnTo>
                <a:lnTo>
                  <a:pt x="254568" y="49612"/>
                </a:lnTo>
                <a:lnTo>
                  <a:pt x="217696" y="25297"/>
                </a:lnTo>
                <a:lnTo>
                  <a:pt x="177731" y="8269"/>
                </a:lnTo>
                <a:lnTo>
                  <a:pt x="135681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961" y="6210728"/>
            <a:ext cx="1027430" cy="556260"/>
          </a:xfrm>
          <a:custGeom>
            <a:avLst/>
            <a:gdLst/>
            <a:ahLst/>
            <a:cxnLst/>
            <a:rect l="l" t="t" r="r" b="b"/>
            <a:pathLst>
              <a:path w="1027429" h="556259">
                <a:moveTo>
                  <a:pt x="415767" y="0"/>
                </a:moveTo>
                <a:lnTo>
                  <a:pt x="375221" y="1418"/>
                </a:lnTo>
                <a:lnTo>
                  <a:pt x="336450" y="4531"/>
                </a:lnTo>
                <a:lnTo>
                  <a:pt x="264377" y="14399"/>
                </a:lnTo>
                <a:lnTo>
                  <a:pt x="143150" y="38580"/>
                </a:lnTo>
                <a:lnTo>
                  <a:pt x="117834" y="43445"/>
                </a:lnTo>
                <a:lnTo>
                  <a:pt x="94588" y="47114"/>
                </a:lnTo>
                <a:lnTo>
                  <a:pt x="44249" y="56820"/>
                </a:lnTo>
                <a:lnTo>
                  <a:pt x="13593" y="70033"/>
                </a:lnTo>
                <a:lnTo>
                  <a:pt x="0" y="87249"/>
                </a:lnTo>
                <a:lnTo>
                  <a:pt x="844" y="108967"/>
                </a:lnTo>
                <a:lnTo>
                  <a:pt x="13506" y="135686"/>
                </a:lnTo>
                <a:lnTo>
                  <a:pt x="35361" y="167902"/>
                </a:lnTo>
                <a:lnTo>
                  <a:pt x="63787" y="206115"/>
                </a:lnTo>
                <a:lnTo>
                  <a:pt x="96163" y="250822"/>
                </a:lnTo>
                <a:lnTo>
                  <a:pt x="220012" y="386609"/>
                </a:lnTo>
                <a:lnTo>
                  <a:pt x="311782" y="466183"/>
                </a:lnTo>
                <a:lnTo>
                  <a:pt x="368802" y="503612"/>
                </a:lnTo>
                <a:lnTo>
                  <a:pt x="642515" y="556095"/>
                </a:lnTo>
                <a:lnTo>
                  <a:pt x="841540" y="496590"/>
                </a:lnTo>
                <a:lnTo>
                  <a:pt x="971331" y="407394"/>
                </a:lnTo>
                <a:lnTo>
                  <a:pt x="1017738" y="361451"/>
                </a:lnTo>
                <a:lnTo>
                  <a:pt x="1017649" y="360994"/>
                </a:lnTo>
                <a:lnTo>
                  <a:pt x="1017560" y="359889"/>
                </a:lnTo>
                <a:lnTo>
                  <a:pt x="1007324" y="339824"/>
                </a:lnTo>
                <a:lnTo>
                  <a:pt x="989887" y="309639"/>
                </a:lnTo>
                <a:lnTo>
                  <a:pt x="969440" y="281887"/>
                </a:lnTo>
                <a:lnTo>
                  <a:pt x="952896" y="270926"/>
                </a:lnTo>
                <a:lnTo>
                  <a:pt x="943748" y="270926"/>
                </a:lnTo>
                <a:lnTo>
                  <a:pt x="945704" y="269478"/>
                </a:lnTo>
                <a:lnTo>
                  <a:pt x="947875" y="268970"/>
                </a:lnTo>
                <a:lnTo>
                  <a:pt x="950771" y="268970"/>
                </a:lnTo>
                <a:lnTo>
                  <a:pt x="970434" y="263949"/>
                </a:lnTo>
                <a:lnTo>
                  <a:pt x="990019" y="259702"/>
                </a:lnTo>
                <a:lnTo>
                  <a:pt x="1008715" y="256289"/>
                </a:lnTo>
                <a:lnTo>
                  <a:pt x="1026311" y="253616"/>
                </a:lnTo>
                <a:lnTo>
                  <a:pt x="1027212" y="246732"/>
                </a:lnTo>
                <a:lnTo>
                  <a:pt x="968266" y="199625"/>
                </a:lnTo>
                <a:lnTo>
                  <a:pt x="910650" y="158548"/>
                </a:lnTo>
                <a:lnTo>
                  <a:pt x="854400" y="123141"/>
                </a:lnTo>
                <a:lnTo>
                  <a:pt x="799554" y="93043"/>
                </a:lnTo>
                <a:lnTo>
                  <a:pt x="746149" y="67891"/>
                </a:lnTo>
                <a:lnTo>
                  <a:pt x="694222" y="47326"/>
                </a:lnTo>
                <a:lnTo>
                  <a:pt x="643809" y="30984"/>
                </a:lnTo>
                <a:lnTo>
                  <a:pt x="594949" y="18506"/>
                </a:lnTo>
                <a:lnTo>
                  <a:pt x="547677" y="9530"/>
                </a:lnTo>
                <a:lnTo>
                  <a:pt x="502032" y="3694"/>
                </a:lnTo>
                <a:lnTo>
                  <a:pt x="458049" y="638"/>
                </a:lnTo>
                <a:lnTo>
                  <a:pt x="415767" y="0"/>
                </a:lnTo>
                <a:close/>
              </a:path>
              <a:path w="1027429" h="556259">
                <a:moveTo>
                  <a:pt x="950174" y="269122"/>
                </a:moveTo>
                <a:lnTo>
                  <a:pt x="945894" y="270291"/>
                </a:lnTo>
                <a:lnTo>
                  <a:pt x="943748" y="270926"/>
                </a:lnTo>
                <a:lnTo>
                  <a:pt x="952896" y="270926"/>
                </a:lnTo>
                <a:lnTo>
                  <a:pt x="950174" y="269122"/>
                </a:lnTo>
                <a:close/>
              </a:path>
              <a:path w="1027429" h="556259">
                <a:moveTo>
                  <a:pt x="950771" y="268970"/>
                </a:moveTo>
                <a:lnTo>
                  <a:pt x="947875" y="268970"/>
                </a:lnTo>
                <a:lnTo>
                  <a:pt x="950174" y="269122"/>
                </a:lnTo>
                <a:lnTo>
                  <a:pt x="950771" y="268970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01336" y="6436708"/>
            <a:ext cx="245320" cy="2453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666" y="2593975"/>
            <a:ext cx="1340421" cy="27550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8139" y="60391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5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91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9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8" y="1080811"/>
                </a:lnTo>
                <a:lnTo>
                  <a:pt x="799215" y="1074039"/>
                </a:lnTo>
                <a:lnTo>
                  <a:pt x="837282" y="1057439"/>
                </a:lnTo>
                <a:lnTo>
                  <a:pt x="867283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8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44924" y="6495652"/>
            <a:ext cx="221585" cy="2626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2976" y="6110681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5062" y="6170935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88"/>
                </a:lnTo>
                <a:lnTo>
                  <a:pt x="51143" y="122462"/>
                </a:lnTo>
                <a:lnTo>
                  <a:pt x="0" y="163584"/>
                </a:lnTo>
                <a:lnTo>
                  <a:pt x="18389" y="171471"/>
                </a:lnTo>
                <a:lnTo>
                  <a:pt x="32523" y="160030"/>
                </a:lnTo>
                <a:lnTo>
                  <a:pt x="50462" y="146661"/>
                </a:lnTo>
                <a:lnTo>
                  <a:pt x="97676" y="116187"/>
                </a:lnTo>
                <a:lnTo>
                  <a:pt x="159863" y="84156"/>
                </a:lnTo>
                <a:lnTo>
                  <a:pt x="196519" y="68840"/>
                </a:lnTo>
                <a:lnTo>
                  <a:pt x="236855" y="54674"/>
                </a:lnTo>
                <a:lnTo>
                  <a:pt x="280851" y="42171"/>
                </a:lnTo>
                <a:lnTo>
                  <a:pt x="328485" y="31846"/>
                </a:lnTo>
                <a:lnTo>
                  <a:pt x="379736" y="24211"/>
                </a:lnTo>
                <a:lnTo>
                  <a:pt x="434584" y="19779"/>
                </a:lnTo>
                <a:lnTo>
                  <a:pt x="493008" y="19064"/>
                </a:lnTo>
                <a:lnTo>
                  <a:pt x="563713" y="19064"/>
                </a:lnTo>
                <a:lnTo>
                  <a:pt x="448952" y="0"/>
                </a:lnTo>
                <a:close/>
              </a:path>
              <a:path w="788670" h="172085">
                <a:moveTo>
                  <a:pt x="563713" y="19064"/>
                </a:moveTo>
                <a:lnTo>
                  <a:pt x="493008" y="19064"/>
                </a:lnTo>
                <a:lnTo>
                  <a:pt x="554986" y="22579"/>
                </a:lnTo>
                <a:lnTo>
                  <a:pt x="620498" y="30837"/>
                </a:lnTo>
                <a:lnTo>
                  <a:pt x="689522" y="44351"/>
                </a:lnTo>
                <a:lnTo>
                  <a:pt x="762038" y="63635"/>
                </a:lnTo>
                <a:lnTo>
                  <a:pt x="768445" y="61708"/>
                </a:lnTo>
                <a:lnTo>
                  <a:pt x="774920" y="59851"/>
                </a:lnTo>
                <a:lnTo>
                  <a:pt x="781460" y="58060"/>
                </a:lnTo>
                <a:lnTo>
                  <a:pt x="788060" y="56333"/>
                </a:lnTo>
                <a:lnTo>
                  <a:pt x="563713" y="19064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31042" y="6751424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40" h="132715">
                <a:moveTo>
                  <a:pt x="277031" y="0"/>
                </a:moveTo>
                <a:lnTo>
                  <a:pt x="217343" y="7736"/>
                </a:lnTo>
                <a:lnTo>
                  <a:pt x="96094" y="29260"/>
                </a:lnTo>
                <a:lnTo>
                  <a:pt x="0" y="62043"/>
                </a:lnTo>
                <a:lnTo>
                  <a:pt x="15779" y="103555"/>
                </a:lnTo>
                <a:lnTo>
                  <a:pt x="62881" y="119852"/>
                </a:lnTo>
                <a:lnTo>
                  <a:pt x="113589" y="129242"/>
                </a:lnTo>
                <a:lnTo>
                  <a:pt x="166140" y="132521"/>
                </a:lnTo>
                <a:lnTo>
                  <a:pt x="218774" y="130486"/>
                </a:lnTo>
                <a:lnTo>
                  <a:pt x="269728" y="123934"/>
                </a:lnTo>
                <a:lnTo>
                  <a:pt x="317241" y="113659"/>
                </a:lnTo>
                <a:lnTo>
                  <a:pt x="359552" y="100458"/>
                </a:lnTo>
                <a:lnTo>
                  <a:pt x="394898" y="85128"/>
                </a:lnTo>
                <a:lnTo>
                  <a:pt x="405287" y="78625"/>
                </a:lnTo>
                <a:lnTo>
                  <a:pt x="354088" y="78625"/>
                </a:lnTo>
                <a:lnTo>
                  <a:pt x="316561" y="74880"/>
                </a:lnTo>
                <a:lnTo>
                  <a:pt x="295390" y="50811"/>
                </a:lnTo>
                <a:lnTo>
                  <a:pt x="277031" y="0"/>
                </a:lnTo>
                <a:close/>
              </a:path>
              <a:path w="421640" h="132715">
                <a:moveTo>
                  <a:pt x="421518" y="68465"/>
                </a:moveTo>
                <a:lnTo>
                  <a:pt x="354088" y="78625"/>
                </a:lnTo>
                <a:lnTo>
                  <a:pt x="405287" y="78625"/>
                </a:lnTo>
                <a:lnTo>
                  <a:pt x="421518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23165" y="6817237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09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64612" y="6295768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90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75"/>
                </a:lnTo>
                <a:lnTo>
                  <a:pt x="99986" y="407008"/>
                </a:lnTo>
                <a:lnTo>
                  <a:pt x="85190" y="421061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90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3590" y="6447864"/>
            <a:ext cx="226047" cy="226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952" y="326707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632743" y="45416"/>
                </a:moveTo>
                <a:lnTo>
                  <a:pt x="567740" y="60877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224025" y="506688"/>
                </a:lnTo>
                <a:lnTo>
                  <a:pt x="1254151" y="497285"/>
                </a:lnTo>
                <a:lnTo>
                  <a:pt x="1283876" y="477648"/>
                </a:lnTo>
                <a:lnTo>
                  <a:pt x="1307337" y="449916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110522" y="82035"/>
                </a:lnTo>
                <a:lnTo>
                  <a:pt x="717892" y="82035"/>
                </a:lnTo>
                <a:lnTo>
                  <a:pt x="712957" y="77411"/>
                </a:lnTo>
                <a:lnTo>
                  <a:pt x="707758" y="73036"/>
                </a:lnTo>
                <a:lnTo>
                  <a:pt x="702301" y="68925"/>
                </a:lnTo>
                <a:lnTo>
                  <a:pt x="696594" y="65093"/>
                </a:lnTo>
                <a:lnTo>
                  <a:pt x="665711" y="50892"/>
                </a:lnTo>
                <a:lnTo>
                  <a:pt x="632743" y="45416"/>
                </a:lnTo>
                <a:close/>
              </a:path>
              <a:path w="1327150" h="1245870">
                <a:moveTo>
                  <a:pt x="1224025" y="506688"/>
                </a:move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24025" y="506688"/>
                </a:lnTo>
                <a:close/>
              </a:path>
              <a:path w="1327150" h="1245870">
                <a:moveTo>
                  <a:pt x="821319" y="44348"/>
                </a:moveTo>
                <a:lnTo>
                  <a:pt x="774115" y="54819"/>
                </a:lnTo>
                <a:lnTo>
                  <a:pt x="739533" y="70935"/>
                </a:lnTo>
                <a:lnTo>
                  <a:pt x="717892" y="82035"/>
                </a:lnTo>
                <a:lnTo>
                  <a:pt x="1110522" y="82035"/>
                </a:lnTo>
                <a:lnTo>
                  <a:pt x="1080283" y="52050"/>
                </a:lnTo>
                <a:lnTo>
                  <a:pt x="868400" y="52050"/>
                </a:lnTo>
                <a:lnTo>
                  <a:pt x="845204" y="45968"/>
                </a:lnTo>
                <a:lnTo>
                  <a:pt x="821319" y="44348"/>
                </a:lnTo>
                <a:close/>
              </a:path>
              <a:path w="1327150" h="1245870">
                <a:moveTo>
                  <a:pt x="987775" y="0"/>
                </a:moveTo>
                <a:lnTo>
                  <a:pt x="917435" y="11131"/>
                </a:lnTo>
                <a:lnTo>
                  <a:pt x="878453" y="39708"/>
                </a:lnTo>
                <a:lnTo>
                  <a:pt x="868400" y="52050"/>
                </a:lnTo>
                <a:lnTo>
                  <a:pt x="1080283" y="52050"/>
                </a:lnTo>
                <a:lnTo>
                  <a:pt x="1079675" y="51447"/>
                </a:lnTo>
                <a:lnTo>
                  <a:pt x="1053058" y="28492"/>
                </a:lnTo>
                <a:lnTo>
                  <a:pt x="1022135" y="9431"/>
                </a:lnTo>
                <a:lnTo>
                  <a:pt x="98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7952" y="326707"/>
            <a:ext cx="1327150" cy="1245870"/>
          </a:xfrm>
          <a:custGeom>
            <a:avLst/>
            <a:gdLst/>
            <a:ahLst/>
            <a:cxnLst/>
            <a:rect l="l" t="t" r="r" b="b"/>
            <a:pathLst>
              <a:path w="1327150" h="1245870">
                <a:moveTo>
                  <a:pt x="1118628" y="568432"/>
                </a:moveTo>
                <a:lnTo>
                  <a:pt x="1113288" y="560814"/>
                </a:lnTo>
                <a:lnTo>
                  <a:pt x="1107466" y="553683"/>
                </a:lnTo>
                <a:lnTo>
                  <a:pt x="1101199" y="547049"/>
                </a:lnTo>
                <a:lnTo>
                  <a:pt x="1094523" y="540924"/>
                </a:lnTo>
                <a:lnTo>
                  <a:pt x="1098231" y="532971"/>
                </a:lnTo>
                <a:lnTo>
                  <a:pt x="1101923" y="524978"/>
                </a:lnTo>
                <a:lnTo>
                  <a:pt x="1105598" y="516944"/>
                </a:lnTo>
                <a:lnTo>
                  <a:pt x="1109255" y="508869"/>
                </a:lnTo>
                <a:lnTo>
                  <a:pt x="1128805" y="507261"/>
                </a:lnTo>
                <a:lnTo>
                  <a:pt x="1148457" y="506688"/>
                </a:lnTo>
                <a:lnTo>
                  <a:pt x="1167152" y="507130"/>
                </a:lnTo>
                <a:lnTo>
                  <a:pt x="1183830" y="508565"/>
                </a:lnTo>
                <a:lnTo>
                  <a:pt x="1220142" y="507900"/>
                </a:lnTo>
                <a:lnTo>
                  <a:pt x="1283876" y="477648"/>
                </a:lnTo>
                <a:lnTo>
                  <a:pt x="1322005" y="416679"/>
                </a:lnTo>
                <a:lnTo>
                  <a:pt x="1326665" y="381352"/>
                </a:lnTo>
                <a:lnTo>
                  <a:pt x="1321341" y="346125"/>
                </a:lnTo>
                <a:lnTo>
                  <a:pt x="1286395" y="284081"/>
                </a:lnTo>
                <a:lnTo>
                  <a:pt x="1257802" y="247500"/>
                </a:lnTo>
                <a:lnTo>
                  <a:pt x="1220192" y="209543"/>
                </a:lnTo>
                <a:lnTo>
                  <a:pt x="1173479" y="176307"/>
                </a:lnTo>
                <a:lnTo>
                  <a:pt x="1145962" y="125999"/>
                </a:lnTo>
                <a:lnTo>
                  <a:pt x="1112668" y="84164"/>
                </a:lnTo>
                <a:lnTo>
                  <a:pt x="1079675" y="51447"/>
                </a:lnTo>
                <a:lnTo>
                  <a:pt x="1022135" y="9431"/>
                </a:lnTo>
                <a:lnTo>
                  <a:pt x="987775" y="0"/>
                </a:lnTo>
                <a:lnTo>
                  <a:pt x="952151" y="474"/>
                </a:lnTo>
                <a:lnTo>
                  <a:pt x="903074" y="19080"/>
                </a:lnTo>
                <a:lnTo>
                  <a:pt x="868400" y="52050"/>
                </a:lnTo>
                <a:lnTo>
                  <a:pt x="845204" y="45968"/>
                </a:lnTo>
                <a:lnTo>
                  <a:pt x="797403" y="47271"/>
                </a:lnTo>
                <a:lnTo>
                  <a:pt x="757724" y="62206"/>
                </a:lnTo>
                <a:lnTo>
                  <a:pt x="723074" y="79254"/>
                </a:lnTo>
                <a:lnTo>
                  <a:pt x="717892" y="82035"/>
                </a:lnTo>
                <a:lnTo>
                  <a:pt x="712957" y="77411"/>
                </a:lnTo>
                <a:lnTo>
                  <a:pt x="665711" y="50892"/>
                </a:lnTo>
                <a:lnTo>
                  <a:pt x="632743" y="45416"/>
                </a:lnTo>
                <a:lnTo>
                  <a:pt x="599487" y="48725"/>
                </a:lnTo>
                <a:lnTo>
                  <a:pt x="503899" y="98843"/>
                </a:lnTo>
                <a:lnTo>
                  <a:pt x="447459" y="138548"/>
                </a:lnTo>
                <a:lnTo>
                  <a:pt x="397970" y="179558"/>
                </a:lnTo>
                <a:lnTo>
                  <a:pt x="354979" y="221438"/>
                </a:lnTo>
                <a:lnTo>
                  <a:pt x="318034" y="263754"/>
                </a:lnTo>
                <a:lnTo>
                  <a:pt x="286684" y="306070"/>
                </a:lnTo>
                <a:lnTo>
                  <a:pt x="260476" y="347954"/>
                </a:lnTo>
                <a:lnTo>
                  <a:pt x="238960" y="388970"/>
                </a:lnTo>
                <a:lnTo>
                  <a:pt x="221682" y="428684"/>
                </a:lnTo>
                <a:lnTo>
                  <a:pt x="208193" y="466661"/>
                </a:lnTo>
                <a:lnTo>
                  <a:pt x="190767" y="535666"/>
                </a:lnTo>
                <a:lnTo>
                  <a:pt x="183070" y="592512"/>
                </a:lnTo>
                <a:lnTo>
                  <a:pt x="147132" y="634667"/>
                </a:lnTo>
                <a:lnTo>
                  <a:pt x="115095" y="677822"/>
                </a:lnTo>
                <a:lnTo>
                  <a:pt x="86963" y="721959"/>
                </a:lnTo>
                <a:lnTo>
                  <a:pt x="62746" y="767058"/>
                </a:lnTo>
                <a:lnTo>
                  <a:pt x="42448" y="813104"/>
                </a:lnTo>
                <a:lnTo>
                  <a:pt x="26078" y="860077"/>
                </a:lnTo>
                <a:lnTo>
                  <a:pt x="13641" y="907960"/>
                </a:lnTo>
                <a:lnTo>
                  <a:pt x="5144" y="956735"/>
                </a:lnTo>
                <a:lnTo>
                  <a:pt x="595" y="1006384"/>
                </a:lnTo>
                <a:lnTo>
                  <a:pt x="0" y="1056889"/>
                </a:lnTo>
                <a:lnTo>
                  <a:pt x="3365" y="1108233"/>
                </a:lnTo>
                <a:lnTo>
                  <a:pt x="3428" y="1110303"/>
                </a:lnTo>
                <a:lnTo>
                  <a:pt x="13607" y="1153864"/>
                </a:lnTo>
                <a:lnTo>
                  <a:pt x="34937" y="1187500"/>
                </a:lnTo>
                <a:lnTo>
                  <a:pt x="65592" y="1212993"/>
                </a:lnTo>
                <a:lnTo>
                  <a:pt x="103453" y="1228020"/>
                </a:lnTo>
                <a:lnTo>
                  <a:pt x="105384" y="1228439"/>
                </a:lnTo>
                <a:lnTo>
                  <a:pt x="108914" y="1229086"/>
                </a:lnTo>
                <a:lnTo>
                  <a:pt x="128192" y="1233729"/>
                </a:lnTo>
                <a:lnTo>
                  <a:pt x="154050" y="1238596"/>
                </a:lnTo>
                <a:lnTo>
                  <a:pt x="185987" y="1242801"/>
                </a:lnTo>
                <a:lnTo>
                  <a:pt x="223503" y="1245458"/>
                </a:lnTo>
                <a:lnTo>
                  <a:pt x="266096" y="1245680"/>
                </a:lnTo>
                <a:lnTo>
                  <a:pt x="313265" y="1242582"/>
                </a:lnTo>
                <a:lnTo>
                  <a:pt x="364511" y="1235277"/>
                </a:lnTo>
                <a:lnTo>
                  <a:pt x="419332" y="1222879"/>
                </a:lnTo>
                <a:lnTo>
                  <a:pt x="477227" y="1204503"/>
                </a:lnTo>
                <a:lnTo>
                  <a:pt x="537695" y="1179262"/>
                </a:lnTo>
                <a:lnTo>
                  <a:pt x="600236" y="1146269"/>
                </a:lnTo>
                <a:lnTo>
                  <a:pt x="664349" y="1104639"/>
                </a:lnTo>
                <a:lnTo>
                  <a:pt x="702880" y="1096278"/>
                </a:lnTo>
                <a:lnTo>
                  <a:pt x="742837" y="1084398"/>
                </a:lnTo>
                <a:lnTo>
                  <a:pt x="784185" y="1069014"/>
                </a:lnTo>
                <a:lnTo>
                  <a:pt x="826889" y="1050138"/>
                </a:lnTo>
                <a:lnTo>
                  <a:pt x="870911" y="1027787"/>
                </a:lnTo>
                <a:lnTo>
                  <a:pt x="916218" y="1001973"/>
                </a:lnTo>
                <a:lnTo>
                  <a:pt x="962774" y="972712"/>
                </a:lnTo>
                <a:lnTo>
                  <a:pt x="1000243" y="934678"/>
                </a:lnTo>
                <a:lnTo>
                  <a:pt x="1020049" y="868651"/>
                </a:lnTo>
                <a:lnTo>
                  <a:pt x="1015606" y="833240"/>
                </a:lnTo>
                <a:lnTo>
                  <a:pt x="1014831" y="830383"/>
                </a:lnTo>
                <a:lnTo>
                  <a:pt x="1013955" y="827576"/>
                </a:lnTo>
                <a:lnTo>
                  <a:pt x="1012989" y="824807"/>
                </a:lnTo>
                <a:lnTo>
                  <a:pt x="1036478" y="801506"/>
                </a:lnTo>
                <a:lnTo>
                  <a:pt x="1085438" y="747889"/>
                </a:lnTo>
                <a:lnTo>
                  <a:pt x="1110856" y="717365"/>
                </a:lnTo>
                <a:lnTo>
                  <a:pt x="1130842" y="682548"/>
                </a:lnTo>
                <a:lnTo>
                  <a:pt x="1138902" y="644161"/>
                </a:lnTo>
                <a:lnTo>
                  <a:pt x="1134882" y="605142"/>
                </a:lnTo>
                <a:lnTo>
                  <a:pt x="1118628" y="568432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4304" y="507254"/>
            <a:ext cx="601345" cy="475615"/>
          </a:xfrm>
          <a:custGeom>
            <a:avLst/>
            <a:gdLst/>
            <a:ahLst/>
            <a:cxnLst/>
            <a:rect l="l" t="t" r="r" b="b"/>
            <a:pathLst>
              <a:path w="601344" h="475615">
                <a:moveTo>
                  <a:pt x="319519" y="1041"/>
                </a:moveTo>
                <a:lnTo>
                  <a:pt x="121702" y="155864"/>
                </a:lnTo>
                <a:lnTo>
                  <a:pt x="28300" y="309884"/>
                </a:lnTo>
                <a:lnTo>
                  <a:pt x="627" y="428021"/>
                </a:lnTo>
                <a:lnTo>
                  <a:pt x="0" y="475195"/>
                </a:lnTo>
                <a:lnTo>
                  <a:pt x="96062" y="470639"/>
                </a:lnTo>
                <a:lnTo>
                  <a:pt x="153373" y="454031"/>
                </a:lnTo>
                <a:lnTo>
                  <a:pt x="194693" y="411791"/>
                </a:lnTo>
                <a:lnTo>
                  <a:pt x="242785" y="330339"/>
                </a:lnTo>
                <a:lnTo>
                  <a:pt x="366430" y="330339"/>
                </a:lnTo>
                <a:lnTo>
                  <a:pt x="411649" y="290970"/>
                </a:lnTo>
                <a:lnTo>
                  <a:pt x="450748" y="217042"/>
                </a:lnTo>
                <a:lnTo>
                  <a:pt x="461390" y="195262"/>
                </a:lnTo>
                <a:lnTo>
                  <a:pt x="551931" y="195262"/>
                </a:lnTo>
                <a:lnTo>
                  <a:pt x="566229" y="168224"/>
                </a:lnTo>
                <a:lnTo>
                  <a:pt x="568096" y="164147"/>
                </a:lnTo>
                <a:lnTo>
                  <a:pt x="304025" y="164147"/>
                </a:lnTo>
                <a:lnTo>
                  <a:pt x="313022" y="120381"/>
                </a:lnTo>
                <a:lnTo>
                  <a:pt x="316620" y="83223"/>
                </a:lnTo>
                <a:lnTo>
                  <a:pt x="317794" y="45750"/>
                </a:lnTo>
                <a:lnTo>
                  <a:pt x="319519" y="1041"/>
                </a:lnTo>
                <a:close/>
              </a:path>
              <a:path w="601344" h="475615">
                <a:moveTo>
                  <a:pt x="366430" y="330339"/>
                </a:moveTo>
                <a:lnTo>
                  <a:pt x="242785" y="330339"/>
                </a:lnTo>
                <a:lnTo>
                  <a:pt x="242620" y="333832"/>
                </a:lnTo>
                <a:lnTo>
                  <a:pt x="242646" y="335724"/>
                </a:lnTo>
                <a:lnTo>
                  <a:pt x="327107" y="339185"/>
                </a:lnTo>
                <a:lnTo>
                  <a:pt x="366430" y="330339"/>
                </a:lnTo>
                <a:close/>
              </a:path>
              <a:path w="601344" h="475615">
                <a:moveTo>
                  <a:pt x="551931" y="195262"/>
                </a:moveTo>
                <a:lnTo>
                  <a:pt x="461390" y="195262"/>
                </a:lnTo>
                <a:lnTo>
                  <a:pt x="457788" y="210044"/>
                </a:lnTo>
                <a:lnTo>
                  <a:pt x="456006" y="221476"/>
                </a:lnTo>
                <a:lnTo>
                  <a:pt x="455404" y="228854"/>
                </a:lnTo>
                <a:lnTo>
                  <a:pt x="455345" y="231470"/>
                </a:lnTo>
                <a:lnTo>
                  <a:pt x="500355" y="233303"/>
                </a:lnTo>
                <a:lnTo>
                  <a:pt x="526908" y="227326"/>
                </a:lnTo>
                <a:lnTo>
                  <a:pt x="545401" y="207610"/>
                </a:lnTo>
                <a:lnTo>
                  <a:pt x="551931" y="195262"/>
                </a:lnTo>
                <a:close/>
              </a:path>
              <a:path w="601344" h="475615">
                <a:moveTo>
                  <a:pt x="515619" y="0"/>
                </a:moveTo>
                <a:lnTo>
                  <a:pt x="456295" y="29473"/>
                </a:lnTo>
                <a:lnTo>
                  <a:pt x="406276" y="61481"/>
                </a:lnTo>
                <a:lnTo>
                  <a:pt x="364759" y="95168"/>
                </a:lnTo>
                <a:lnTo>
                  <a:pt x="330943" y="129675"/>
                </a:lnTo>
                <a:lnTo>
                  <a:pt x="304025" y="164147"/>
                </a:lnTo>
                <a:lnTo>
                  <a:pt x="568096" y="164147"/>
                </a:lnTo>
                <a:lnTo>
                  <a:pt x="575447" y="148094"/>
                </a:lnTo>
                <a:lnTo>
                  <a:pt x="482726" y="148094"/>
                </a:lnTo>
                <a:lnTo>
                  <a:pt x="498585" y="104563"/>
                </a:lnTo>
                <a:lnTo>
                  <a:pt x="506498" y="70656"/>
                </a:lnTo>
                <a:lnTo>
                  <a:pt x="510748" y="38445"/>
                </a:lnTo>
                <a:lnTo>
                  <a:pt x="515619" y="0"/>
                </a:lnTo>
                <a:close/>
              </a:path>
              <a:path w="601344" h="475615">
                <a:moveTo>
                  <a:pt x="600811" y="52552"/>
                </a:moveTo>
                <a:lnTo>
                  <a:pt x="559007" y="74292"/>
                </a:lnTo>
                <a:lnTo>
                  <a:pt x="526110" y="98228"/>
                </a:lnTo>
                <a:lnTo>
                  <a:pt x="501041" y="123211"/>
                </a:lnTo>
                <a:lnTo>
                  <a:pt x="482726" y="148094"/>
                </a:lnTo>
                <a:lnTo>
                  <a:pt x="575447" y="148094"/>
                </a:lnTo>
                <a:lnTo>
                  <a:pt x="585114" y="126981"/>
                </a:lnTo>
                <a:lnTo>
                  <a:pt x="594002" y="99820"/>
                </a:lnTo>
                <a:lnTo>
                  <a:pt x="597649" y="77943"/>
                </a:lnTo>
                <a:lnTo>
                  <a:pt x="600811" y="5255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71612" y="559811"/>
            <a:ext cx="103505" cy="1119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40695" y="718928"/>
            <a:ext cx="10160" cy="19685"/>
          </a:xfrm>
          <a:custGeom>
            <a:avLst/>
            <a:gdLst/>
            <a:ahLst/>
            <a:cxnLst/>
            <a:rect l="l" t="t" r="r" b="b"/>
            <a:pathLst>
              <a:path w="10159" h="19684">
                <a:moveTo>
                  <a:pt x="9575" y="0"/>
                </a:moveTo>
                <a:lnTo>
                  <a:pt x="6591" y="6222"/>
                </a:lnTo>
                <a:lnTo>
                  <a:pt x="3390" y="12763"/>
                </a:lnTo>
                <a:lnTo>
                  <a:pt x="0" y="19608"/>
                </a:lnTo>
                <a:lnTo>
                  <a:pt x="1600" y="19507"/>
                </a:lnTo>
                <a:lnTo>
                  <a:pt x="3340" y="19354"/>
                </a:lnTo>
                <a:lnTo>
                  <a:pt x="5207" y="19164"/>
                </a:lnTo>
                <a:lnTo>
                  <a:pt x="6096" y="13754"/>
                </a:lnTo>
                <a:lnTo>
                  <a:pt x="7442" y="7327"/>
                </a:lnTo>
                <a:lnTo>
                  <a:pt x="957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4305" y="508298"/>
            <a:ext cx="320040" cy="474345"/>
          </a:xfrm>
          <a:custGeom>
            <a:avLst/>
            <a:gdLst/>
            <a:ahLst/>
            <a:cxnLst/>
            <a:rect l="l" t="t" r="r" b="b"/>
            <a:pathLst>
              <a:path w="320040" h="474344">
                <a:moveTo>
                  <a:pt x="319519" y="0"/>
                </a:moveTo>
                <a:lnTo>
                  <a:pt x="121702" y="154823"/>
                </a:lnTo>
                <a:lnTo>
                  <a:pt x="28300" y="308843"/>
                </a:lnTo>
                <a:lnTo>
                  <a:pt x="627" y="426980"/>
                </a:lnTo>
                <a:lnTo>
                  <a:pt x="0" y="474154"/>
                </a:lnTo>
                <a:lnTo>
                  <a:pt x="5130" y="474014"/>
                </a:lnTo>
                <a:lnTo>
                  <a:pt x="13881" y="473049"/>
                </a:lnTo>
                <a:lnTo>
                  <a:pt x="14435" y="454032"/>
                </a:lnTo>
                <a:lnTo>
                  <a:pt x="16708" y="429156"/>
                </a:lnTo>
                <a:lnTo>
                  <a:pt x="29763" y="364862"/>
                </a:lnTo>
                <a:lnTo>
                  <a:pt x="42221" y="326963"/>
                </a:lnTo>
                <a:lnTo>
                  <a:pt x="59750" y="286243"/>
                </a:lnTo>
                <a:lnTo>
                  <a:pt x="83188" y="243461"/>
                </a:lnTo>
                <a:lnTo>
                  <a:pt x="113373" y="199377"/>
                </a:lnTo>
                <a:lnTo>
                  <a:pt x="151144" y="154750"/>
                </a:lnTo>
                <a:lnTo>
                  <a:pt x="197339" y="110340"/>
                </a:lnTo>
                <a:lnTo>
                  <a:pt x="252795" y="66907"/>
                </a:lnTo>
                <a:lnTo>
                  <a:pt x="318350" y="25209"/>
                </a:lnTo>
                <a:lnTo>
                  <a:pt x="318630" y="17348"/>
                </a:lnTo>
                <a:lnTo>
                  <a:pt x="318973" y="9042"/>
                </a:lnTo>
                <a:lnTo>
                  <a:pt x="319519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92914" y="507249"/>
            <a:ext cx="197015" cy="1805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70620" y="461917"/>
            <a:ext cx="158115" cy="291465"/>
          </a:xfrm>
          <a:custGeom>
            <a:avLst/>
            <a:gdLst/>
            <a:ahLst/>
            <a:cxnLst/>
            <a:rect l="l" t="t" r="r" b="b"/>
            <a:pathLst>
              <a:path w="158114" h="291465">
                <a:moveTo>
                  <a:pt x="66268" y="0"/>
                </a:moveTo>
                <a:lnTo>
                  <a:pt x="64738" y="39554"/>
                </a:lnTo>
                <a:lnTo>
                  <a:pt x="58744" y="88862"/>
                </a:lnTo>
                <a:lnTo>
                  <a:pt x="46888" y="140449"/>
                </a:lnTo>
                <a:lnTo>
                  <a:pt x="27773" y="186839"/>
                </a:lnTo>
                <a:lnTo>
                  <a:pt x="0" y="220560"/>
                </a:lnTo>
                <a:lnTo>
                  <a:pt x="61607" y="291058"/>
                </a:lnTo>
                <a:lnTo>
                  <a:pt x="94205" y="260135"/>
                </a:lnTo>
                <a:lnTo>
                  <a:pt x="124031" y="225031"/>
                </a:lnTo>
                <a:lnTo>
                  <a:pt x="146746" y="185488"/>
                </a:lnTo>
                <a:lnTo>
                  <a:pt x="158013" y="141249"/>
                </a:lnTo>
                <a:lnTo>
                  <a:pt x="151313" y="100525"/>
                </a:lnTo>
                <a:lnTo>
                  <a:pt x="128719" y="62218"/>
                </a:lnTo>
                <a:lnTo>
                  <a:pt x="97836" y="28115"/>
                </a:lnTo>
                <a:lnTo>
                  <a:pt x="66268" y="0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5308" y="610795"/>
            <a:ext cx="290195" cy="152400"/>
          </a:xfrm>
          <a:custGeom>
            <a:avLst/>
            <a:gdLst/>
            <a:ahLst/>
            <a:cxnLst/>
            <a:rect l="l" t="t" r="r" b="b"/>
            <a:pathLst>
              <a:path w="290194" h="152400">
                <a:moveTo>
                  <a:pt x="160108" y="0"/>
                </a:moveTo>
                <a:lnTo>
                  <a:pt x="114850" y="5987"/>
                </a:lnTo>
                <a:lnTo>
                  <a:pt x="72910" y="23896"/>
                </a:lnTo>
                <a:lnTo>
                  <a:pt x="34543" y="49390"/>
                </a:lnTo>
                <a:lnTo>
                  <a:pt x="0" y="78130"/>
                </a:lnTo>
                <a:lnTo>
                  <a:pt x="59474" y="145046"/>
                </a:lnTo>
                <a:lnTo>
                  <a:pt x="66497" y="151790"/>
                </a:lnTo>
                <a:lnTo>
                  <a:pt x="102857" y="127737"/>
                </a:lnTo>
                <a:lnTo>
                  <a:pt x="150247" y="113164"/>
                </a:lnTo>
                <a:lnTo>
                  <a:pt x="201766" y="106210"/>
                </a:lnTo>
                <a:lnTo>
                  <a:pt x="250512" y="105012"/>
                </a:lnTo>
                <a:lnTo>
                  <a:pt x="287701" y="105012"/>
                </a:lnTo>
                <a:lnTo>
                  <a:pt x="265379" y="73057"/>
                </a:lnTo>
                <a:lnTo>
                  <a:pt x="235143" y="38380"/>
                </a:lnTo>
                <a:lnTo>
                  <a:pt x="199759" y="11441"/>
                </a:lnTo>
                <a:lnTo>
                  <a:pt x="160108" y="0"/>
                </a:lnTo>
                <a:close/>
              </a:path>
              <a:path w="290194" h="152400">
                <a:moveTo>
                  <a:pt x="287701" y="105012"/>
                </a:moveTo>
                <a:lnTo>
                  <a:pt x="250512" y="105012"/>
                </a:lnTo>
                <a:lnTo>
                  <a:pt x="289585" y="107708"/>
                </a:lnTo>
                <a:lnTo>
                  <a:pt x="287701" y="105012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98048" y="973479"/>
            <a:ext cx="279400" cy="208279"/>
          </a:xfrm>
          <a:custGeom>
            <a:avLst/>
            <a:gdLst/>
            <a:ahLst/>
            <a:cxnLst/>
            <a:rect l="l" t="t" r="r" b="b"/>
            <a:pathLst>
              <a:path w="279400" h="208280">
                <a:moveTo>
                  <a:pt x="279260" y="0"/>
                </a:moveTo>
                <a:lnTo>
                  <a:pt x="142659" y="36283"/>
                </a:lnTo>
                <a:lnTo>
                  <a:pt x="0" y="208102"/>
                </a:lnTo>
                <a:lnTo>
                  <a:pt x="64513" y="207715"/>
                </a:lnTo>
                <a:lnTo>
                  <a:pt x="115108" y="185908"/>
                </a:lnTo>
                <a:lnTo>
                  <a:pt x="177963" y="123173"/>
                </a:lnTo>
                <a:lnTo>
                  <a:pt x="27926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28849" y="1195404"/>
            <a:ext cx="329565" cy="139700"/>
          </a:xfrm>
          <a:custGeom>
            <a:avLst/>
            <a:gdLst/>
            <a:ahLst/>
            <a:cxnLst/>
            <a:rect l="l" t="t" r="r" b="b"/>
            <a:pathLst>
              <a:path w="329564" h="139700">
                <a:moveTo>
                  <a:pt x="188264" y="0"/>
                </a:moveTo>
                <a:lnTo>
                  <a:pt x="0" y="120141"/>
                </a:lnTo>
                <a:lnTo>
                  <a:pt x="61554" y="139449"/>
                </a:lnTo>
                <a:lnTo>
                  <a:pt x="116387" y="134110"/>
                </a:lnTo>
                <a:lnTo>
                  <a:pt x="195383" y="93526"/>
                </a:lnTo>
                <a:lnTo>
                  <a:pt x="329425" y="7099"/>
                </a:lnTo>
                <a:lnTo>
                  <a:pt x="188264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2182" y="602029"/>
            <a:ext cx="943610" cy="939800"/>
          </a:xfrm>
          <a:custGeom>
            <a:avLst/>
            <a:gdLst/>
            <a:ahLst/>
            <a:cxnLst/>
            <a:rect l="l" t="t" r="r" b="b"/>
            <a:pathLst>
              <a:path w="943610" h="939800">
                <a:moveTo>
                  <a:pt x="943425" y="0"/>
                </a:moveTo>
                <a:lnTo>
                  <a:pt x="904974" y="10876"/>
                </a:lnTo>
                <a:lnTo>
                  <a:pt x="852994" y="26187"/>
                </a:lnTo>
                <a:lnTo>
                  <a:pt x="789805" y="46166"/>
                </a:lnTo>
                <a:lnTo>
                  <a:pt x="717725" y="71046"/>
                </a:lnTo>
                <a:lnTo>
                  <a:pt x="679076" y="85398"/>
                </a:lnTo>
                <a:lnTo>
                  <a:pt x="639074" y="101062"/>
                </a:lnTo>
                <a:lnTo>
                  <a:pt x="598009" y="118068"/>
                </a:lnTo>
                <a:lnTo>
                  <a:pt x="556172" y="136446"/>
                </a:lnTo>
                <a:lnTo>
                  <a:pt x="513851" y="156225"/>
                </a:lnTo>
                <a:lnTo>
                  <a:pt x="471338" y="177433"/>
                </a:lnTo>
                <a:lnTo>
                  <a:pt x="428921" y="200100"/>
                </a:lnTo>
                <a:lnTo>
                  <a:pt x="386891" y="224255"/>
                </a:lnTo>
                <a:lnTo>
                  <a:pt x="345537" y="249927"/>
                </a:lnTo>
                <a:lnTo>
                  <a:pt x="305151" y="277145"/>
                </a:lnTo>
                <a:lnTo>
                  <a:pt x="266020" y="305940"/>
                </a:lnTo>
                <a:lnTo>
                  <a:pt x="228437" y="336339"/>
                </a:lnTo>
                <a:lnTo>
                  <a:pt x="192689" y="368372"/>
                </a:lnTo>
                <a:lnTo>
                  <a:pt x="159068" y="402069"/>
                </a:lnTo>
                <a:lnTo>
                  <a:pt x="127863" y="437457"/>
                </a:lnTo>
                <a:lnTo>
                  <a:pt x="99365" y="474568"/>
                </a:lnTo>
                <a:lnTo>
                  <a:pt x="73862" y="513429"/>
                </a:lnTo>
                <a:lnTo>
                  <a:pt x="51645" y="554070"/>
                </a:lnTo>
                <a:lnTo>
                  <a:pt x="33005" y="596520"/>
                </a:lnTo>
                <a:lnTo>
                  <a:pt x="18230" y="640809"/>
                </a:lnTo>
                <a:lnTo>
                  <a:pt x="7611" y="686965"/>
                </a:lnTo>
                <a:lnTo>
                  <a:pt x="1437" y="735017"/>
                </a:lnTo>
                <a:lnTo>
                  <a:pt x="0" y="784996"/>
                </a:lnTo>
                <a:lnTo>
                  <a:pt x="3587" y="836929"/>
                </a:lnTo>
                <a:lnTo>
                  <a:pt x="334990" y="939438"/>
                </a:lnTo>
                <a:lnTo>
                  <a:pt x="543358" y="886428"/>
                </a:lnTo>
                <a:lnTo>
                  <a:pt x="716800" y="599436"/>
                </a:lnTo>
                <a:lnTo>
                  <a:pt x="943425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8594" y="1100847"/>
            <a:ext cx="237534" cy="237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4930" y="1375952"/>
            <a:ext cx="155562" cy="79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820" y="10151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152" y="3970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096" y="26604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39B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102" y="26604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009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2508" y="21182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39B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79" y="6945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0A08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736" y="5125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39B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8078" y="24239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0A08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368" y="24239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0A08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9352" y="22166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30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30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0A08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3623" y="24115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1459" y="10151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6791" y="3970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0735" y="26604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F09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0741" y="26604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B56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1147" y="21182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899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899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F09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6720" y="6945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D61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5377" y="5125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4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5" y="167543"/>
                </a:lnTo>
                <a:lnTo>
                  <a:pt x="1636729" y="147334"/>
                </a:lnTo>
                <a:lnTo>
                  <a:pt x="1589920" y="128413"/>
                </a:lnTo>
                <a:lnTo>
                  <a:pt x="1542747" y="110783"/>
                </a:lnTo>
                <a:lnTo>
                  <a:pt x="1495220" y="94445"/>
                </a:lnTo>
                <a:lnTo>
                  <a:pt x="1447348" y="79403"/>
                </a:lnTo>
                <a:lnTo>
                  <a:pt x="1399141" y="65657"/>
                </a:lnTo>
                <a:lnTo>
                  <a:pt x="1350608" y="53211"/>
                </a:lnTo>
                <a:lnTo>
                  <a:pt x="1301759" y="42065"/>
                </a:lnTo>
                <a:lnTo>
                  <a:pt x="1252602" y="32223"/>
                </a:lnTo>
                <a:lnTo>
                  <a:pt x="1203149" y="23687"/>
                </a:lnTo>
                <a:lnTo>
                  <a:pt x="1153407" y="16458"/>
                </a:lnTo>
                <a:lnTo>
                  <a:pt x="1103386" y="10538"/>
                </a:lnTo>
                <a:lnTo>
                  <a:pt x="1053097" y="5931"/>
                </a:lnTo>
                <a:lnTo>
                  <a:pt x="1002548" y="2637"/>
                </a:lnTo>
                <a:lnTo>
                  <a:pt x="951749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F09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6717" y="24239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D61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0008" y="24239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D61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7992" y="22166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30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30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D61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72262" y="24115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01041" y="5860514"/>
            <a:ext cx="1911350" cy="1165225"/>
          </a:xfrm>
          <a:custGeom>
            <a:avLst/>
            <a:gdLst/>
            <a:ahLst/>
            <a:cxnLst/>
            <a:rect l="l" t="t" r="r" b="b"/>
            <a:pathLst>
              <a:path w="1911350" h="1165225">
                <a:moveTo>
                  <a:pt x="1860159" y="325728"/>
                </a:moveTo>
                <a:lnTo>
                  <a:pt x="1822630" y="306767"/>
                </a:lnTo>
                <a:lnTo>
                  <a:pt x="1788104" y="300352"/>
                </a:lnTo>
                <a:lnTo>
                  <a:pt x="1753396" y="303553"/>
                </a:lnTo>
                <a:lnTo>
                  <a:pt x="1720603" y="316203"/>
                </a:lnTo>
                <a:lnTo>
                  <a:pt x="1691820" y="338136"/>
                </a:lnTo>
                <a:lnTo>
                  <a:pt x="1676653" y="352273"/>
                </a:lnTo>
                <a:lnTo>
                  <a:pt x="1665827" y="360060"/>
                </a:lnTo>
                <a:lnTo>
                  <a:pt x="1658405" y="363398"/>
                </a:lnTo>
                <a:lnTo>
                  <a:pt x="1653454" y="364183"/>
                </a:lnTo>
                <a:lnTo>
                  <a:pt x="1646276" y="363945"/>
                </a:lnTo>
                <a:lnTo>
                  <a:pt x="1611810" y="352360"/>
                </a:lnTo>
                <a:lnTo>
                  <a:pt x="1609550" y="350937"/>
                </a:lnTo>
                <a:lnTo>
                  <a:pt x="1590614" y="330287"/>
                </a:lnTo>
                <a:lnTo>
                  <a:pt x="1576349" y="313098"/>
                </a:lnTo>
                <a:lnTo>
                  <a:pt x="1538365" y="275396"/>
                </a:lnTo>
                <a:lnTo>
                  <a:pt x="1506311" y="253515"/>
                </a:lnTo>
                <a:lnTo>
                  <a:pt x="1499466" y="249883"/>
                </a:lnTo>
                <a:lnTo>
                  <a:pt x="1492316" y="246619"/>
                </a:lnTo>
                <a:lnTo>
                  <a:pt x="1484556" y="243546"/>
                </a:lnTo>
                <a:lnTo>
                  <a:pt x="1433330" y="229416"/>
                </a:lnTo>
                <a:lnTo>
                  <a:pt x="1381121" y="228303"/>
                </a:lnTo>
                <a:lnTo>
                  <a:pt x="1328940" y="239795"/>
                </a:lnTo>
                <a:lnTo>
                  <a:pt x="1277800" y="263485"/>
                </a:lnTo>
                <a:lnTo>
                  <a:pt x="1273494" y="255868"/>
                </a:lnTo>
                <a:lnTo>
                  <a:pt x="1240221" y="217716"/>
                </a:lnTo>
                <a:lnTo>
                  <a:pt x="1216942" y="197470"/>
                </a:lnTo>
                <a:lnTo>
                  <a:pt x="1218521" y="187536"/>
                </a:lnTo>
                <a:lnTo>
                  <a:pt x="1219306" y="177461"/>
                </a:lnTo>
                <a:lnTo>
                  <a:pt x="1219283" y="167292"/>
                </a:lnTo>
                <a:lnTo>
                  <a:pt x="1218440" y="157072"/>
                </a:lnTo>
                <a:lnTo>
                  <a:pt x="1196735" y="100245"/>
                </a:lnTo>
                <a:lnTo>
                  <a:pt x="1151092" y="60031"/>
                </a:lnTo>
                <a:lnTo>
                  <a:pt x="1105657" y="39165"/>
                </a:lnTo>
                <a:lnTo>
                  <a:pt x="1058135" y="22657"/>
                </a:lnTo>
                <a:lnTo>
                  <a:pt x="1009200" y="10579"/>
                </a:lnTo>
                <a:lnTo>
                  <a:pt x="959524" y="3003"/>
                </a:lnTo>
                <a:lnTo>
                  <a:pt x="909781" y="0"/>
                </a:lnTo>
                <a:lnTo>
                  <a:pt x="860644" y="1640"/>
                </a:lnTo>
                <a:lnTo>
                  <a:pt x="812785" y="7995"/>
                </a:lnTo>
                <a:lnTo>
                  <a:pt x="766879" y="19137"/>
                </a:lnTo>
                <a:lnTo>
                  <a:pt x="708976" y="41106"/>
                </a:lnTo>
                <a:lnTo>
                  <a:pt x="659292" y="68269"/>
                </a:lnTo>
                <a:lnTo>
                  <a:pt x="617084" y="99207"/>
                </a:lnTo>
                <a:lnTo>
                  <a:pt x="581609" y="132496"/>
                </a:lnTo>
                <a:lnTo>
                  <a:pt x="552123" y="166715"/>
                </a:lnTo>
                <a:lnTo>
                  <a:pt x="527885" y="200444"/>
                </a:lnTo>
                <a:lnTo>
                  <a:pt x="492178" y="260742"/>
                </a:lnTo>
                <a:lnTo>
                  <a:pt x="448769" y="274496"/>
                </a:lnTo>
                <a:lnTo>
                  <a:pt x="405231" y="290021"/>
                </a:lnTo>
                <a:lnTo>
                  <a:pt x="361585" y="307307"/>
                </a:lnTo>
                <a:lnTo>
                  <a:pt x="317850" y="326345"/>
                </a:lnTo>
                <a:lnTo>
                  <a:pt x="274046" y="347126"/>
                </a:lnTo>
                <a:lnTo>
                  <a:pt x="230193" y="369640"/>
                </a:lnTo>
                <a:lnTo>
                  <a:pt x="186309" y="393880"/>
                </a:lnTo>
                <a:lnTo>
                  <a:pt x="142415" y="419836"/>
                </a:lnTo>
                <a:lnTo>
                  <a:pt x="98531" y="447498"/>
                </a:lnTo>
                <a:lnTo>
                  <a:pt x="54676" y="476858"/>
                </a:lnTo>
                <a:lnTo>
                  <a:pt x="18862" y="514429"/>
                </a:lnTo>
                <a:lnTo>
                  <a:pt x="1069" y="563192"/>
                </a:lnTo>
                <a:lnTo>
                  <a:pt x="0" y="589400"/>
                </a:lnTo>
                <a:lnTo>
                  <a:pt x="4265" y="615007"/>
                </a:lnTo>
                <a:lnTo>
                  <a:pt x="27930" y="661211"/>
                </a:lnTo>
                <a:lnTo>
                  <a:pt x="60520" y="697867"/>
                </a:lnTo>
                <a:lnTo>
                  <a:pt x="109433" y="746105"/>
                </a:lnTo>
                <a:lnTo>
                  <a:pt x="141449" y="774556"/>
                </a:lnTo>
                <a:lnTo>
                  <a:pt x="178239" y="804647"/>
                </a:lnTo>
                <a:lnTo>
                  <a:pt x="219605" y="835442"/>
                </a:lnTo>
                <a:lnTo>
                  <a:pt x="265346" y="866005"/>
                </a:lnTo>
                <a:lnTo>
                  <a:pt x="315264" y="895399"/>
                </a:lnTo>
                <a:lnTo>
                  <a:pt x="369161" y="922690"/>
                </a:lnTo>
                <a:lnTo>
                  <a:pt x="426837" y="946939"/>
                </a:lnTo>
                <a:lnTo>
                  <a:pt x="488093" y="967213"/>
                </a:lnTo>
                <a:lnTo>
                  <a:pt x="552730" y="982574"/>
                </a:lnTo>
                <a:lnTo>
                  <a:pt x="620550" y="992086"/>
                </a:lnTo>
                <a:lnTo>
                  <a:pt x="691352" y="994814"/>
                </a:lnTo>
                <a:lnTo>
                  <a:pt x="715200" y="1021183"/>
                </a:lnTo>
                <a:lnTo>
                  <a:pt x="743075" y="1047905"/>
                </a:lnTo>
                <a:lnTo>
                  <a:pt x="776086" y="1073787"/>
                </a:lnTo>
                <a:lnTo>
                  <a:pt x="815342" y="1097634"/>
                </a:lnTo>
                <a:lnTo>
                  <a:pt x="862584" y="1120046"/>
                </a:lnTo>
                <a:lnTo>
                  <a:pt x="913305" y="1138563"/>
                </a:lnTo>
                <a:lnTo>
                  <a:pt x="965397" y="1152614"/>
                </a:lnTo>
                <a:lnTo>
                  <a:pt x="1016750" y="1161627"/>
                </a:lnTo>
                <a:lnTo>
                  <a:pt x="1065253" y="1165033"/>
                </a:lnTo>
                <a:lnTo>
                  <a:pt x="1069533" y="1165071"/>
                </a:lnTo>
                <a:lnTo>
                  <a:pt x="1073775" y="1164893"/>
                </a:lnTo>
                <a:lnTo>
                  <a:pt x="1115116" y="1155315"/>
                </a:lnTo>
                <a:lnTo>
                  <a:pt x="1172520" y="1107771"/>
                </a:lnTo>
                <a:lnTo>
                  <a:pt x="1188583" y="1072564"/>
                </a:lnTo>
                <a:lnTo>
                  <a:pt x="1193217" y="1031712"/>
                </a:lnTo>
                <a:lnTo>
                  <a:pt x="1191834" y="1018309"/>
                </a:lnTo>
                <a:lnTo>
                  <a:pt x="1243777" y="1017970"/>
                </a:lnTo>
                <a:lnTo>
                  <a:pt x="1295681" y="1014643"/>
                </a:lnTo>
                <a:lnTo>
                  <a:pt x="1347140" y="1008578"/>
                </a:lnTo>
                <a:lnTo>
                  <a:pt x="1397749" y="1000023"/>
                </a:lnTo>
                <a:lnTo>
                  <a:pt x="1447101" y="989230"/>
                </a:lnTo>
                <a:lnTo>
                  <a:pt x="1494791" y="976446"/>
                </a:lnTo>
                <a:lnTo>
                  <a:pt x="1540414" y="961923"/>
                </a:lnTo>
                <a:lnTo>
                  <a:pt x="1583563" y="945910"/>
                </a:lnTo>
                <a:lnTo>
                  <a:pt x="1623834" y="928655"/>
                </a:lnTo>
                <a:lnTo>
                  <a:pt x="1660820" y="910410"/>
                </a:lnTo>
                <a:lnTo>
                  <a:pt x="1696117" y="882766"/>
                </a:lnTo>
                <a:lnTo>
                  <a:pt x="1719111" y="845751"/>
                </a:lnTo>
                <a:lnTo>
                  <a:pt x="1728273" y="803150"/>
                </a:lnTo>
                <a:lnTo>
                  <a:pt x="1722072" y="758747"/>
                </a:lnTo>
                <a:lnTo>
                  <a:pt x="1719887" y="752592"/>
                </a:lnTo>
                <a:lnTo>
                  <a:pt x="1717417" y="746612"/>
                </a:lnTo>
                <a:lnTo>
                  <a:pt x="1714671" y="740812"/>
                </a:lnTo>
                <a:lnTo>
                  <a:pt x="1711658" y="735201"/>
                </a:lnTo>
                <a:lnTo>
                  <a:pt x="1754851" y="696596"/>
                </a:lnTo>
                <a:lnTo>
                  <a:pt x="1792316" y="654726"/>
                </a:lnTo>
                <a:lnTo>
                  <a:pt x="1824661" y="611254"/>
                </a:lnTo>
                <a:lnTo>
                  <a:pt x="1852491" y="567844"/>
                </a:lnTo>
                <a:lnTo>
                  <a:pt x="1876415" y="526161"/>
                </a:lnTo>
                <a:lnTo>
                  <a:pt x="1897040" y="487869"/>
                </a:lnTo>
                <a:lnTo>
                  <a:pt x="1910929" y="444284"/>
                </a:lnTo>
                <a:lnTo>
                  <a:pt x="1908784" y="399907"/>
                </a:lnTo>
                <a:lnTo>
                  <a:pt x="1891546" y="358976"/>
                </a:lnTo>
                <a:lnTo>
                  <a:pt x="1860159" y="325728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2719" y="6215772"/>
            <a:ext cx="626110" cy="335915"/>
          </a:xfrm>
          <a:custGeom>
            <a:avLst/>
            <a:gdLst/>
            <a:ahLst/>
            <a:cxnLst/>
            <a:rect l="l" t="t" r="r" b="b"/>
            <a:pathLst>
              <a:path w="626110" h="335915">
                <a:moveTo>
                  <a:pt x="247397" y="0"/>
                </a:moveTo>
                <a:lnTo>
                  <a:pt x="207164" y="8299"/>
                </a:lnTo>
                <a:lnTo>
                  <a:pt x="168978" y="30178"/>
                </a:lnTo>
                <a:lnTo>
                  <a:pt x="134736" y="60688"/>
                </a:lnTo>
                <a:lnTo>
                  <a:pt x="106336" y="94876"/>
                </a:lnTo>
                <a:lnTo>
                  <a:pt x="85674" y="127794"/>
                </a:lnTo>
                <a:lnTo>
                  <a:pt x="0" y="179330"/>
                </a:lnTo>
                <a:lnTo>
                  <a:pt x="33988" y="209358"/>
                </a:lnTo>
                <a:lnTo>
                  <a:pt x="69578" y="238959"/>
                </a:lnTo>
                <a:lnTo>
                  <a:pt x="107190" y="266732"/>
                </a:lnTo>
                <a:lnTo>
                  <a:pt x="147243" y="291281"/>
                </a:lnTo>
                <a:lnTo>
                  <a:pt x="191558" y="312343"/>
                </a:lnTo>
                <a:lnTo>
                  <a:pt x="237997" y="327382"/>
                </a:lnTo>
                <a:lnTo>
                  <a:pt x="285748" y="335499"/>
                </a:lnTo>
                <a:lnTo>
                  <a:pt x="334002" y="335795"/>
                </a:lnTo>
                <a:lnTo>
                  <a:pt x="381948" y="327371"/>
                </a:lnTo>
                <a:lnTo>
                  <a:pt x="428777" y="309328"/>
                </a:lnTo>
                <a:lnTo>
                  <a:pt x="472943" y="280808"/>
                </a:lnTo>
                <a:lnTo>
                  <a:pt x="511413" y="245759"/>
                </a:lnTo>
                <a:lnTo>
                  <a:pt x="545061" y="205802"/>
                </a:lnTo>
                <a:lnTo>
                  <a:pt x="574767" y="162559"/>
                </a:lnTo>
                <a:lnTo>
                  <a:pt x="590153" y="136620"/>
                </a:lnTo>
                <a:lnTo>
                  <a:pt x="500481" y="136620"/>
                </a:lnTo>
                <a:lnTo>
                  <a:pt x="469863" y="135033"/>
                </a:lnTo>
                <a:lnTo>
                  <a:pt x="410688" y="118563"/>
                </a:lnTo>
                <a:lnTo>
                  <a:pt x="357119" y="82630"/>
                </a:lnTo>
                <a:lnTo>
                  <a:pt x="312804" y="31274"/>
                </a:lnTo>
                <a:lnTo>
                  <a:pt x="287781" y="10230"/>
                </a:lnTo>
                <a:lnTo>
                  <a:pt x="247397" y="0"/>
                </a:lnTo>
                <a:close/>
              </a:path>
              <a:path w="626110" h="335915">
                <a:moveTo>
                  <a:pt x="625855" y="72701"/>
                </a:moveTo>
                <a:lnTo>
                  <a:pt x="598984" y="97289"/>
                </a:lnTo>
                <a:lnTo>
                  <a:pt x="569774" y="117172"/>
                </a:lnTo>
                <a:lnTo>
                  <a:pt x="537260" y="130800"/>
                </a:lnTo>
                <a:lnTo>
                  <a:pt x="500481" y="136620"/>
                </a:lnTo>
                <a:lnTo>
                  <a:pt x="590153" y="136620"/>
                </a:lnTo>
                <a:lnTo>
                  <a:pt x="601406" y="117651"/>
                </a:lnTo>
                <a:lnTo>
                  <a:pt x="625855" y="72701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0124" y="6214797"/>
            <a:ext cx="626110" cy="203835"/>
          </a:xfrm>
          <a:custGeom>
            <a:avLst/>
            <a:gdLst/>
            <a:ahLst/>
            <a:cxnLst/>
            <a:rect l="l" t="t" r="r" b="b"/>
            <a:pathLst>
              <a:path w="626110" h="203835">
                <a:moveTo>
                  <a:pt x="247406" y="0"/>
                </a:moveTo>
                <a:lnTo>
                  <a:pt x="207171" y="8299"/>
                </a:lnTo>
                <a:lnTo>
                  <a:pt x="168986" y="30178"/>
                </a:lnTo>
                <a:lnTo>
                  <a:pt x="134746" y="60688"/>
                </a:lnTo>
                <a:lnTo>
                  <a:pt x="106348" y="94876"/>
                </a:lnTo>
                <a:lnTo>
                  <a:pt x="85686" y="127794"/>
                </a:lnTo>
                <a:lnTo>
                  <a:pt x="0" y="179330"/>
                </a:lnTo>
                <a:lnTo>
                  <a:pt x="13403" y="191259"/>
                </a:lnTo>
                <a:lnTo>
                  <a:pt x="27025" y="203245"/>
                </a:lnTo>
                <a:lnTo>
                  <a:pt x="89153" y="165868"/>
                </a:lnTo>
                <a:lnTo>
                  <a:pt x="109816" y="132951"/>
                </a:lnTo>
                <a:lnTo>
                  <a:pt x="138216" y="98762"/>
                </a:lnTo>
                <a:lnTo>
                  <a:pt x="172458" y="68253"/>
                </a:lnTo>
                <a:lnTo>
                  <a:pt x="210644" y="46374"/>
                </a:lnTo>
                <a:lnTo>
                  <a:pt x="250877" y="38074"/>
                </a:lnTo>
                <a:lnTo>
                  <a:pt x="318602" y="38074"/>
                </a:lnTo>
                <a:lnTo>
                  <a:pt x="312811" y="31274"/>
                </a:lnTo>
                <a:lnTo>
                  <a:pt x="287794" y="10230"/>
                </a:lnTo>
                <a:lnTo>
                  <a:pt x="247406" y="0"/>
                </a:lnTo>
                <a:close/>
              </a:path>
              <a:path w="626110" h="203835">
                <a:moveTo>
                  <a:pt x="318602" y="38074"/>
                </a:moveTo>
                <a:lnTo>
                  <a:pt x="250877" y="38074"/>
                </a:lnTo>
                <a:lnTo>
                  <a:pt x="291261" y="48305"/>
                </a:lnTo>
                <a:lnTo>
                  <a:pt x="316283" y="69349"/>
                </a:lnTo>
                <a:lnTo>
                  <a:pt x="360599" y="120705"/>
                </a:lnTo>
                <a:lnTo>
                  <a:pt x="414168" y="156637"/>
                </a:lnTo>
                <a:lnTo>
                  <a:pt x="473342" y="173108"/>
                </a:lnTo>
                <a:lnTo>
                  <a:pt x="503961" y="174695"/>
                </a:lnTo>
                <a:lnTo>
                  <a:pt x="525829" y="172362"/>
                </a:lnTo>
                <a:lnTo>
                  <a:pt x="546126" y="167188"/>
                </a:lnTo>
                <a:lnTo>
                  <a:pt x="565045" y="159477"/>
                </a:lnTo>
                <a:lnTo>
                  <a:pt x="582777" y="149536"/>
                </a:lnTo>
                <a:lnTo>
                  <a:pt x="590421" y="136620"/>
                </a:lnTo>
                <a:lnTo>
                  <a:pt x="500494" y="136620"/>
                </a:lnTo>
                <a:lnTo>
                  <a:pt x="469875" y="135033"/>
                </a:lnTo>
                <a:lnTo>
                  <a:pt x="410700" y="118563"/>
                </a:lnTo>
                <a:lnTo>
                  <a:pt x="357130" y="82630"/>
                </a:lnTo>
                <a:lnTo>
                  <a:pt x="334700" y="56977"/>
                </a:lnTo>
                <a:lnTo>
                  <a:pt x="318602" y="38074"/>
                </a:lnTo>
                <a:close/>
              </a:path>
              <a:path w="626110" h="203835">
                <a:moveTo>
                  <a:pt x="625868" y="72701"/>
                </a:moveTo>
                <a:lnTo>
                  <a:pt x="598997" y="97289"/>
                </a:lnTo>
                <a:lnTo>
                  <a:pt x="569787" y="117172"/>
                </a:lnTo>
                <a:lnTo>
                  <a:pt x="537273" y="130800"/>
                </a:lnTo>
                <a:lnTo>
                  <a:pt x="500494" y="136620"/>
                </a:lnTo>
                <a:lnTo>
                  <a:pt x="590421" y="136620"/>
                </a:lnTo>
                <a:lnTo>
                  <a:pt x="594141" y="130335"/>
                </a:lnTo>
                <a:lnTo>
                  <a:pt x="605070" y="111047"/>
                </a:lnTo>
                <a:lnTo>
                  <a:pt x="615626" y="91795"/>
                </a:lnTo>
                <a:lnTo>
                  <a:pt x="625868" y="72701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228" y="5987216"/>
            <a:ext cx="601980" cy="335915"/>
          </a:xfrm>
          <a:custGeom>
            <a:avLst/>
            <a:gdLst/>
            <a:ahLst/>
            <a:cxnLst/>
            <a:rect l="l" t="t" r="r" b="b"/>
            <a:pathLst>
              <a:path w="601979" h="335914">
                <a:moveTo>
                  <a:pt x="335799" y="0"/>
                </a:moveTo>
                <a:lnTo>
                  <a:pt x="286727" y="3543"/>
                </a:lnTo>
                <a:lnTo>
                  <a:pt x="240182" y="13716"/>
                </a:lnTo>
                <a:lnTo>
                  <a:pt x="182758" y="37415"/>
                </a:lnTo>
                <a:lnTo>
                  <a:pt x="136902" y="68084"/>
                </a:lnTo>
                <a:lnTo>
                  <a:pt x="100746" y="103199"/>
                </a:lnTo>
                <a:lnTo>
                  <a:pt x="72418" y="140240"/>
                </a:lnTo>
                <a:lnTo>
                  <a:pt x="50050" y="176682"/>
                </a:lnTo>
                <a:lnTo>
                  <a:pt x="31770" y="210005"/>
                </a:lnTo>
                <a:lnTo>
                  <a:pt x="15710" y="237685"/>
                </a:lnTo>
                <a:lnTo>
                  <a:pt x="0" y="257200"/>
                </a:lnTo>
                <a:lnTo>
                  <a:pt x="356997" y="335432"/>
                </a:lnTo>
                <a:lnTo>
                  <a:pt x="353393" y="305711"/>
                </a:lnTo>
                <a:lnTo>
                  <a:pt x="352680" y="278798"/>
                </a:lnTo>
                <a:lnTo>
                  <a:pt x="354655" y="254403"/>
                </a:lnTo>
                <a:lnTo>
                  <a:pt x="359117" y="232232"/>
                </a:lnTo>
                <a:lnTo>
                  <a:pt x="515899" y="232232"/>
                </a:lnTo>
                <a:lnTo>
                  <a:pt x="519509" y="228779"/>
                </a:lnTo>
                <a:lnTo>
                  <a:pt x="557106" y="211627"/>
                </a:lnTo>
                <a:lnTo>
                  <a:pt x="601497" y="195047"/>
                </a:lnTo>
                <a:lnTo>
                  <a:pt x="573875" y="170986"/>
                </a:lnTo>
                <a:lnTo>
                  <a:pt x="541655" y="151821"/>
                </a:lnTo>
                <a:lnTo>
                  <a:pt x="514629" y="141719"/>
                </a:lnTo>
                <a:lnTo>
                  <a:pt x="415404" y="141719"/>
                </a:lnTo>
                <a:lnTo>
                  <a:pt x="440624" y="118777"/>
                </a:lnTo>
                <a:lnTo>
                  <a:pt x="468410" y="95856"/>
                </a:lnTo>
                <a:lnTo>
                  <a:pt x="498050" y="71864"/>
                </a:lnTo>
                <a:lnTo>
                  <a:pt x="528828" y="45707"/>
                </a:lnTo>
                <a:lnTo>
                  <a:pt x="483913" y="25940"/>
                </a:lnTo>
                <a:lnTo>
                  <a:pt x="435818" y="11519"/>
                </a:lnTo>
                <a:lnTo>
                  <a:pt x="385972" y="2765"/>
                </a:lnTo>
                <a:lnTo>
                  <a:pt x="335799" y="0"/>
                </a:lnTo>
                <a:close/>
              </a:path>
              <a:path w="601979" h="335914">
                <a:moveTo>
                  <a:pt x="515899" y="232232"/>
                </a:moveTo>
                <a:lnTo>
                  <a:pt x="359117" y="232232"/>
                </a:lnTo>
                <a:lnTo>
                  <a:pt x="474192" y="302679"/>
                </a:lnTo>
                <a:lnTo>
                  <a:pt x="491080" y="255974"/>
                </a:lnTo>
                <a:lnTo>
                  <a:pt x="515899" y="232232"/>
                </a:lnTo>
                <a:close/>
              </a:path>
              <a:path w="601979" h="335914">
                <a:moveTo>
                  <a:pt x="471716" y="133312"/>
                </a:moveTo>
                <a:lnTo>
                  <a:pt x="456052" y="133449"/>
                </a:lnTo>
                <a:lnTo>
                  <a:pt x="441483" y="135015"/>
                </a:lnTo>
                <a:lnTo>
                  <a:pt x="427953" y="137832"/>
                </a:lnTo>
                <a:lnTo>
                  <a:pt x="415404" y="141719"/>
                </a:lnTo>
                <a:lnTo>
                  <a:pt x="514629" y="141719"/>
                </a:lnTo>
                <a:lnTo>
                  <a:pt x="506910" y="138834"/>
                </a:lnTo>
                <a:lnTo>
                  <a:pt x="471716" y="133312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25114" y="6106765"/>
            <a:ext cx="243611" cy="8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233" y="5987210"/>
            <a:ext cx="528955" cy="263525"/>
          </a:xfrm>
          <a:custGeom>
            <a:avLst/>
            <a:gdLst/>
            <a:ahLst/>
            <a:cxnLst/>
            <a:rect l="l" t="t" r="r" b="b"/>
            <a:pathLst>
              <a:path w="528955" h="263525">
                <a:moveTo>
                  <a:pt x="335795" y="0"/>
                </a:moveTo>
                <a:lnTo>
                  <a:pt x="286726" y="3543"/>
                </a:lnTo>
                <a:lnTo>
                  <a:pt x="240182" y="13716"/>
                </a:lnTo>
                <a:lnTo>
                  <a:pt x="182758" y="37415"/>
                </a:lnTo>
                <a:lnTo>
                  <a:pt x="136902" y="68084"/>
                </a:lnTo>
                <a:lnTo>
                  <a:pt x="100746" y="103199"/>
                </a:lnTo>
                <a:lnTo>
                  <a:pt x="72418" y="140240"/>
                </a:lnTo>
                <a:lnTo>
                  <a:pt x="50050" y="176682"/>
                </a:lnTo>
                <a:lnTo>
                  <a:pt x="31770" y="210005"/>
                </a:lnTo>
                <a:lnTo>
                  <a:pt x="15710" y="237685"/>
                </a:lnTo>
                <a:lnTo>
                  <a:pt x="0" y="257200"/>
                </a:lnTo>
                <a:lnTo>
                  <a:pt x="26352" y="262979"/>
                </a:lnTo>
                <a:lnTo>
                  <a:pt x="42020" y="234567"/>
                </a:lnTo>
                <a:lnTo>
                  <a:pt x="60267" y="202103"/>
                </a:lnTo>
                <a:lnTo>
                  <a:pt x="82618" y="167643"/>
                </a:lnTo>
                <a:lnTo>
                  <a:pt x="110600" y="133241"/>
                </a:lnTo>
                <a:lnTo>
                  <a:pt x="145736" y="100953"/>
                </a:lnTo>
                <a:lnTo>
                  <a:pt x="189552" y="72834"/>
                </a:lnTo>
                <a:lnTo>
                  <a:pt x="243573" y="50940"/>
                </a:lnTo>
                <a:lnTo>
                  <a:pt x="293118" y="40362"/>
                </a:lnTo>
                <a:lnTo>
                  <a:pt x="345411" y="37251"/>
                </a:lnTo>
                <a:lnTo>
                  <a:pt x="509600" y="37251"/>
                </a:lnTo>
                <a:lnTo>
                  <a:pt x="483901" y="25940"/>
                </a:lnTo>
                <a:lnTo>
                  <a:pt x="435809" y="11519"/>
                </a:lnTo>
                <a:lnTo>
                  <a:pt x="385965" y="2765"/>
                </a:lnTo>
                <a:lnTo>
                  <a:pt x="335795" y="0"/>
                </a:lnTo>
                <a:close/>
              </a:path>
              <a:path w="528955" h="263525">
                <a:moveTo>
                  <a:pt x="509600" y="37251"/>
                </a:moveTo>
                <a:lnTo>
                  <a:pt x="345411" y="37251"/>
                </a:lnTo>
                <a:lnTo>
                  <a:pt x="398743" y="41216"/>
                </a:lnTo>
                <a:lnTo>
                  <a:pt x="451405" y="51869"/>
                </a:lnTo>
                <a:lnTo>
                  <a:pt x="501688" y="68821"/>
                </a:lnTo>
                <a:lnTo>
                  <a:pt x="508421" y="63236"/>
                </a:lnTo>
                <a:lnTo>
                  <a:pt x="515189" y="57536"/>
                </a:lnTo>
                <a:lnTo>
                  <a:pt x="521988" y="51699"/>
                </a:lnTo>
                <a:lnTo>
                  <a:pt x="528815" y="45707"/>
                </a:lnTo>
                <a:lnTo>
                  <a:pt x="509600" y="37251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94048" y="6644930"/>
            <a:ext cx="376555" cy="254000"/>
          </a:xfrm>
          <a:custGeom>
            <a:avLst/>
            <a:gdLst/>
            <a:ahLst/>
            <a:cxnLst/>
            <a:rect l="l" t="t" r="r" b="b"/>
            <a:pathLst>
              <a:path w="376555" h="254000">
                <a:moveTo>
                  <a:pt x="212928" y="0"/>
                </a:moveTo>
                <a:lnTo>
                  <a:pt x="0" y="31089"/>
                </a:lnTo>
                <a:lnTo>
                  <a:pt x="39440" y="62011"/>
                </a:lnTo>
                <a:lnTo>
                  <a:pt x="72320" y="97728"/>
                </a:lnTo>
                <a:lnTo>
                  <a:pt x="103939" y="134958"/>
                </a:lnTo>
                <a:lnTo>
                  <a:pt x="139594" y="170421"/>
                </a:lnTo>
                <a:lnTo>
                  <a:pt x="184581" y="200837"/>
                </a:lnTo>
                <a:lnTo>
                  <a:pt x="229577" y="221613"/>
                </a:lnTo>
                <a:lnTo>
                  <a:pt x="279104" y="238147"/>
                </a:lnTo>
                <a:lnTo>
                  <a:pt x="329217" y="249161"/>
                </a:lnTo>
                <a:lnTo>
                  <a:pt x="375970" y="253377"/>
                </a:lnTo>
                <a:lnTo>
                  <a:pt x="333587" y="221976"/>
                </a:lnTo>
                <a:lnTo>
                  <a:pt x="298417" y="184413"/>
                </a:lnTo>
                <a:lnTo>
                  <a:pt x="269613" y="142062"/>
                </a:lnTo>
                <a:lnTo>
                  <a:pt x="246328" y="96294"/>
                </a:lnTo>
                <a:lnTo>
                  <a:pt x="227715" y="48483"/>
                </a:lnTo>
                <a:lnTo>
                  <a:pt x="212928" y="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3416" y="6534739"/>
            <a:ext cx="741680" cy="217170"/>
          </a:xfrm>
          <a:custGeom>
            <a:avLst/>
            <a:gdLst/>
            <a:ahLst/>
            <a:cxnLst/>
            <a:rect l="l" t="t" r="r" b="b"/>
            <a:pathLst>
              <a:path w="741679" h="217170">
                <a:moveTo>
                  <a:pt x="110096" y="0"/>
                </a:moveTo>
                <a:lnTo>
                  <a:pt x="0" y="48209"/>
                </a:lnTo>
                <a:lnTo>
                  <a:pt x="23839" y="86362"/>
                </a:lnTo>
                <a:lnTo>
                  <a:pt x="52541" y="119005"/>
                </a:lnTo>
                <a:lnTo>
                  <a:pt x="85577" y="146424"/>
                </a:lnTo>
                <a:lnTo>
                  <a:pt x="122418" y="168902"/>
                </a:lnTo>
                <a:lnTo>
                  <a:pt x="162535" y="186722"/>
                </a:lnTo>
                <a:lnTo>
                  <a:pt x="205399" y="200168"/>
                </a:lnTo>
                <a:lnTo>
                  <a:pt x="250482" y="209525"/>
                </a:lnTo>
                <a:lnTo>
                  <a:pt x="297255" y="215076"/>
                </a:lnTo>
                <a:lnTo>
                  <a:pt x="345189" y="217104"/>
                </a:lnTo>
                <a:lnTo>
                  <a:pt x="393755" y="215895"/>
                </a:lnTo>
                <a:lnTo>
                  <a:pt x="442425" y="211732"/>
                </a:lnTo>
                <a:lnTo>
                  <a:pt x="490670" y="204898"/>
                </a:lnTo>
                <a:lnTo>
                  <a:pt x="537961" y="195677"/>
                </a:lnTo>
                <a:lnTo>
                  <a:pt x="583770" y="184354"/>
                </a:lnTo>
                <a:lnTo>
                  <a:pt x="627567" y="171211"/>
                </a:lnTo>
                <a:lnTo>
                  <a:pt x="668824" y="156534"/>
                </a:lnTo>
                <a:lnTo>
                  <a:pt x="688896" y="148162"/>
                </a:lnTo>
                <a:lnTo>
                  <a:pt x="469147" y="148162"/>
                </a:lnTo>
                <a:lnTo>
                  <a:pt x="424154" y="147904"/>
                </a:lnTo>
                <a:lnTo>
                  <a:pt x="363971" y="143862"/>
                </a:lnTo>
                <a:lnTo>
                  <a:pt x="311994" y="132729"/>
                </a:lnTo>
                <a:lnTo>
                  <a:pt x="266363" y="115342"/>
                </a:lnTo>
                <a:lnTo>
                  <a:pt x="225218" y="92539"/>
                </a:lnTo>
                <a:lnTo>
                  <a:pt x="186698" y="65156"/>
                </a:lnTo>
                <a:lnTo>
                  <a:pt x="148944" y="34030"/>
                </a:lnTo>
                <a:lnTo>
                  <a:pt x="110096" y="0"/>
                </a:lnTo>
                <a:close/>
              </a:path>
              <a:path w="741679" h="217170">
                <a:moveTo>
                  <a:pt x="741603" y="123710"/>
                </a:moveTo>
                <a:lnTo>
                  <a:pt x="658452" y="135205"/>
                </a:lnTo>
                <a:lnTo>
                  <a:pt x="596329" y="142446"/>
                </a:lnTo>
                <a:lnTo>
                  <a:pt x="548536" y="146384"/>
                </a:lnTo>
                <a:lnTo>
                  <a:pt x="508375" y="147973"/>
                </a:lnTo>
                <a:lnTo>
                  <a:pt x="469147" y="148162"/>
                </a:lnTo>
                <a:lnTo>
                  <a:pt x="688896" y="148162"/>
                </a:lnTo>
                <a:lnTo>
                  <a:pt x="707013" y="140606"/>
                </a:lnTo>
                <a:lnTo>
                  <a:pt x="741603" y="12371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0394" y="6200887"/>
            <a:ext cx="1183640" cy="761365"/>
          </a:xfrm>
          <a:custGeom>
            <a:avLst/>
            <a:gdLst/>
            <a:ahLst/>
            <a:cxnLst/>
            <a:rect l="l" t="t" r="r" b="b"/>
            <a:pathLst>
              <a:path w="1183639" h="761365">
                <a:moveTo>
                  <a:pt x="680969" y="0"/>
                </a:moveTo>
                <a:lnTo>
                  <a:pt x="633767" y="1209"/>
                </a:lnTo>
                <a:lnTo>
                  <a:pt x="584786" y="5022"/>
                </a:lnTo>
                <a:lnTo>
                  <a:pt x="534039" y="11687"/>
                </a:lnTo>
                <a:lnTo>
                  <a:pt x="481539" y="21450"/>
                </a:lnTo>
                <a:lnTo>
                  <a:pt x="427300" y="34560"/>
                </a:lnTo>
                <a:lnTo>
                  <a:pt x="371333" y="51264"/>
                </a:lnTo>
                <a:lnTo>
                  <a:pt x="313652" y="71809"/>
                </a:lnTo>
                <a:lnTo>
                  <a:pt x="254271" y="96443"/>
                </a:lnTo>
                <a:lnTo>
                  <a:pt x="193202" y="125413"/>
                </a:lnTo>
                <a:lnTo>
                  <a:pt x="130458" y="158966"/>
                </a:lnTo>
                <a:lnTo>
                  <a:pt x="66053" y="197351"/>
                </a:lnTo>
                <a:lnTo>
                  <a:pt x="0" y="240814"/>
                </a:lnTo>
                <a:lnTo>
                  <a:pt x="341448" y="639356"/>
                </a:lnTo>
                <a:lnTo>
                  <a:pt x="578554" y="760960"/>
                </a:lnTo>
                <a:lnTo>
                  <a:pt x="822281" y="595506"/>
                </a:lnTo>
                <a:lnTo>
                  <a:pt x="1183589" y="132876"/>
                </a:lnTo>
                <a:lnTo>
                  <a:pt x="1166628" y="126075"/>
                </a:lnTo>
                <a:lnTo>
                  <a:pt x="1147679" y="117918"/>
                </a:lnTo>
                <a:lnTo>
                  <a:pt x="1103870" y="98528"/>
                </a:lnTo>
                <a:lnTo>
                  <a:pt x="1052265" y="76688"/>
                </a:lnTo>
                <a:lnTo>
                  <a:pt x="992970" y="54375"/>
                </a:lnTo>
                <a:lnTo>
                  <a:pt x="926088" y="33571"/>
                </a:lnTo>
                <a:lnTo>
                  <a:pt x="851724" y="16253"/>
                </a:lnTo>
                <a:lnTo>
                  <a:pt x="811769" y="9521"/>
                </a:lnTo>
                <a:lnTo>
                  <a:pt x="769983" y="4403"/>
                </a:lnTo>
                <a:lnTo>
                  <a:pt x="726379" y="1147"/>
                </a:lnTo>
                <a:lnTo>
                  <a:pt x="680969" y="0"/>
                </a:lnTo>
                <a:close/>
              </a:path>
            </a:pathLst>
          </a:custGeom>
          <a:solidFill>
            <a:srgbClr val="F75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8929" y="6317908"/>
            <a:ext cx="245160" cy="24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30394" y="6441702"/>
            <a:ext cx="180975" cy="55244"/>
          </a:xfrm>
          <a:custGeom>
            <a:avLst/>
            <a:gdLst/>
            <a:ahLst/>
            <a:cxnLst/>
            <a:rect l="l" t="t" r="r" b="b"/>
            <a:pathLst>
              <a:path w="180975" h="55245">
                <a:moveTo>
                  <a:pt x="147412" y="55003"/>
                </a:moveTo>
                <a:lnTo>
                  <a:pt x="141617" y="55003"/>
                </a:lnTo>
                <a:lnTo>
                  <a:pt x="146583" y="55143"/>
                </a:lnTo>
                <a:lnTo>
                  <a:pt x="147412" y="55003"/>
                </a:lnTo>
                <a:close/>
              </a:path>
              <a:path w="180975" h="55245">
                <a:moveTo>
                  <a:pt x="0" y="0"/>
                </a:moveTo>
                <a:lnTo>
                  <a:pt x="36991" y="25860"/>
                </a:lnTo>
                <a:lnTo>
                  <a:pt x="84531" y="45973"/>
                </a:lnTo>
                <a:lnTo>
                  <a:pt x="125373" y="54330"/>
                </a:lnTo>
                <a:lnTo>
                  <a:pt x="130733" y="55105"/>
                </a:lnTo>
                <a:lnTo>
                  <a:pt x="147412" y="55003"/>
                </a:lnTo>
                <a:lnTo>
                  <a:pt x="151506" y="54317"/>
                </a:lnTo>
                <a:lnTo>
                  <a:pt x="156171" y="53708"/>
                </a:lnTo>
                <a:lnTo>
                  <a:pt x="160388" y="53314"/>
                </a:lnTo>
                <a:lnTo>
                  <a:pt x="164223" y="51892"/>
                </a:lnTo>
                <a:lnTo>
                  <a:pt x="168008" y="50647"/>
                </a:lnTo>
                <a:lnTo>
                  <a:pt x="171170" y="49872"/>
                </a:lnTo>
                <a:lnTo>
                  <a:pt x="173659" y="48310"/>
                </a:lnTo>
                <a:lnTo>
                  <a:pt x="178600" y="45313"/>
                </a:lnTo>
                <a:lnTo>
                  <a:pt x="180854" y="43522"/>
                </a:lnTo>
                <a:lnTo>
                  <a:pt x="170116" y="43522"/>
                </a:lnTo>
                <a:lnTo>
                  <a:pt x="166865" y="42468"/>
                </a:lnTo>
                <a:lnTo>
                  <a:pt x="160210" y="41935"/>
                </a:lnTo>
                <a:lnTo>
                  <a:pt x="156273" y="40512"/>
                </a:lnTo>
                <a:lnTo>
                  <a:pt x="148107" y="39027"/>
                </a:lnTo>
                <a:lnTo>
                  <a:pt x="143598" y="37249"/>
                </a:lnTo>
                <a:lnTo>
                  <a:pt x="134277" y="34988"/>
                </a:lnTo>
                <a:lnTo>
                  <a:pt x="129311" y="33070"/>
                </a:lnTo>
                <a:lnTo>
                  <a:pt x="124205" y="31711"/>
                </a:lnTo>
                <a:lnTo>
                  <a:pt x="75465" y="16724"/>
                </a:lnTo>
                <a:lnTo>
                  <a:pt x="59269" y="12115"/>
                </a:lnTo>
                <a:lnTo>
                  <a:pt x="43917" y="8116"/>
                </a:lnTo>
                <a:lnTo>
                  <a:pt x="19647" y="2709"/>
                </a:lnTo>
                <a:lnTo>
                  <a:pt x="13111" y="1439"/>
                </a:lnTo>
                <a:lnTo>
                  <a:pt x="7496" y="691"/>
                </a:lnTo>
                <a:lnTo>
                  <a:pt x="0" y="0"/>
                </a:lnTo>
                <a:close/>
              </a:path>
              <a:path w="180975" h="55245">
                <a:moveTo>
                  <a:pt x="172542" y="43383"/>
                </a:moveTo>
                <a:lnTo>
                  <a:pt x="170116" y="43522"/>
                </a:lnTo>
                <a:lnTo>
                  <a:pt x="180854" y="43522"/>
                </a:lnTo>
                <a:lnTo>
                  <a:pt x="177507" y="43395"/>
                </a:lnTo>
                <a:lnTo>
                  <a:pt x="172542" y="43383"/>
                </a:lnTo>
                <a:close/>
              </a:path>
            </a:pathLst>
          </a:custGeom>
          <a:solidFill>
            <a:srgbClr val="A64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 rot="21300000">
            <a:off x="2753024" y="6288863"/>
            <a:ext cx="466671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54607" y="5906256"/>
            <a:ext cx="1356360" cy="1080135"/>
          </a:xfrm>
          <a:custGeom>
            <a:avLst/>
            <a:gdLst/>
            <a:ahLst/>
            <a:cxnLst/>
            <a:rect l="l" t="t" r="r" b="b"/>
            <a:pathLst>
              <a:path w="1356359" h="1080134">
                <a:moveTo>
                  <a:pt x="1304362" y="600817"/>
                </a:moveTo>
                <a:lnTo>
                  <a:pt x="1333560" y="551630"/>
                </a:lnTo>
                <a:lnTo>
                  <a:pt x="1353422" y="489412"/>
                </a:lnTo>
                <a:lnTo>
                  <a:pt x="1355801" y="461805"/>
                </a:lnTo>
                <a:lnTo>
                  <a:pt x="1352214" y="434650"/>
                </a:lnTo>
                <a:lnTo>
                  <a:pt x="1328061" y="385488"/>
                </a:lnTo>
                <a:lnTo>
                  <a:pt x="1285549" y="351121"/>
                </a:lnTo>
                <a:lnTo>
                  <a:pt x="1232303" y="337813"/>
                </a:lnTo>
                <a:lnTo>
                  <a:pt x="1196905" y="337652"/>
                </a:lnTo>
                <a:lnTo>
                  <a:pt x="1163265" y="339151"/>
                </a:lnTo>
                <a:lnTo>
                  <a:pt x="1131397" y="342304"/>
                </a:lnTo>
                <a:lnTo>
                  <a:pt x="1101315" y="347109"/>
                </a:lnTo>
                <a:lnTo>
                  <a:pt x="1110710" y="340990"/>
                </a:lnTo>
                <a:lnTo>
                  <a:pt x="1121805" y="335439"/>
                </a:lnTo>
                <a:lnTo>
                  <a:pt x="1134706" y="330319"/>
                </a:lnTo>
                <a:lnTo>
                  <a:pt x="1149524" y="325494"/>
                </a:lnTo>
                <a:lnTo>
                  <a:pt x="1153448" y="324808"/>
                </a:lnTo>
                <a:lnTo>
                  <a:pt x="1157360" y="323931"/>
                </a:lnTo>
                <a:lnTo>
                  <a:pt x="1161233" y="322865"/>
                </a:lnTo>
                <a:lnTo>
                  <a:pt x="1167825" y="321061"/>
                </a:lnTo>
                <a:lnTo>
                  <a:pt x="1174581" y="319398"/>
                </a:lnTo>
                <a:lnTo>
                  <a:pt x="1181439" y="317874"/>
                </a:lnTo>
                <a:lnTo>
                  <a:pt x="1219523" y="302595"/>
                </a:lnTo>
                <a:lnTo>
                  <a:pt x="1250094" y="276711"/>
                </a:lnTo>
                <a:lnTo>
                  <a:pt x="1271098" y="242605"/>
                </a:lnTo>
                <a:lnTo>
                  <a:pt x="1280486" y="202659"/>
                </a:lnTo>
                <a:lnTo>
                  <a:pt x="1276674" y="161803"/>
                </a:lnTo>
                <a:lnTo>
                  <a:pt x="1260557" y="125138"/>
                </a:lnTo>
                <a:lnTo>
                  <a:pt x="1233834" y="95303"/>
                </a:lnTo>
                <a:lnTo>
                  <a:pt x="1198203" y="74935"/>
                </a:lnTo>
                <a:lnTo>
                  <a:pt x="1149843" y="57937"/>
                </a:lnTo>
                <a:lnTo>
                  <a:pt x="1101629" y="43101"/>
                </a:lnTo>
                <a:lnTo>
                  <a:pt x="1053620" y="30439"/>
                </a:lnTo>
                <a:lnTo>
                  <a:pt x="1005874" y="19964"/>
                </a:lnTo>
                <a:lnTo>
                  <a:pt x="958448" y="11686"/>
                </a:lnTo>
                <a:lnTo>
                  <a:pt x="911401" y="5617"/>
                </a:lnTo>
                <a:lnTo>
                  <a:pt x="864790" y="1771"/>
                </a:lnTo>
                <a:lnTo>
                  <a:pt x="793608" y="0"/>
                </a:lnTo>
                <a:lnTo>
                  <a:pt x="730695" y="2839"/>
                </a:lnTo>
                <a:lnTo>
                  <a:pt x="671615" y="9472"/>
                </a:lnTo>
                <a:lnTo>
                  <a:pt x="616411" y="19337"/>
                </a:lnTo>
                <a:lnTo>
                  <a:pt x="565131" y="31868"/>
                </a:lnTo>
                <a:lnTo>
                  <a:pt x="517820" y="46505"/>
                </a:lnTo>
                <a:lnTo>
                  <a:pt x="474522" y="62683"/>
                </a:lnTo>
                <a:lnTo>
                  <a:pt x="435285" y="79840"/>
                </a:lnTo>
                <a:lnTo>
                  <a:pt x="400153" y="97412"/>
                </a:lnTo>
                <a:lnTo>
                  <a:pt x="342388" y="131553"/>
                </a:lnTo>
                <a:lnTo>
                  <a:pt x="319846" y="146995"/>
                </a:lnTo>
                <a:lnTo>
                  <a:pt x="269455" y="166989"/>
                </a:lnTo>
                <a:lnTo>
                  <a:pt x="222104" y="191367"/>
                </a:lnTo>
                <a:lnTo>
                  <a:pt x="178205" y="219700"/>
                </a:lnTo>
                <a:lnTo>
                  <a:pt x="138168" y="251559"/>
                </a:lnTo>
                <a:lnTo>
                  <a:pt x="102404" y="286514"/>
                </a:lnTo>
                <a:lnTo>
                  <a:pt x="71324" y="324137"/>
                </a:lnTo>
                <a:lnTo>
                  <a:pt x="45337" y="363999"/>
                </a:lnTo>
                <a:lnTo>
                  <a:pt x="24857" y="405671"/>
                </a:lnTo>
                <a:lnTo>
                  <a:pt x="10292" y="448723"/>
                </a:lnTo>
                <a:lnTo>
                  <a:pt x="2054" y="492727"/>
                </a:lnTo>
                <a:lnTo>
                  <a:pt x="0" y="514736"/>
                </a:lnTo>
                <a:lnTo>
                  <a:pt x="137" y="547040"/>
                </a:lnTo>
                <a:lnTo>
                  <a:pt x="5202" y="586862"/>
                </a:lnTo>
                <a:lnTo>
                  <a:pt x="17929" y="631424"/>
                </a:lnTo>
                <a:lnTo>
                  <a:pt x="41721" y="670695"/>
                </a:lnTo>
                <a:lnTo>
                  <a:pt x="52536" y="681487"/>
                </a:lnTo>
                <a:lnTo>
                  <a:pt x="54980" y="697271"/>
                </a:lnTo>
                <a:lnTo>
                  <a:pt x="73974" y="741380"/>
                </a:lnTo>
                <a:lnTo>
                  <a:pt x="102902" y="779935"/>
                </a:lnTo>
                <a:lnTo>
                  <a:pt x="135287" y="815721"/>
                </a:lnTo>
                <a:lnTo>
                  <a:pt x="170864" y="848542"/>
                </a:lnTo>
                <a:lnTo>
                  <a:pt x="209366" y="878203"/>
                </a:lnTo>
                <a:lnTo>
                  <a:pt x="250529" y="904508"/>
                </a:lnTo>
                <a:lnTo>
                  <a:pt x="294086" y="927262"/>
                </a:lnTo>
                <a:lnTo>
                  <a:pt x="339772" y="946270"/>
                </a:lnTo>
                <a:lnTo>
                  <a:pt x="379497" y="974696"/>
                </a:lnTo>
                <a:lnTo>
                  <a:pt x="422213" y="999876"/>
                </a:lnTo>
                <a:lnTo>
                  <a:pt x="467057" y="1021741"/>
                </a:lnTo>
                <a:lnTo>
                  <a:pt x="513167" y="1040224"/>
                </a:lnTo>
                <a:lnTo>
                  <a:pt x="559679" y="1055256"/>
                </a:lnTo>
                <a:lnTo>
                  <a:pt x="605732" y="1066770"/>
                </a:lnTo>
                <a:lnTo>
                  <a:pt x="650463" y="1074698"/>
                </a:lnTo>
                <a:lnTo>
                  <a:pt x="693010" y="1078972"/>
                </a:lnTo>
                <a:lnTo>
                  <a:pt x="717511" y="1079760"/>
                </a:lnTo>
                <a:lnTo>
                  <a:pt x="740686" y="1079146"/>
                </a:lnTo>
                <a:lnTo>
                  <a:pt x="782265" y="1073663"/>
                </a:lnTo>
                <a:lnTo>
                  <a:pt x="820829" y="1058249"/>
                </a:lnTo>
                <a:lnTo>
                  <a:pt x="851657" y="1032015"/>
                </a:lnTo>
                <a:lnTo>
                  <a:pt x="872671" y="997459"/>
                </a:lnTo>
                <a:lnTo>
                  <a:pt x="881795" y="957077"/>
                </a:lnTo>
                <a:lnTo>
                  <a:pt x="939517" y="945388"/>
                </a:lnTo>
                <a:lnTo>
                  <a:pt x="992976" y="929172"/>
                </a:lnTo>
                <a:lnTo>
                  <a:pt x="1040488" y="908732"/>
                </a:lnTo>
                <a:lnTo>
                  <a:pt x="1080372" y="884370"/>
                </a:lnTo>
                <a:lnTo>
                  <a:pt x="1110339" y="853057"/>
                </a:lnTo>
                <a:lnTo>
                  <a:pt x="1117583" y="840847"/>
                </a:lnTo>
                <a:lnTo>
                  <a:pt x="1137523" y="844864"/>
                </a:lnTo>
                <a:lnTo>
                  <a:pt x="1158230" y="848321"/>
                </a:lnTo>
                <a:lnTo>
                  <a:pt x="1179698" y="851216"/>
                </a:lnTo>
                <a:lnTo>
                  <a:pt x="1201924" y="853547"/>
                </a:lnTo>
                <a:lnTo>
                  <a:pt x="1229672" y="852965"/>
                </a:lnTo>
                <a:lnTo>
                  <a:pt x="1280905" y="834618"/>
                </a:lnTo>
                <a:lnTo>
                  <a:pt x="1320091" y="795938"/>
                </a:lnTo>
                <a:lnTo>
                  <a:pt x="1339132" y="744908"/>
                </a:lnTo>
                <a:lnTo>
                  <a:pt x="1340011" y="717212"/>
                </a:lnTo>
                <a:lnTo>
                  <a:pt x="1335438" y="683591"/>
                </a:lnTo>
                <a:lnTo>
                  <a:pt x="1327587" y="653090"/>
                </a:lnTo>
                <a:lnTo>
                  <a:pt x="1317037" y="625551"/>
                </a:lnTo>
                <a:lnTo>
                  <a:pt x="1304362" y="60081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47125" y="6375618"/>
            <a:ext cx="227845" cy="262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06856" y="5973225"/>
            <a:ext cx="791210" cy="478790"/>
          </a:xfrm>
          <a:custGeom>
            <a:avLst/>
            <a:gdLst/>
            <a:ahLst/>
            <a:cxnLst/>
            <a:rect l="l" t="t" r="r" b="b"/>
            <a:pathLst>
              <a:path w="791209" h="478789">
                <a:moveTo>
                  <a:pt x="312388" y="0"/>
                </a:moveTo>
                <a:lnTo>
                  <a:pt x="172493" y="60021"/>
                </a:lnTo>
                <a:lnTo>
                  <a:pt x="0" y="214212"/>
                </a:lnTo>
                <a:lnTo>
                  <a:pt x="165952" y="289910"/>
                </a:lnTo>
                <a:lnTo>
                  <a:pt x="355839" y="373703"/>
                </a:lnTo>
                <a:lnTo>
                  <a:pt x="601395" y="478499"/>
                </a:lnTo>
                <a:lnTo>
                  <a:pt x="589431" y="410804"/>
                </a:lnTo>
                <a:lnTo>
                  <a:pt x="586290" y="352465"/>
                </a:lnTo>
                <a:lnTo>
                  <a:pt x="591239" y="302722"/>
                </a:lnTo>
                <a:lnTo>
                  <a:pt x="603549" y="260817"/>
                </a:lnTo>
                <a:lnTo>
                  <a:pt x="622487" y="225988"/>
                </a:lnTo>
                <a:lnTo>
                  <a:pt x="677323" y="174525"/>
                </a:lnTo>
                <a:lnTo>
                  <a:pt x="711758" y="156371"/>
                </a:lnTo>
                <a:lnTo>
                  <a:pt x="749896" y="142256"/>
                </a:lnTo>
                <a:lnTo>
                  <a:pt x="791006" y="131421"/>
                </a:lnTo>
                <a:lnTo>
                  <a:pt x="493840" y="26387"/>
                </a:lnTo>
                <a:lnTo>
                  <a:pt x="312388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08941" y="6037961"/>
            <a:ext cx="791210" cy="158115"/>
          </a:xfrm>
          <a:custGeom>
            <a:avLst/>
            <a:gdLst/>
            <a:ahLst/>
            <a:cxnLst/>
            <a:rect l="l" t="t" r="r" b="b"/>
            <a:pathLst>
              <a:path w="791209" h="158114">
                <a:moveTo>
                  <a:pt x="453806" y="0"/>
                </a:moveTo>
                <a:lnTo>
                  <a:pt x="205632" y="37320"/>
                </a:lnTo>
                <a:lnTo>
                  <a:pt x="52393" y="110082"/>
                </a:lnTo>
                <a:lnTo>
                  <a:pt x="0" y="149600"/>
                </a:lnTo>
                <a:lnTo>
                  <a:pt x="18135" y="158046"/>
                </a:lnTo>
                <a:lnTo>
                  <a:pt x="32617" y="147048"/>
                </a:lnTo>
                <a:lnTo>
                  <a:pt x="50962" y="134241"/>
                </a:lnTo>
                <a:lnTo>
                  <a:pt x="99098" y="105245"/>
                </a:lnTo>
                <a:lnTo>
                  <a:pt x="162248" y="75157"/>
                </a:lnTo>
                <a:lnTo>
                  <a:pt x="199361" y="60984"/>
                </a:lnTo>
                <a:lnTo>
                  <a:pt x="240117" y="48075"/>
                </a:lnTo>
                <a:lnTo>
                  <a:pt x="284479" y="36943"/>
                </a:lnTo>
                <a:lnTo>
                  <a:pt x="332410" y="28099"/>
                </a:lnTo>
                <a:lnTo>
                  <a:pt x="383874" y="22056"/>
                </a:lnTo>
                <a:lnTo>
                  <a:pt x="438833" y="19327"/>
                </a:lnTo>
                <a:lnTo>
                  <a:pt x="551356" y="19327"/>
                </a:lnTo>
                <a:lnTo>
                  <a:pt x="453806" y="0"/>
                </a:lnTo>
                <a:close/>
              </a:path>
              <a:path w="791209" h="158114">
                <a:moveTo>
                  <a:pt x="551356" y="19327"/>
                </a:moveTo>
                <a:lnTo>
                  <a:pt x="438833" y="19327"/>
                </a:lnTo>
                <a:lnTo>
                  <a:pt x="497250" y="20423"/>
                </a:lnTo>
                <a:lnTo>
                  <a:pt x="559089" y="25857"/>
                </a:lnTo>
                <a:lnTo>
                  <a:pt x="624313" y="36142"/>
                </a:lnTo>
                <a:lnTo>
                  <a:pt x="692885" y="51789"/>
                </a:lnTo>
                <a:lnTo>
                  <a:pt x="764768" y="73311"/>
                </a:lnTo>
                <a:lnTo>
                  <a:pt x="771232" y="71585"/>
                </a:lnTo>
                <a:lnTo>
                  <a:pt x="777763" y="69927"/>
                </a:lnTo>
                <a:lnTo>
                  <a:pt x="784356" y="68336"/>
                </a:lnTo>
                <a:lnTo>
                  <a:pt x="791006" y="66809"/>
                </a:lnTo>
                <a:lnTo>
                  <a:pt x="551356" y="19327"/>
                </a:lnTo>
                <a:close/>
              </a:path>
            </a:pathLst>
          </a:custGeom>
          <a:solidFill>
            <a:srgbClr val="3C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29961" y="6620159"/>
            <a:ext cx="421640" cy="129539"/>
          </a:xfrm>
          <a:custGeom>
            <a:avLst/>
            <a:gdLst/>
            <a:ahLst/>
            <a:cxnLst/>
            <a:rect l="l" t="t" r="r" b="b"/>
            <a:pathLst>
              <a:path w="421640" h="129540">
                <a:moveTo>
                  <a:pt x="278820" y="0"/>
                </a:moveTo>
                <a:lnTo>
                  <a:pt x="218922" y="5882"/>
                </a:lnTo>
                <a:lnTo>
                  <a:pt x="97064" y="23636"/>
                </a:lnTo>
                <a:lnTo>
                  <a:pt x="0" y="53422"/>
                </a:lnTo>
                <a:lnTo>
                  <a:pt x="14482" y="95402"/>
                </a:lnTo>
                <a:lnTo>
                  <a:pt x="61059" y="113154"/>
                </a:lnTo>
                <a:lnTo>
                  <a:pt x="111453" y="124114"/>
                </a:lnTo>
                <a:lnTo>
                  <a:pt x="163878" y="129023"/>
                </a:lnTo>
                <a:lnTo>
                  <a:pt x="216549" y="128621"/>
                </a:lnTo>
                <a:lnTo>
                  <a:pt x="267681" y="123652"/>
                </a:lnTo>
                <a:lnTo>
                  <a:pt x="315488" y="114855"/>
                </a:lnTo>
                <a:lnTo>
                  <a:pt x="358186" y="102971"/>
                </a:lnTo>
                <a:lnTo>
                  <a:pt x="393989" y="88743"/>
                </a:lnTo>
                <a:lnTo>
                  <a:pt x="407300" y="80972"/>
                </a:lnTo>
                <a:lnTo>
                  <a:pt x="353401" y="80972"/>
                </a:lnTo>
                <a:lnTo>
                  <a:pt x="316009" y="76065"/>
                </a:lnTo>
                <a:lnTo>
                  <a:pt x="295595" y="51352"/>
                </a:lnTo>
                <a:lnTo>
                  <a:pt x="278820" y="0"/>
                </a:lnTo>
                <a:close/>
              </a:path>
              <a:path w="421640" h="129540">
                <a:moveTo>
                  <a:pt x="421111" y="72910"/>
                </a:moveTo>
                <a:lnTo>
                  <a:pt x="353401" y="80972"/>
                </a:lnTo>
                <a:lnTo>
                  <a:pt x="407300" y="80972"/>
                </a:lnTo>
                <a:lnTo>
                  <a:pt x="421111" y="7291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20694" y="6670988"/>
            <a:ext cx="381000" cy="193040"/>
          </a:xfrm>
          <a:custGeom>
            <a:avLst/>
            <a:gdLst/>
            <a:ahLst/>
            <a:cxnLst/>
            <a:rect l="l" t="t" r="r" b="b"/>
            <a:pathLst>
              <a:path w="381000" h="193040">
                <a:moveTo>
                  <a:pt x="3898" y="0"/>
                </a:moveTo>
                <a:lnTo>
                  <a:pt x="0" y="44236"/>
                </a:lnTo>
                <a:lnTo>
                  <a:pt x="35296" y="79434"/>
                </a:lnTo>
                <a:lnTo>
                  <a:pt x="76847" y="109986"/>
                </a:lnTo>
                <a:lnTo>
                  <a:pt x="122719" y="135843"/>
                </a:lnTo>
                <a:lnTo>
                  <a:pt x="170979" y="156953"/>
                </a:lnTo>
                <a:lnTo>
                  <a:pt x="219697" y="173264"/>
                </a:lnTo>
                <a:lnTo>
                  <a:pt x="266938" y="184725"/>
                </a:lnTo>
                <a:lnTo>
                  <a:pt x="310770" y="191285"/>
                </a:lnTo>
                <a:lnTo>
                  <a:pt x="349261" y="192894"/>
                </a:lnTo>
                <a:lnTo>
                  <a:pt x="380479" y="189498"/>
                </a:lnTo>
                <a:lnTo>
                  <a:pt x="315362" y="169256"/>
                </a:lnTo>
                <a:lnTo>
                  <a:pt x="283219" y="149530"/>
                </a:lnTo>
                <a:lnTo>
                  <a:pt x="274655" y="118638"/>
                </a:lnTo>
                <a:lnTo>
                  <a:pt x="280276" y="64899"/>
                </a:lnTo>
                <a:lnTo>
                  <a:pt x="223185" y="45848"/>
                </a:lnTo>
                <a:lnTo>
                  <a:pt x="104676" y="12376"/>
                </a:lnTo>
                <a:lnTo>
                  <a:pt x="3898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70158" y="6154274"/>
            <a:ext cx="947419" cy="610870"/>
          </a:xfrm>
          <a:custGeom>
            <a:avLst/>
            <a:gdLst/>
            <a:ahLst/>
            <a:cxnLst/>
            <a:rect l="l" t="t" r="r" b="b"/>
            <a:pathLst>
              <a:path w="947420" h="610870">
                <a:moveTo>
                  <a:pt x="944702" y="346216"/>
                </a:moveTo>
                <a:lnTo>
                  <a:pt x="115570" y="346216"/>
                </a:lnTo>
                <a:lnTo>
                  <a:pt x="106351" y="378268"/>
                </a:lnTo>
                <a:lnTo>
                  <a:pt x="96969" y="397322"/>
                </a:lnTo>
                <a:lnTo>
                  <a:pt x="81746" y="410911"/>
                </a:lnTo>
                <a:lnTo>
                  <a:pt x="55003" y="426568"/>
                </a:lnTo>
                <a:lnTo>
                  <a:pt x="80809" y="460340"/>
                </a:lnTo>
                <a:lnTo>
                  <a:pt x="111504" y="492571"/>
                </a:lnTo>
                <a:lnTo>
                  <a:pt x="146944" y="522491"/>
                </a:lnTo>
                <a:lnTo>
                  <a:pt x="186982" y="549330"/>
                </a:lnTo>
                <a:lnTo>
                  <a:pt x="231472" y="572317"/>
                </a:lnTo>
                <a:lnTo>
                  <a:pt x="280271" y="590682"/>
                </a:lnTo>
                <a:lnTo>
                  <a:pt x="333231" y="603654"/>
                </a:lnTo>
                <a:lnTo>
                  <a:pt x="390207" y="610464"/>
                </a:lnTo>
                <a:lnTo>
                  <a:pt x="444179" y="610278"/>
                </a:lnTo>
                <a:lnTo>
                  <a:pt x="499077" y="603971"/>
                </a:lnTo>
                <a:lnTo>
                  <a:pt x="554125" y="592332"/>
                </a:lnTo>
                <a:lnTo>
                  <a:pt x="608545" y="576146"/>
                </a:lnTo>
                <a:lnTo>
                  <a:pt x="661561" y="556199"/>
                </a:lnTo>
                <a:lnTo>
                  <a:pt x="712396" y="533279"/>
                </a:lnTo>
                <a:lnTo>
                  <a:pt x="760274" y="508171"/>
                </a:lnTo>
                <a:lnTo>
                  <a:pt x="804417" y="481661"/>
                </a:lnTo>
                <a:lnTo>
                  <a:pt x="844049" y="454537"/>
                </a:lnTo>
                <a:lnTo>
                  <a:pt x="878393" y="427583"/>
                </a:lnTo>
                <a:lnTo>
                  <a:pt x="906673" y="401588"/>
                </a:lnTo>
                <a:lnTo>
                  <a:pt x="941931" y="355615"/>
                </a:lnTo>
                <a:lnTo>
                  <a:pt x="944702" y="346216"/>
                </a:lnTo>
                <a:close/>
              </a:path>
              <a:path w="947420" h="610870">
                <a:moveTo>
                  <a:pt x="361863" y="0"/>
                </a:moveTo>
                <a:lnTo>
                  <a:pt x="306275" y="6226"/>
                </a:lnTo>
                <a:lnTo>
                  <a:pt x="254627" y="18142"/>
                </a:lnTo>
                <a:lnTo>
                  <a:pt x="207143" y="35045"/>
                </a:lnTo>
                <a:lnTo>
                  <a:pt x="164048" y="56231"/>
                </a:lnTo>
                <a:lnTo>
                  <a:pt x="125564" y="80997"/>
                </a:lnTo>
                <a:lnTo>
                  <a:pt x="91917" y="108639"/>
                </a:lnTo>
                <a:lnTo>
                  <a:pt x="63328" y="138456"/>
                </a:lnTo>
                <a:lnTo>
                  <a:pt x="40022" y="169742"/>
                </a:lnTo>
                <a:lnTo>
                  <a:pt x="10153" y="233914"/>
                </a:lnTo>
                <a:lnTo>
                  <a:pt x="336" y="287371"/>
                </a:lnTo>
                <a:lnTo>
                  <a:pt x="0" y="302774"/>
                </a:lnTo>
                <a:lnTo>
                  <a:pt x="3835" y="318869"/>
                </a:lnTo>
                <a:lnTo>
                  <a:pt x="12649" y="342926"/>
                </a:lnTo>
                <a:lnTo>
                  <a:pt x="35735" y="351425"/>
                </a:lnTo>
                <a:lnTo>
                  <a:pt x="61385" y="356301"/>
                </a:lnTo>
                <a:lnTo>
                  <a:pt x="88397" y="355312"/>
                </a:lnTo>
                <a:lnTo>
                  <a:pt x="115570" y="346216"/>
                </a:lnTo>
                <a:lnTo>
                  <a:pt x="944702" y="346216"/>
                </a:lnTo>
                <a:lnTo>
                  <a:pt x="932169" y="303721"/>
                </a:lnTo>
                <a:lnTo>
                  <a:pt x="887786" y="251302"/>
                </a:lnTo>
                <a:lnTo>
                  <a:pt x="856371" y="220626"/>
                </a:lnTo>
                <a:lnTo>
                  <a:pt x="819728" y="188378"/>
                </a:lnTo>
                <a:lnTo>
                  <a:pt x="778546" y="155611"/>
                </a:lnTo>
                <a:lnTo>
                  <a:pt x="733516" y="123377"/>
                </a:lnTo>
                <a:lnTo>
                  <a:pt x="685328" y="92730"/>
                </a:lnTo>
                <a:lnTo>
                  <a:pt x="634671" y="64724"/>
                </a:lnTo>
                <a:lnTo>
                  <a:pt x="582237" y="40411"/>
                </a:lnTo>
                <a:lnTo>
                  <a:pt x="528715" y="20845"/>
                </a:lnTo>
                <a:lnTo>
                  <a:pt x="474796" y="7079"/>
                </a:lnTo>
                <a:lnTo>
                  <a:pt x="421170" y="166"/>
                </a:lnTo>
                <a:lnTo>
                  <a:pt x="361863" y="0"/>
                </a:lnTo>
                <a:close/>
              </a:path>
            </a:pathLst>
          </a:custGeom>
          <a:solidFill>
            <a:srgbClr val="27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90603" y="6300985"/>
            <a:ext cx="225742" cy="225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 rot="180000">
            <a:off x="8144101" y="6335939"/>
            <a:ext cx="467212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1+2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07680" y="53939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5" h="1232534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5" h="1232534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5" h="1232534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5" h="1232534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5" h="1232534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07680" y="53939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5" h="1232534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97572" y="6111210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33423" y="6334028"/>
            <a:ext cx="422356" cy="170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32392" y="5536131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7"/>
                </a:lnTo>
                <a:lnTo>
                  <a:pt x="672515" y="671067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4260" y="5677153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71524" y="5956512"/>
            <a:ext cx="121145" cy="86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2398" y="5528149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41" y="4851"/>
                </a:lnTo>
                <a:lnTo>
                  <a:pt x="86113" y="33604"/>
                </a:lnTo>
                <a:lnTo>
                  <a:pt x="50980" y="74797"/>
                </a:lnTo>
                <a:lnTo>
                  <a:pt x="21368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5" y="119785"/>
                </a:lnTo>
                <a:lnTo>
                  <a:pt x="275432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7" y="25654"/>
                </a:lnTo>
                <a:lnTo>
                  <a:pt x="431056" y="31902"/>
                </a:lnTo>
                <a:lnTo>
                  <a:pt x="382875" y="41710"/>
                </a:lnTo>
                <a:lnTo>
                  <a:pt x="335069" y="54630"/>
                </a:lnTo>
                <a:lnTo>
                  <a:pt x="288479" y="70180"/>
                </a:lnTo>
                <a:lnTo>
                  <a:pt x="243905" y="87882"/>
                </a:lnTo>
                <a:lnTo>
                  <a:pt x="202145" y="107264"/>
                </a:lnTo>
                <a:lnTo>
                  <a:pt x="275432" y="107264"/>
                </a:lnTo>
                <a:lnTo>
                  <a:pt x="288479" y="102082"/>
                </a:lnTo>
                <a:lnTo>
                  <a:pt x="335069" y="86533"/>
                </a:lnTo>
                <a:lnTo>
                  <a:pt x="382875" y="73612"/>
                </a:lnTo>
                <a:lnTo>
                  <a:pt x="431101" y="63795"/>
                </a:lnTo>
                <a:lnTo>
                  <a:pt x="478947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44657" y="5789694"/>
            <a:ext cx="153073" cy="85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51412" y="599996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13575" y="6062126"/>
            <a:ext cx="158711" cy="158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1412" y="600711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13575" y="6069277"/>
            <a:ext cx="158711" cy="1586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07687" y="5914606"/>
            <a:ext cx="53721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5" dirty="0">
                <a:solidFill>
                  <a:srgbClr val="FFFFFF"/>
                </a:solidFill>
                <a:latin typeface="Calibri"/>
                <a:cs typeface="Calibri"/>
              </a:rPr>
              <a:t>2+1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520" y="11421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0852" y="5240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4796" y="27874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4802" y="27874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BE9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5208" y="22452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0779" y="8215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9436" y="6395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778" y="25509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4068" y="25509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2052" y="23436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30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30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99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6323" y="25385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44159" y="11421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9491" y="5240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3435" y="27874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3441" y="27874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3847" y="22452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899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899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9420" y="8215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923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8077" y="6395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4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5" y="167543"/>
                </a:lnTo>
                <a:lnTo>
                  <a:pt x="1636729" y="147334"/>
                </a:lnTo>
                <a:lnTo>
                  <a:pt x="1589920" y="128413"/>
                </a:lnTo>
                <a:lnTo>
                  <a:pt x="1542747" y="110783"/>
                </a:lnTo>
                <a:lnTo>
                  <a:pt x="1495220" y="94445"/>
                </a:lnTo>
                <a:lnTo>
                  <a:pt x="1447348" y="79403"/>
                </a:lnTo>
                <a:lnTo>
                  <a:pt x="1399141" y="65657"/>
                </a:lnTo>
                <a:lnTo>
                  <a:pt x="1350608" y="53211"/>
                </a:lnTo>
                <a:lnTo>
                  <a:pt x="1301759" y="42065"/>
                </a:lnTo>
                <a:lnTo>
                  <a:pt x="1252602" y="32223"/>
                </a:lnTo>
                <a:lnTo>
                  <a:pt x="1203149" y="23687"/>
                </a:lnTo>
                <a:lnTo>
                  <a:pt x="1153407" y="16458"/>
                </a:lnTo>
                <a:lnTo>
                  <a:pt x="1103386" y="10538"/>
                </a:lnTo>
                <a:lnTo>
                  <a:pt x="1053097" y="5931"/>
                </a:lnTo>
                <a:lnTo>
                  <a:pt x="1002548" y="2637"/>
                </a:lnTo>
                <a:lnTo>
                  <a:pt x="951749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9417" y="25509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923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2708" y="25509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923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0692" y="23436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30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30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923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84962" y="25385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67338" y="2517539"/>
            <a:ext cx="1187850" cy="19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5280000">
            <a:off x="5065833" y="3287850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4+1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4246" y="5322461"/>
            <a:ext cx="1576070" cy="1519555"/>
          </a:xfrm>
          <a:custGeom>
            <a:avLst/>
            <a:gdLst/>
            <a:ahLst/>
            <a:cxnLst/>
            <a:rect l="l" t="t" r="r" b="b"/>
            <a:pathLst>
              <a:path w="1576070" h="1519554">
                <a:moveTo>
                  <a:pt x="1327402" y="1489811"/>
                </a:moveTo>
                <a:lnTo>
                  <a:pt x="925384" y="1489811"/>
                </a:lnTo>
                <a:lnTo>
                  <a:pt x="999665" y="1508638"/>
                </a:lnTo>
                <a:lnTo>
                  <a:pt x="1071656" y="1518025"/>
                </a:lnTo>
                <a:lnTo>
                  <a:pt x="1140409" y="1519553"/>
                </a:lnTo>
                <a:lnTo>
                  <a:pt x="1204974" y="1514798"/>
                </a:lnTo>
                <a:lnTo>
                  <a:pt x="1264403" y="1505340"/>
                </a:lnTo>
                <a:lnTo>
                  <a:pt x="1317745" y="1492758"/>
                </a:lnTo>
                <a:lnTo>
                  <a:pt x="1327402" y="1489811"/>
                </a:lnTo>
                <a:close/>
              </a:path>
              <a:path w="1576070" h="1519554">
                <a:moveTo>
                  <a:pt x="362152" y="0"/>
                </a:moveTo>
                <a:lnTo>
                  <a:pt x="302272" y="19948"/>
                </a:lnTo>
                <a:lnTo>
                  <a:pt x="259346" y="66319"/>
                </a:lnTo>
                <a:lnTo>
                  <a:pt x="244010" y="125353"/>
                </a:lnTo>
                <a:lnTo>
                  <a:pt x="247287" y="155678"/>
                </a:lnTo>
                <a:lnTo>
                  <a:pt x="257822" y="184683"/>
                </a:lnTo>
                <a:lnTo>
                  <a:pt x="248621" y="200941"/>
                </a:lnTo>
                <a:lnTo>
                  <a:pt x="234054" y="220708"/>
                </a:lnTo>
                <a:lnTo>
                  <a:pt x="217352" y="241135"/>
                </a:lnTo>
                <a:lnTo>
                  <a:pt x="187919" y="275487"/>
                </a:lnTo>
                <a:lnTo>
                  <a:pt x="174141" y="291971"/>
                </a:lnTo>
                <a:lnTo>
                  <a:pt x="160707" y="308919"/>
                </a:lnTo>
                <a:lnTo>
                  <a:pt x="147725" y="326669"/>
                </a:lnTo>
                <a:lnTo>
                  <a:pt x="142582" y="334147"/>
                </a:lnTo>
                <a:lnTo>
                  <a:pt x="127761" y="355371"/>
                </a:lnTo>
                <a:lnTo>
                  <a:pt x="83693" y="420473"/>
                </a:lnTo>
                <a:lnTo>
                  <a:pt x="61298" y="457687"/>
                </a:lnTo>
                <a:lnTo>
                  <a:pt x="40471" y="497639"/>
                </a:lnTo>
                <a:lnTo>
                  <a:pt x="22571" y="540051"/>
                </a:lnTo>
                <a:lnTo>
                  <a:pt x="8954" y="584644"/>
                </a:lnTo>
                <a:lnTo>
                  <a:pt x="978" y="631140"/>
                </a:lnTo>
                <a:lnTo>
                  <a:pt x="0" y="679261"/>
                </a:lnTo>
                <a:lnTo>
                  <a:pt x="7377" y="728729"/>
                </a:lnTo>
                <a:lnTo>
                  <a:pt x="24467" y="779266"/>
                </a:lnTo>
                <a:lnTo>
                  <a:pt x="52628" y="830592"/>
                </a:lnTo>
                <a:lnTo>
                  <a:pt x="80923" y="866900"/>
                </a:lnTo>
                <a:lnTo>
                  <a:pt x="113839" y="898650"/>
                </a:lnTo>
                <a:lnTo>
                  <a:pt x="150956" y="925579"/>
                </a:lnTo>
                <a:lnTo>
                  <a:pt x="191852" y="947426"/>
                </a:lnTo>
                <a:lnTo>
                  <a:pt x="236106" y="963929"/>
                </a:lnTo>
                <a:lnTo>
                  <a:pt x="283298" y="974826"/>
                </a:lnTo>
                <a:lnTo>
                  <a:pt x="323658" y="979398"/>
                </a:lnTo>
                <a:lnTo>
                  <a:pt x="320601" y="993410"/>
                </a:lnTo>
                <a:lnTo>
                  <a:pt x="319158" y="1007494"/>
                </a:lnTo>
                <a:lnTo>
                  <a:pt x="319288" y="1021525"/>
                </a:lnTo>
                <a:lnTo>
                  <a:pt x="320953" y="1035380"/>
                </a:lnTo>
                <a:lnTo>
                  <a:pt x="298024" y="1039399"/>
                </a:lnTo>
                <a:lnTo>
                  <a:pt x="276657" y="1042725"/>
                </a:lnTo>
                <a:lnTo>
                  <a:pt x="257294" y="1045258"/>
                </a:lnTo>
                <a:lnTo>
                  <a:pt x="240372" y="1046899"/>
                </a:lnTo>
                <a:lnTo>
                  <a:pt x="200799" y="1056364"/>
                </a:lnTo>
                <a:lnTo>
                  <a:pt x="166993" y="1077239"/>
                </a:lnTo>
                <a:lnTo>
                  <a:pt x="141275" y="1107524"/>
                </a:lnTo>
                <a:lnTo>
                  <a:pt x="125970" y="1145222"/>
                </a:lnTo>
                <a:lnTo>
                  <a:pt x="123374" y="1185827"/>
                </a:lnTo>
                <a:lnTo>
                  <a:pt x="133387" y="1224280"/>
                </a:lnTo>
                <a:lnTo>
                  <a:pt x="154763" y="1257779"/>
                </a:lnTo>
                <a:lnTo>
                  <a:pt x="186257" y="1283525"/>
                </a:lnTo>
                <a:lnTo>
                  <a:pt x="234308" y="1310700"/>
                </a:lnTo>
                <a:lnTo>
                  <a:pt x="281048" y="1335957"/>
                </a:lnTo>
                <a:lnTo>
                  <a:pt x="326579" y="1359346"/>
                </a:lnTo>
                <a:lnTo>
                  <a:pt x="371004" y="1380915"/>
                </a:lnTo>
                <a:lnTo>
                  <a:pt x="414425" y="1400715"/>
                </a:lnTo>
                <a:lnTo>
                  <a:pt x="456944" y="1418794"/>
                </a:lnTo>
                <a:lnTo>
                  <a:pt x="498664" y="1435201"/>
                </a:lnTo>
                <a:lnTo>
                  <a:pt x="502893" y="1436700"/>
                </a:lnTo>
                <a:lnTo>
                  <a:pt x="503694" y="1437017"/>
                </a:lnTo>
                <a:lnTo>
                  <a:pt x="551354" y="1451830"/>
                </a:lnTo>
                <a:lnTo>
                  <a:pt x="600399" y="1463724"/>
                </a:lnTo>
                <a:lnTo>
                  <a:pt x="652764" y="1473668"/>
                </a:lnTo>
                <a:lnTo>
                  <a:pt x="707333" y="1481539"/>
                </a:lnTo>
                <a:lnTo>
                  <a:pt x="762994" y="1487212"/>
                </a:lnTo>
                <a:lnTo>
                  <a:pt x="818632" y="1490564"/>
                </a:lnTo>
                <a:lnTo>
                  <a:pt x="873134" y="1491472"/>
                </a:lnTo>
                <a:lnTo>
                  <a:pt x="925384" y="1489811"/>
                </a:lnTo>
                <a:lnTo>
                  <a:pt x="1327402" y="1489811"/>
                </a:lnTo>
                <a:lnTo>
                  <a:pt x="1364051" y="1478629"/>
                </a:lnTo>
                <a:lnTo>
                  <a:pt x="1402373" y="1464533"/>
                </a:lnTo>
                <a:lnTo>
                  <a:pt x="1451267" y="1442751"/>
                </a:lnTo>
                <a:lnTo>
                  <a:pt x="1484865" y="1421766"/>
                </a:lnTo>
                <a:lnTo>
                  <a:pt x="1517199" y="1378650"/>
                </a:lnTo>
                <a:lnTo>
                  <a:pt x="1520895" y="1362341"/>
                </a:lnTo>
                <a:lnTo>
                  <a:pt x="1520595" y="1362341"/>
                </a:lnTo>
                <a:lnTo>
                  <a:pt x="1521613" y="1359019"/>
                </a:lnTo>
                <a:lnTo>
                  <a:pt x="1526056" y="1327632"/>
                </a:lnTo>
                <a:lnTo>
                  <a:pt x="1535018" y="1319536"/>
                </a:lnTo>
                <a:lnTo>
                  <a:pt x="1560207" y="1284376"/>
                </a:lnTo>
                <a:lnTo>
                  <a:pt x="1575820" y="1223305"/>
                </a:lnTo>
                <a:lnTo>
                  <a:pt x="1571892" y="1192025"/>
                </a:lnTo>
                <a:lnTo>
                  <a:pt x="1531442" y="1112198"/>
                </a:lnTo>
                <a:lnTo>
                  <a:pt x="1501520" y="1064381"/>
                </a:lnTo>
                <a:lnTo>
                  <a:pt x="1470392" y="1018818"/>
                </a:lnTo>
                <a:lnTo>
                  <a:pt x="1438070" y="975523"/>
                </a:lnTo>
                <a:lnTo>
                  <a:pt x="1404568" y="934512"/>
                </a:lnTo>
                <a:lnTo>
                  <a:pt x="1369899" y="895800"/>
                </a:lnTo>
                <a:lnTo>
                  <a:pt x="1334077" y="859404"/>
                </a:lnTo>
                <a:lnTo>
                  <a:pt x="1297115" y="825337"/>
                </a:lnTo>
                <a:lnTo>
                  <a:pt x="1259027" y="793616"/>
                </a:lnTo>
                <a:lnTo>
                  <a:pt x="1219825" y="764256"/>
                </a:lnTo>
                <a:lnTo>
                  <a:pt x="1179524" y="737273"/>
                </a:lnTo>
                <a:lnTo>
                  <a:pt x="1163137" y="706857"/>
                </a:lnTo>
                <a:lnTo>
                  <a:pt x="1141299" y="675469"/>
                </a:lnTo>
                <a:lnTo>
                  <a:pt x="1113288" y="643565"/>
                </a:lnTo>
                <a:lnTo>
                  <a:pt x="1078383" y="611601"/>
                </a:lnTo>
                <a:lnTo>
                  <a:pt x="1035863" y="580031"/>
                </a:lnTo>
                <a:lnTo>
                  <a:pt x="985006" y="549312"/>
                </a:lnTo>
                <a:lnTo>
                  <a:pt x="928843" y="521741"/>
                </a:lnTo>
                <a:lnTo>
                  <a:pt x="818349" y="521741"/>
                </a:lnTo>
                <a:lnTo>
                  <a:pt x="806065" y="516176"/>
                </a:lnTo>
                <a:lnTo>
                  <a:pt x="796330" y="512051"/>
                </a:lnTo>
                <a:lnTo>
                  <a:pt x="789581" y="509364"/>
                </a:lnTo>
                <a:lnTo>
                  <a:pt x="786256" y="508114"/>
                </a:lnTo>
                <a:lnTo>
                  <a:pt x="783557" y="507390"/>
                </a:lnTo>
                <a:lnTo>
                  <a:pt x="701598" y="507390"/>
                </a:lnTo>
                <a:lnTo>
                  <a:pt x="705656" y="484660"/>
                </a:lnTo>
                <a:lnTo>
                  <a:pt x="709607" y="460675"/>
                </a:lnTo>
                <a:lnTo>
                  <a:pt x="713083" y="435615"/>
                </a:lnTo>
                <a:lnTo>
                  <a:pt x="715720" y="409663"/>
                </a:lnTo>
                <a:lnTo>
                  <a:pt x="717150" y="362178"/>
                </a:lnTo>
                <a:lnTo>
                  <a:pt x="712324" y="314054"/>
                </a:lnTo>
                <a:lnTo>
                  <a:pt x="701576" y="266251"/>
                </a:lnTo>
                <a:lnTo>
                  <a:pt x="685240" y="219728"/>
                </a:lnTo>
                <a:lnTo>
                  <a:pt x="663649" y="175442"/>
                </a:lnTo>
                <a:lnTo>
                  <a:pt x="637139" y="134354"/>
                </a:lnTo>
                <a:lnTo>
                  <a:pt x="606043" y="97421"/>
                </a:lnTo>
                <a:lnTo>
                  <a:pt x="577898" y="71242"/>
                </a:lnTo>
                <a:lnTo>
                  <a:pt x="504625" y="25344"/>
                </a:lnTo>
                <a:lnTo>
                  <a:pt x="458924" y="9158"/>
                </a:lnTo>
                <a:lnTo>
                  <a:pt x="411240" y="632"/>
                </a:lnTo>
                <a:lnTo>
                  <a:pt x="362152" y="0"/>
                </a:lnTo>
                <a:close/>
              </a:path>
              <a:path w="1576070" h="1519554">
                <a:moveTo>
                  <a:pt x="1521745" y="1358587"/>
                </a:moveTo>
                <a:lnTo>
                  <a:pt x="1520595" y="1362341"/>
                </a:lnTo>
                <a:lnTo>
                  <a:pt x="1520895" y="1362341"/>
                </a:lnTo>
                <a:lnTo>
                  <a:pt x="1521745" y="1358587"/>
                </a:lnTo>
                <a:close/>
              </a:path>
              <a:path w="1576070" h="1519554">
                <a:moveTo>
                  <a:pt x="1523211" y="1352270"/>
                </a:moveTo>
                <a:lnTo>
                  <a:pt x="1522475" y="1355661"/>
                </a:lnTo>
                <a:lnTo>
                  <a:pt x="1521908" y="1357870"/>
                </a:lnTo>
                <a:lnTo>
                  <a:pt x="1521745" y="1358587"/>
                </a:lnTo>
                <a:lnTo>
                  <a:pt x="1521992" y="1357782"/>
                </a:lnTo>
                <a:lnTo>
                  <a:pt x="1522767" y="1354467"/>
                </a:lnTo>
                <a:lnTo>
                  <a:pt x="1523211" y="1352270"/>
                </a:lnTo>
                <a:close/>
              </a:path>
              <a:path w="1576070" h="1519554">
                <a:moveTo>
                  <a:pt x="870901" y="509071"/>
                </a:moveTo>
                <a:lnTo>
                  <a:pt x="843943" y="512586"/>
                </a:lnTo>
                <a:lnTo>
                  <a:pt x="818349" y="521741"/>
                </a:lnTo>
                <a:lnTo>
                  <a:pt x="928843" y="521741"/>
                </a:lnTo>
                <a:lnTo>
                  <a:pt x="925092" y="519899"/>
                </a:lnTo>
                <a:lnTo>
                  <a:pt x="898269" y="511431"/>
                </a:lnTo>
                <a:lnTo>
                  <a:pt x="870901" y="509071"/>
                </a:lnTo>
                <a:close/>
              </a:path>
              <a:path w="1576070" h="1519554">
                <a:moveTo>
                  <a:pt x="743603" y="500484"/>
                </a:moveTo>
                <a:lnTo>
                  <a:pt x="722291" y="502170"/>
                </a:lnTo>
                <a:lnTo>
                  <a:pt x="701598" y="507390"/>
                </a:lnTo>
                <a:lnTo>
                  <a:pt x="783557" y="507390"/>
                </a:lnTo>
                <a:lnTo>
                  <a:pt x="765077" y="502432"/>
                </a:lnTo>
                <a:lnTo>
                  <a:pt x="743603" y="500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4842" y="6674732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59">
                <a:moveTo>
                  <a:pt x="0" y="10071"/>
                </a:moveTo>
                <a:lnTo>
                  <a:pt x="1016" y="6756"/>
                </a:lnTo>
                <a:lnTo>
                  <a:pt x="1879" y="3390"/>
                </a:lnTo>
                <a:lnTo>
                  <a:pt x="2616" y="0"/>
                </a:lnTo>
                <a:lnTo>
                  <a:pt x="2171" y="2197"/>
                </a:lnTo>
                <a:lnTo>
                  <a:pt x="1397" y="5511"/>
                </a:lnTo>
                <a:lnTo>
                  <a:pt x="0" y="10071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4246" y="5322461"/>
            <a:ext cx="1576070" cy="1519555"/>
          </a:xfrm>
          <a:custGeom>
            <a:avLst/>
            <a:gdLst/>
            <a:ahLst/>
            <a:cxnLst/>
            <a:rect l="l" t="t" r="r" b="b"/>
            <a:pathLst>
              <a:path w="1576070" h="1519554">
                <a:moveTo>
                  <a:pt x="259346" y="66319"/>
                </a:moveTo>
                <a:lnTo>
                  <a:pt x="248020" y="95102"/>
                </a:lnTo>
                <a:lnTo>
                  <a:pt x="244010" y="125353"/>
                </a:lnTo>
                <a:lnTo>
                  <a:pt x="247287" y="155678"/>
                </a:lnTo>
                <a:lnTo>
                  <a:pt x="257822" y="184683"/>
                </a:lnTo>
                <a:lnTo>
                  <a:pt x="248621" y="200941"/>
                </a:lnTo>
                <a:lnTo>
                  <a:pt x="234054" y="220708"/>
                </a:lnTo>
                <a:lnTo>
                  <a:pt x="217352" y="241135"/>
                </a:lnTo>
                <a:lnTo>
                  <a:pt x="201751" y="259372"/>
                </a:lnTo>
                <a:lnTo>
                  <a:pt x="187919" y="275487"/>
                </a:lnTo>
                <a:lnTo>
                  <a:pt x="174141" y="291971"/>
                </a:lnTo>
                <a:lnTo>
                  <a:pt x="160707" y="308919"/>
                </a:lnTo>
                <a:lnTo>
                  <a:pt x="147903" y="326428"/>
                </a:lnTo>
                <a:lnTo>
                  <a:pt x="147725" y="326669"/>
                </a:lnTo>
                <a:lnTo>
                  <a:pt x="147560" y="326923"/>
                </a:lnTo>
                <a:lnTo>
                  <a:pt x="147382" y="327177"/>
                </a:lnTo>
                <a:lnTo>
                  <a:pt x="142582" y="334147"/>
                </a:lnTo>
                <a:lnTo>
                  <a:pt x="137700" y="341169"/>
                </a:lnTo>
                <a:lnTo>
                  <a:pt x="132754" y="348244"/>
                </a:lnTo>
                <a:lnTo>
                  <a:pt x="127761" y="355371"/>
                </a:lnTo>
                <a:lnTo>
                  <a:pt x="106300" y="386275"/>
                </a:lnTo>
                <a:lnTo>
                  <a:pt x="83693" y="420473"/>
                </a:lnTo>
                <a:lnTo>
                  <a:pt x="61298" y="457687"/>
                </a:lnTo>
                <a:lnTo>
                  <a:pt x="40471" y="497639"/>
                </a:lnTo>
                <a:lnTo>
                  <a:pt x="22571" y="540051"/>
                </a:lnTo>
                <a:lnTo>
                  <a:pt x="8954" y="584644"/>
                </a:lnTo>
                <a:lnTo>
                  <a:pt x="978" y="631140"/>
                </a:lnTo>
                <a:lnTo>
                  <a:pt x="0" y="679261"/>
                </a:lnTo>
                <a:lnTo>
                  <a:pt x="7377" y="728729"/>
                </a:lnTo>
                <a:lnTo>
                  <a:pt x="24467" y="779266"/>
                </a:lnTo>
                <a:lnTo>
                  <a:pt x="52628" y="830592"/>
                </a:lnTo>
                <a:lnTo>
                  <a:pt x="80923" y="866900"/>
                </a:lnTo>
                <a:lnTo>
                  <a:pt x="113839" y="898650"/>
                </a:lnTo>
                <a:lnTo>
                  <a:pt x="150956" y="925579"/>
                </a:lnTo>
                <a:lnTo>
                  <a:pt x="191852" y="947426"/>
                </a:lnTo>
                <a:lnTo>
                  <a:pt x="236106" y="963929"/>
                </a:lnTo>
                <a:lnTo>
                  <a:pt x="283298" y="974826"/>
                </a:lnTo>
                <a:lnTo>
                  <a:pt x="323658" y="979398"/>
                </a:lnTo>
                <a:lnTo>
                  <a:pt x="320601" y="993410"/>
                </a:lnTo>
                <a:lnTo>
                  <a:pt x="319158" y="1007494"/>
                </a:lnTo>
                <a:lnTo>
                  <a:pt x="319288" y="1021525"/>
                </a:lnTo>
                <a:lnTo>
                  <a:pt x="320953" y="1035380"/>
                </a:lnTo>
                <a:lnTo>
                  <a:pt x="298024" y="1039399"/>
                </a:lnTo>
                <a:lnTo>
                  <a:pt x="276657" y="1042725"/>
                </a:lnTo>
                <a:lnTo>
                  <a:pt x="257294" y="1045258"/>
                </a:lnTo>
                <a:lnTo>
                  <a:pt x="240372" y="1046899"/>
                </a:lnTo>
                <a:lnTo>
                  <a:pt x="200799" y="1056364"/>
                </a:lnTo>
                <a:lnTo>
                  <a:pt x="166993" y="1077239"/>
                </a:lnTo>
                <a:lnTo>
                  <a:pt x="141275" y="1107524"/>
                </a:lnTo>
                <a:lnTo>
                  <a:pt x="125970" y="1145222"/>
                </a:lnTo>
                <a:lnTo>
                  <a:pt x="123374" y="1185827"/>
                </a:lnTo>
                <a:lnTo>
                  <a:pt x="133387" y="1224280"/>
                </a:lnTo>
                <a:lnTo>
                  <a:pt x="154763" y="1257779"/>
                </a:lnTo>
                <a:lnTo>
                  <a:pt x="186257" y="1283525"/>
                </a:lnTo>
                <a:lnTo>
                  <a:pt x="234308" y="1310700"/>
                </a:lnTo>
                <a:lnTo>
                  <a:pt x="281048" y="1335957"/>
                </a:lnTo>
                <a:lnTo>
                  <a:pt x="326579" y="1359346"/>
                </a:lnTo>
                <a:lnTo>
                  <a:pt x="371004" y="1380915"/>
                </a:lnTo>
                <a:lnTo>
                  <a:pt x="414425" y="1400715"/>
                </a:lnTo>
                <a:lnTo>
                  <a:pt x="456944" y="1418794"/>
                </a:lnTo>
                <a:lnTo>
                  <a:pt x="498664" y="1435201"/>
                </a:lnTo>
                <a:lnTo>
                  <a:pt x="499693" y="1435582"/>
                </a:lnTo>
                <a:lnTo>
                  <a:pt x="500747" y="1435976"/>
                </a:lnTo>
                <a:lnTo>
                  <a:pt x="501801" y="1436331"/>
                </a:lnTo>
                <a:lnTo>
                  <a:pt x="502157" y="1436458"/>
                </a:lnTo>
                <a:lnTo>
                  <a:pt x="502525" y="1436585"/>
                </a:lnTo>
                <a:lnTo>
                  <a:pt x="502893" y="1436700"/>
                </a:lnTo>
                <a:lnTo>
                  <a:pt x="503287" y="1436865"/>
                </a:lnTo>
                <a:lnTo>
                  <a:pt x="503694" y="1437017"/>
                </a:lnTo>
                <a:lnTo>
                  <a:pt x="504100" y="1437157"/>
                </a:lnTo>
                <a:lnTo>
                  <a:pt x="504976" y="1437487"/>
                </a:lnTo>
                <a:lnTo>
                  <a:pt x="505865" y="1437805"/>
                </a:lnTo>
                <a:lnTo>
                  <a:pt x="551354" y="1451830"/>
                </a:lnTo>
                <a:lnTo>
                  <a:pt x="600399" y="1463724"/>
                </a:lnTo>
                <a:lnTo>
                  <a:pt x="652764" y="1473668"/>
                </a:lnTo>
                <a:lnTo>
                  <a:pt x="707333" y="1481539"/>
                </a:lnTo>
                <a:lnTo>
                  <a:pt x="762994" y="1487212"/>
                </a:lnTo>
                <a:lnTo>
                  <a:pt x="818632" y="1490564"/>
                </a:lnTo>
                <a:lnTo>
                  <a:pt x="873134" y="1491472"/>
                </a:lnTo>
                <a:lnTo>
                  <a:pt x="925384" y="1489811"/>
                </a:lnTo>
                <a:lnTo>
                  <a:pt x="999665" y="1508638"/>
                </a:lnTo>
                <a:lnTo>
                  <a:pt x="1071656" y="1518025"/>
                </a:lnTo>
                <a:lnTo>
                  <a:pt x="1140409" y="1519553"/>
                </a:lnTo>
                <a:lnTo>
                  <a:pt x="1204974" y="1514798"/>
                </a:lnTo>
                <a:lnTo>
                  <a:pt x="1264403" y="1505340"/>
                </a:lnTo>
                <a:lnTo>
                  <a:pt x="1317745" y="1492758"/>
                </a:lnTo>
                <a:lnTo>
                  <a:pt x="1364051" y="1478629"/>
                </a:lnTo>
                <a:lnTo>
                  <a:pt x="1402373" y="1464533"/>
                </a:lnTo>
                <a:lnTo>
                  <a:pt x="1451267" y="1442751"/>
                </a:lnTo>
                <a:lnTo>
                  <a:pt x="1484865" y="1421766"/>
                </a:lnTo>
                <a:lnTo>
                  <a:pt x="1517199" y="1378650"/>
                </a:lnTo>
                <a:lnTo>
                  <a:pt x="1525929" y="1335214"/>
                </a:lnTo>
                <a:lnTo>
                  <a:pt x="1526056" y="1327632"/>
                </a:lnTo>
                <a:lnTo>
                  <a:pt x="1535018" y="1319536"/>
                </a:lnTo>
                <a:lnTo>
                  <a:pt x="1560207" y="1284376"/>
                </a:lnTo>
                <a:lnTo>
                  <a:pt x="1575820" y="1223305"/>
                </a:lnTo>
                <a:lnTo>
                  <a:pt x="1571892" y="1192025"/>
                </a:lnTo>
                <a:lnTo>
                  <a:pt x="1531442" y="1112198"/>
                </a:lnTo>
                <a:lnTo>
                  <a:pt x="1501520" y="1064381"/>
                </a:lnTo>
                <a:lnTo>
                  <a:pt x="1470392" y="1018818"/>
                </a:lnTo>
                <a:lnTo>
                  <a:pt x="1438070" y="975523"/>
                </a:lnTo>
                <a:lnTo>
                  <a:pt x="1404568" y="934512"/>
                </a:lnTo>
                <a:lnTo>
                  <a:pt x="1369899" y="895800"/>
                </a:lnTo>
                <a:lnTo>
                  <a:pt x="1334077" y="859404"/>
                </a:lnTo>
                <a:lnTo>
                  <a:pt x="1297115" y="825337"/>
                </a:lnTo>
                <a:lnTo>
                  <a:pt x="1259027" y="793616"/>
                </a:lnTo>
                <a:lnTo>
                  <a:pt x="1219825" y="764256"/>
                </a:lnTo>
                <a:lnTo>
                  <a:pt x="1179524" y="737273"/>
                </a:lnTo>
                <a:lnTo>
                  <a:pt x="1163137" y="706857"/>
                </a:lnTo>
                <a:lnTo>
                  <a:pt x="1141299" y="675469"/>
                </a:lnTo>
                <a:lnTo>
                  <a:pt x="1113288" y="643565"/>
                </a:lnTo>
                <a:lnTo>
                  <a:pt x="1078383" y="611601"/>
                </a:lnTo>
                <a:lnTo>
                  <a:pt x="1035863" y="580031"/>
                </a:lnTo>
                <a:lnTo>
                  <a:pt x="985006" y="549312"/>
                </a:lnTo>
                <a:lnTo>
                  <a:pt x="925092" y="519899"/>
                </a:lnTo>
                <a:lnTo>
                  <a:pt x="870901" y="509071"/>
                </a:lnTo>
                <a:lnTo>
                  <a:pt x="843943" y="512586"/>
                </a:lnTo>
                <a:lnTo>
                  <a:pt x="818349" y="521741"/>
                </a:lnTo>
                <a:lnTo>
                  <a:pt x="806065" y="516176"/>
                </a:lnTo>
                <a:lnTo>
                  <a:pt x="765077" y="502432"/>
                </a:lnTo>
                <a:lnTo>
                  <a:pt x="743603" y="500484"/>
                </a:lnTo>
                <a:lnTo>
                  <a:pt x="722291" y="502170"/>
                </a:lnTo>
                <a:lnTo>
                  <a:pt x="701598" y="507390"/>
                </a:lnTo>
                <a:lnTo>
                  <a:pt x="705656" y="484660"/>
                </a:lnTo>
                <a:lnTo>
                  <a:pt x="709607" y="460675"/>
                </a:lnTo>
                <a:lnTo>
                  <a:pt x="713083" y="435615"/>
                </a:lnTo>
                <a:lnTo>
                  <a:pt x="715720" y="409663"/>
                </a:lnTo>
                <a:lnTo>
                  <a:pt x="717150" y="362178"/>
                </a:lnTo>
                <a:lnTo>
                  <a:pt x="712324" y="314054"/>
                </a:lnTo>
                <a:lnTo>
                  <a:pt x="701576" y="266251"/>
                </a:lnTo>
                <a:lnTo>
                  <a:pt x="685240" y="219728"/>
                </a:lnTo>
                <a:lnTo>
                  <a:pt x="663649" y="175442"/>
                </a:lnTo>
                <a:lnTo>
                  <a:pt x="637139" y="134354"/>
                </a:lnTo>
                <a:lnTo>
                  <a:pt x="606043" y="97421"/>
                </a:lnTo>
                <a:lnTo>
                  <a:pt x="577898" y="71242"/>
                </a:lnTo>
                <a:lnTo>
                  <a:pt x="504625" y="25344"/>
                </a:lnTo>
                <a:lnTo>
                  <a:pt x="458924" y="9158"/>
                </a:lnTo>
                <a:lnTo>
                  <a:pt x="411240" y="632"/>
                </a:lnTo>
                <a:lnTo>
                  <a:pt x="362152" y="0"/>
                </a:lnTo>
                <a:lnTo>
                  <a:pt x="330715" y="6240"/>
                </a:lnTo>
                <a:lnTo>
                  <a:pt x="302272" y="19948"/>
                </a:lnTo>
                <a:lnTo>
                  <a:pt x="278067" y="40262"/>
                </a:lnTo>
                <a:lnTo>
                  <a:pt x="259346" y="66319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4410" y="6172586"/>
            <a:ext cx="711200" cy="508634"/>
          </a:xfrm>
          <a:custGeom>
            <a:avLst/>
            <a:gdLst/>
            <a:ahLst/>
            <a:cxnLst/>
            <a:rect l="l" t="t" r="r" b="b"/>
            <a:pathLst>
              <a:path w="711200" h="508634">
                <a:moveTo>
                  <a:pt x="405612" y="0"/>
                </a:moveTo>
                <a:lnTo>
                  <a:pt x="366379" y="58799"/>
                </a:lnTo>
                <a:lnTo>
                  <a:pt x="326178" y="93211"/>
                </a:lnTo>
                <a:lnTo>
                  <a:pt x="280368" y="124541"/>
                </a:lnTo>
                <a:lnTo>
                  <a:pt x="235031" y="147972"/>
                </a:lnTo>
                <a:lnTo>
                  <a:pt x="196253" y="158686"/>
                </a:lnTo>
                <a:lnTo>
                  <a:pt x="232247" y="184365"/>
                </a:lnTo>
                <a:lnTo>
                  <a:pt x="270402" y="205852"/>
                </a:lnTo>
                <a:lnTo>
                  <a:pt x="309642" y="223432"/>
                </a:lnTo>
                <a:lnTo>
                  <a:pt x="348894" y="237388"/>
                </a:lnTo>
                <a:lnTo>
                  <a:pt x="312098" y="251533"/>
                </a:lnTo>
                <a:lnTo>
                  <a:pt x="264336" y="266262"/>
                </a:lnTo>
                <a:lnTo>
                  <a:pt x="209580" y="280723"/>
                </a:lnTo>
                <a:lnTo>
                  <a:pt x="151798" y="294066"/>
                </a:lnTo>
                <a:lnTo>
                  <a:pt x="94961" y="305440"/>
                </a:lnTo>
                <a:lnTo>
                  <a:pt x="43038" y="313992"/>
                </a:lnTo>
                <a:lnTo>
                  <a:pt x="0" y="318871"/>
                </a:lnTo>
                <a:lnTo>
                  <a:pt x="46623" y="345232"/>
                </a:lnTo>
                <a:lnTo>
                  <a:pt x="94423" y="370993"/>
                </a:lnTo>
                <a:lnTo>
                  <a:pt x="143214" y="395836"/>
                </a:lnTo>
                <a:lnTo>
                  <a:pt x="192812" y="419446"/>
                </a:lnTo>
                <a:lnTo>
                  <a:pt x="243031" y="441504"/>
                </a:lnTo>
                <a:lnTo>
                  <a:pt x="293687" y="461695"/>
                </a:lnTo>
                <a:lnTo>
                  <a:pt x="339784" y="475512"/>
                </a:lnTo>
                <a:lnTo>
                  <a:pt x="390935" y="487027"/>
                </a:lnTo>
                <a:lnTo>
                  <a:pt x="445472" y="496138"/>
                </a:lnTo>
                <a:lnTo>
                  <a:pt x="501730" y="502745"/>
                </a:lnTo>
                <a:lnTo>
                  <a:pt x="558043" y="506748"/>
                </a:lnTo>
                <a:lnTo>
                  <a:pt x="612743" y="508048"/>
                </a:lnTo>
                <a:lnTo>
                  <a:pt x="664164" y="506542"/>
                </a:lnTo>
                <a:lnTo>
                  <a:pt x="710641" y="502132"/>
                </a:lnTo>
                <a:lnTo>
                  <a:pt x="405612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9349" y="6485764"/>
            <a:ext cx="711200" cy="196850"/>
          </a:xfrm>
          <a:custGeom>
            <a:avLst/>
            <a:gdLst/>
            <a:ahLst/>
            <a:cxnLst/>
            <a:rect l="l" t="t" r="r" b="b"/>
            <a:pathLst>
              <a:path w="711200" h="196850">
                <a:moveTo>
                  <a:pt x="60223" y="0"/>
                </a:moveTo>
                <a:lnTo>
                  <a:pt x="43521" y="2520"/>
                </a:lnTo>
                <a:lnTo>
                  <a:pt x="27811" y="4630"/>
                </a:lnTo>
                <a:lnTo>
                  <a:pt x="13251" y="6295"/>
                </a:lnTo>
                <a:lnTo>
                  <a:pt x="0" y="7480"/>
                </a:lnTo>
                <a:lnTo>
                  <a:pt x="46628" y="33840"/>
                </a:lnTo>
                <a:lnTo>
                  <a:pt x="94429" y="59599"/>
                </a:lnTo>
                <a:lnTo>
                  <a:pt x="143219" y="84440"/>
                </a:lnTo>
                <a:lnTo>
                  <a:pt x="192815" y="108049"/>
                </a:lnTo>
                <a:lnTo>
                  <a:pt x="243032" y="130109"/>
                </a:lnTo>
                <a:lnTo>
                  <a:pt x="293687" y="150304"/>
                </a:lnTo>
                <a:lnTo>
                  <a:pt x="339788" y="164121"/>
                </a:lnTo>
                <a:lnTo>
                  <a:pt x="390940" y="175635"/>
                </a:lnTo>
                <a:lnTo>
                  <a:pt x="445478" y="184746"/>
                </a:lnTo>
                <a:lnTo>
                  <a:pt x="501735" y="191354"/>
                </a:lnTo>
                <a:lnTo>
                  <a:pt x="558046" y="195357"/>
                </a:lnTo>
                <a:lnTo>
                  <a:pt x="612745" y="196656"/>
                </a:lnTo>
                <a:lnTo>
                  <a:pt x="664165" y="195151"/>
                </a:lnTo>
                <a:lnTo>
                  <a:pt x="710641" y="190741"/>
                </a:lnTo>
                <a:lnTo>
                  <a:pt x="695703" y="166142"/>
                </a:lnTo>
                <a:lnTo>
                  <a:pt x="649108" y="166142"/>
                </a:lnTo>
                <a:lnTo>
                  <a:pt x="600664" y="165878"/>
                </a:lnTo>
                <a:lnTo>
                  <a:pt x="550351" y="163381"/>
                </a:lnTo>
                <a:lnTo>
                  <a:pt x="499392" y="158723"/>
                </a:lnTo>
                <a:lnTo>
                  <a:pt x="449008" y="151978"/>
                </a:lnTo>
                <a:lnTo>
                  <a:pt x="400421" y="143220"/>
                </a:lnTo>
                <a:lnTo>
                  <a:pt x="354852" y="132524"/>
                </a:lnTo>
                <a:lnTo>
                  <a:pt x="313524" y="119964"/>
                </a:lnTo>
                <a:lnTo>
                  <a:pt x="270167" y="102813"/>
                </a:lnTo>
                <a:lnTo>
                  <a:pt x="227116" y="84259"/>
                </a:lnTo>
                <a:lnTo>
                  <a:pt x="184483" y="64501"/>
                </a:lnTo>
                <a:lnTo>
                  <a:pt x="142381" y="43739"/>
                </a:lnTo>
                <a:lnTo>
                  <a:pt x="100923" y="22172"/>
                </a:lnTo>
                <a:lnTo>
                  <a:pt x="60223" y="0"/>
                </a:lnTo>
                <a:close/>
              </a:path>
              <a:path w="711200" h="196850">
                <a:moveTo>
                  <a:pt x="694461" y="164096"/>
                </a:moveTo>
                <a:lnTo>
                  <a:pt x="649108" y="166142"/>
                </a:lnTo>
                <a:lnTo>
                  <a:pt x="695703" y="166142"/>
                </a:lnTo>
                <a:lnTo>
                  <a:pt x="694461" y="164096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5606" y="6320231"/>
            <a:ext cx="172478" cy="8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7551" y="5945401"/>
            <a:ext cx="345215" cy="229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1991" y="5444619"/>
            <a:ext cx="511809" cy="727075"/>
          </a:xfrm>
          <a:custGeom>
            <a:avLst/>
            <a:gdLst/>
            <a:ahLst/>
            <a:cxnLst/>
            <a:rect l="l" t="t" r="r" b="b"/>
            <a:pathLst>
              <a:path w="511809" h="727075">
                <a:moveTo>
                  <a:pt x="243454" y="0"/>
                </a:moveTo>
                <a:lnTo>
                  <a:pt x="257915" y="43560"/>
                </a:lnTo>
                <a:lnTo>
                  <a:pt x="254779" y="85426"/>
                </a:lnTo>
                <a:lnTo>
                  <a:pt x="238324" y="125680"/>
                </a:lnTo>
                <a:lnTo>
                  <a:pt x="212824" y="164405"/>
                </a:lnTo>
                <a:lnTo>
                  <a:pt x="182555" y="201685"/>
                </a:lnTo>
                <a:lnTo>
                  <a:pt x="151792" y="237601"/>
                </a:lnTo>
                <a:lnTo>
                  <a:pt x="124811" y="272237"/>
                </a:lnTo>
                <a:lnTo>
                  <a:pt x="99474" y="308610"/>
                </a:lnTo>
                <a:lnTo>
                  <a:pt x="73595" y="346233"/>
                </a:lnTo>
                <a:lnTo>
                  <a:pt x="49000" y="384967"/>
                </a:lnTo>
                <a:lnTo>
                  <a:pt x="27516" y="424678"/>
                </a:lnTo>
                <a:lnTo>
                  <a:pt x="10970" y="465229"/>
                </a:lnTo>
                <a:lnTo>
                  <a:pt x="1189" y="506483"/>
                </a:lnTo>
                <a:lnTo>
                  <a:pt x="0" y="548305"/>
                </a:lnTo>
                <a:lnTo>
                  <a:pt x="9229" y="590559"/>
                </a:lnTo>
                <a:lnTo>
                  <a:pt x="30704" y="633107"/>
                </a:lnTo>
                <a:lnTo>
                  <a:pt x="59966" y="667602"/>
                </a:lnTo>
                <a:lnTo>
                  <a:pt x="94780" y="693730"/>
                </a:lnTo>
                <a:lnTo>
                  <a:pt x="133928" y="711960"/>
                </a:lnTo>
                <a:lnTo>
                  <a:pt x="176192" y="722764"/>
                </a:lnTo>
                <a:lnTo>
                  <a:pt x="220353" y="726611"/>
                </a:lnTo>
                <a:lnTo>
                  <a:pt x="265192" y="723972"/>
                </a:lnTo>
                <a:lnTo>
                  <a:pt x="309490" y="715317"/>
                </a:lnTo>
                <a:lnTo>
                  <a:pt x="352029" y="701117"/>
                </a:lnTo>
                <a:lnTo>
                  <a:pt x="391591" y="681842"/>
                </a:lnTo>
                <a:lnTo>
                  <a:pt x="426956" y="657961"/>
                </a:lnTo>
                <a:lnTo>
                  <a:pt x="511602" y="614311"/>
                </a:lnTo>
                <a:lnTo>
                  <a:pt x="473413" y="576682"/>
                </a:lnTo>
                <a:lnTo>
                  <a:pt x="450083" y="537208"/>
                </a:lnTo>
                <a:lnTo>
                  <a:pt x="438751" y="496066"/>
                </a:lnTo>
                <a:lnTo>
                  <a:pt x="436553" y="453434"/>
                </a:lnTo>
                <a:lnTo>
                  <a:pt x="440628" y="409490"/>
                </a:lnTo>
                <a:lnTo>
                  <a:pt x="448114" y="364412"/>
                </a:lnTo>
                <a:lnTo>
                  <a:pt x="456148" y="318377"/>
                </a:lnTo>
                <a:lnTo>
                  <a:pt x="461869" y="271564"/>
                </a:lnTo>
                <a:lnTo>
                  <a:pt x="462393" y="230227"/>
                </a:lnTo>
                <a:lnTo>
                  <a:pt x="455756" y="187629"/>
                </a:lnTo>
                <a:lnTo>
                  <a:pt x="442372" y="145507"/>
                </a:lnTo>
                <a:lnTo>
                  <a:pt x="422652" y="105597"/>
                </a:lnTo>
                <a:lnTo>
                  <a:pt x="397009" y="69635"/>
                </a:lnTo>
                <a:lnTo>
                  <a:pt x="365855" y="39358"/>
                </a:lnTo>
                <a:lnTo>
                  <a:pt x="329603" y="16502"/>
                </a:lnTo>
                <a:lnTo>
                  <a:pt x="288665" y="2804"/>
                </a:lnTo>
                <a:lnTo>
                  <a:pt x="243454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5530" y="6010177"/>
            <a:ext cx="908050" cy="697865"/>
          </a:xfrm>
          <a:custGeom>
            <a:avLst/>
            <a:gdLst/>
            <a:ahLst/>
            <a:cxnLst/>
            <a:rect l="l" t="t" r="r" b="b"/>
            <a:pathLst>
              <a:path w="908050" h="697865">
                <a:moveTo>
                  <a:pt x="59268" y="0"/>
                </a:moveTo>
                <a:lnTo>
                  <a:pt x="25912" y="1289"/>
                </a:lnTo>
                <a:lnTo>
                  <a:pt x="7031" y="12457"/>
                </a:lnTo>
                <a:lnTo>
                  <a:pt x="0" y="33023"/>
                </a:lnTo>
                <a:lnTo>
                  <a:pt x="2191" y="62508"/>
                </a:lnTo>
                <a:lnTo>
                  <a:pt x="10980" y="100432"/>
                </a:lnTo>
                <a:lnTo>
                  <a:pt x="23739" y="146317"/>
                </a:lnTo>
                <a:lnTo>
                  <a:pt x="37844" y="199682"/>
                </a:lnTo>
                <a:lnTo>
                  <a:pt x="104496" y="370954"/>
                </a:lnTo>
                <a:lnTo>
                  <a:pt x="161456" y="478234"/>
                </a:lnTo>
                <a:lnTo>
                  <a:pt x="201171" y="533684"/>
                </a:lnTo>
                <a:lnTo>
                  <a:pt x="437630" y="681199"/>
                </a:lnTo>
                <a:lnTo>
                  <a:pt x="644732" y="697349"/>
                </a:lnTo>
                <a:lnTo>
                  <a:pt x="797933" y="660870"/>
                </a:lnTo>
                <a:lnTo>
                  <a:pt x="857769" y="634720"/>
                </a:lnTo>
                <a:lnTo>
                  <a:pt x="857858" y="634250"/>
                </a:lnTo>
                <a:lnTo>
                  <a:pt x="858175" y="633196"/>
                </a:lnTo>
                <a:lnTo>
                  <a:pt x="850447" y="576359"/>
                </a:lnTo>
                <a:lnTo>
                  <a:pt x="827974" y="524256"/>
                </a:lnTo>
                <a:lnTo>
                  <a:pt x="821345" y="523621"/>
                </a:lnTo>
                <a:lnTo>
                  <a:pt x="823695" y="522973"/>
                </a:lnTo>
                <a:lnTo>
                  <a:pt x="903170" y="522973"/>
                </a:lnTo>
                <a:lnTo>
                  <a:pt x="869889" y="465940"/>
                </a:lnTo>
                <a:lnTo>
                  <a:pt x="830927" y="406872"/>
                </a:lnTo>
                <a:lnTo>
                  <a:pt x="791199" y="353586"/>
                </a:lnTo>
                <a:lnTo>
                  <a:pt x="750869" y="305757"/>
                </a:lnTo>
                <a:lnTo>
                  <a:pt x="710101" y="263063"/>
                </a:lnTo>
                <a:lnTo>
                  <a:pt x="669062" y="225179"/>
                </a:lnTo>
                <a:lnTo>
                  <a:pt x="627915" y="191781"/>
                </a:lnTo>
                <a:lnTo>
                  <a:pt x="586825" y="162547"/>
                </a:lnTo>
                <a:lnTo>
                  <a:pt x="545956" y="137151"/>
                </a:lnTo>
                <a:lnTo>
                  <a:pt x="505474" y="115271"/>
                </a:lnTo>
                <a:lnTo>
                  <a:pt x="465542" y="96583"/>
                </a:lnTo>
                <a:lnTo>
                  <a:pt x="426325" y="80763"/>
                </a:lnTo>
                <a:lnTo>
                  <a:pt x="387989" y="67486"/>
                </a:lnTo>
                <a:lnTo>
                  <a:pt x="350697" y="56431"/>
                </a:lnTo>
                <a:lnTo>
                  <a:pt x="279907" y="39685"/>
                </a:lnTo>
                <a:lnTo>
                  <a:pt x="158104" y="18593"/>
                </a:lnTo>
                <a:lnTo>
                  <a:pt x="132734" y="14015"/>
                </a:lnTo>
                <a:lnTo>
                  <a:pt x="109726" y="9067"/>
                </a:lnTo>
                <a:lnTo>
                  <a:pt x="59268" y="0"/>
                </a:lnTo>
                <a:close/>
              </a:path>
              <a:path w="908050" h="697865">
                <a:moveTo>
                  <a:pt x="903170" y="522973"/>
                </a:moveTo>
                <a:lnTo>
                  <a:pt x="823695" y="522973"/>
                </a:lnTo>
                <a:lnTo>
                  <a:pt x="825892" y="523290"/>
                </a:lnTo>
                <a:lnTo>
                  <a:pt x="827974" y="524256"/>
                </a:lnTo>
                <a:lnTo>
                  <a:pt x="848740" y="526724"/>
                </a:lnTo>
                <a:lnTo>
                  <a:pt x="868541" y="529812"/>
                </a:lnTo>
                <a:lnTo>
                  <a:pt x="887214" y="533357"/>
                </a:lnTo>
                <a:lnTo>
                  <a:pt x="904594" y="537197"/>
                </a:lnTo>
                <a:lnTo>
                  <a:pt x="906765" y="533196"/>
                </a:lnTo>
                <a:lnTo>
                  <a:pt x="907921" y="531114"/>
                </a:lnTo>
                <a:lnTo>
                  <a:pt x="903170" y="522973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3278" y="6424485"/>
            <a:ext cx="245748" cy="245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12840000">
            <a:off x="1541480" y="6178075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28608" y="5995156"/>
            <a:ext cx="1356360" cy="1080135"/>
          </a:xfrm>
          <a:custGeom>
            <a:avLst/>
            <a:gdLst/>
            <a:ahLst/>
            <a:cxnLst/>
            <a:rect l="l" t="t" r="r" b="b"/>
            <a:pathLst>
              <a:path w="1356360" h="1080134">
                <a:moveTo>
                  <a:pt x="1304362" y="600817"/>
                </a:moveTo>
                <a:lnTo>
                  <a:pt x="1333560" y="551630"/>
                </a:lnTo>
                <a:lnTo>
                  <a:pt x="1353422" y="489412"/>
                </a:lnTo>
                <a:lnTo>
                  <a:pt x="1355801" y="461805"/>
                </a:lnTo>
                <a:lnTo>
                  <a:pt x="1352214" y="434650"/>
                </a:lnTo>
                <a:lnTo>
                  <a:pt x="1328061" y="385488"/>
                </a:lnTo>
                <a:lnTo>
                  <a:pt x="1285549" y="351121"/>
                </a:lnTo>
                <a:lnTo>
                  <a:pt x="1232303" y="337813"/>
                </a:lnTo>
                <a:lnTo>
                  <a:pt x="1196905" y="337652"/>
                </a:lnTo>
                <a:lnTo>
                  <a:pt x="1163265" y="339151"/>
                </a:lnTo>
                <a:lnTo>
                  <a:pt x="1131397" y="342304"/>
                </a:lnTo>
                <a:lnTo>
                  <a:pt x="1101315" y="347109"/>
                </a:lnTo>
                <a:lnTo>
                  <a:pt x="1110710" y="340990"/>
                </a:lnTo>
                <a:lnTo>
                  <a:pt x="1121805" y="335439"/>
                </a:lnTo>
                <a:lnTo>
                  <a:pt x="1134706" y="330319"/>
                </a:lnTo>
                <a:lnTo>
                  <a:pt x="1149524" y="325494"/>
                </a:lnTo>
                <a:lnTo>
                  <a:pt x="1153448" y="324808"/>
                </a:lnTo>
                <a:lnTo>
                  <a:pt x="1157360" y="323931"/>
                </a:lnTo>
                <a:lnTo>
                  <a:pt x="1161233" y="322865"/>
                </a:lnTo>
                <a:lnTo>
                  <a:pt x="1167825" y="321061"/>
                </a:lnTo>
                <a:lnTo>
                  <a:pt x="1174581" y="319398"/>
                </a:lnTo>
                <a:lnTo>
                  <a:pt x="1181439" y="317874"/>
                </a:lnTo>
                <a:lnTo>
                  <a:pt x="1219523" y="302595"/>
                </a:lnTo>
                <a:lnTo>
                  <a:pt x="1250094" y="276711"/>
                </a:lnTo>
                <a:lnTo>
                  <a:pt x="1271098" y="242605"/>
                </a:lnTo>
                <a:lnTo>
                  <a:pt x="1280486" y="202659"/>
                </a:lnTo>
                <a:lnTo>
                  <a:pt x="1276674" y="161803"/>
                </a:lnTo>
                <a:lnTo>
                  <a:pt x="1260557" y="125138"/>
                </a:lnTo>
                <a:lnTo>
                  <a:pt x="1233834" y="95303"/>
                </a:lnTo>
                <a:lnTo>
                  <a:pt x="1198203" y="74935"/>
                </a:lnTo>
                <a:lnTo>
                  <a:pt x="1149843" y="57937"/>
                </a:lnTo>
                <a:lnTo>
                  <a:pt x="1101629" y="43101"/>
                </a:lnTo>
                <a:lnTo>
                  <a:pt x="1053620" y="30439"/>
                </a:lnTo>
                <a:lnTo>
                  <a:pt x="1005874" y="19964"/>
                </a:lnTo>
                <a:lnTo>
                  <a:pt x="958448" y="11686"/>
                </a:lnTo>
                <a:lnTo>
                  <a:pt x="911401" y="5617"/>
                </a:lnTo>
                <a:lnTo>
                  <a:pt x="864790" y="1771"/>
                </a:lnTo>
                <a:lnTo>
                  <a:pt x="793608" y="0"/>
                </a:lnTo>
                <a:lnTo>
                  <a:pt x="730695" y="2839"/>
                </a:lnTo>
                <a:lnTo>
                  <a:pt x="671615" y="9472"/>
                </a:lnTo>
                <a:lnTo>
                  <a:pt x="616411" y="19337"/>
                </a:lnTo>
                <a:lnTo>
                  <a:pt x="565131" y="31868"/>
                </a:lnTo>
                <a:lnTo>
                  <a:pt x="517820" y="46505"/>
                </a:lnTo>
                <a:lnTo>
                  <a:pt x="474522" y="62683"/>
                </a:lnTo>
                <a:lnTo>
                  <a:pt x="435285" y="79840"/>
                </a:lnTo>
                <a:lnTo>
                  <a:pt x="400153" y="97412"/>
                </a:lnTo>
                <a:lnTo>
                  <a:pt x="342388" y="131553"/>
                </a:lnTo>
                <a:lnTo>
                  <a:pt x="319846" y="146995"/>
                </a:lnTo>
                <a:lnTo>
                  <a:pt x="269455" y="166989"/>
                </a:lnTo>
                <a:lnTo>
                  <a:pt x="222104" y="191367"/>
                </a:lnTo>
                <a:lnTo>
                  <a:pt x="178205" y="219700"/>
                </a:lnTo>
                <a:lnTo>
                  <a:pt x="138168" y="251559"/>
                </a:lnTo>
                <a:lnTo>
                  <a:pt x="102404" y="286514"/>
                </a:lnTo>
                <a:lnTo>
                  <a:pt x="71324" y="324137"/>
                </a:lnTo>
                <a:lnTo>
                  <a:pt x="45337" y="363999"/>
                </a:lnTo>
                <a:lnTo>
                  <a:pt x="24857" y="405671"/>
                </a:lnTo>
                <a:lnTo>
                  <a:pt x="10292" y="448723"/>
                </a:lnTo>
                <a:lnTo>
                  <a:pt x="2054" y="492727"/>
                </a:lnTo>
                <a:lnTo>
                  <a:pt x="0" y="514736"/>
                </a:lnTo>
                <a:lnTo>
                  <a:pt x="137" y="547040"/>
                </a:lnTo>
                <a:lnTo>
                  <a:pt x="5202" y="586862"/>
                </a:lnTo>
                <a:lnTo>
                  <a:pt x="17929" y="631424"/>
                </a:lnTo>
                <a:lnTo>
                  <a:pt x="41721" y="670695"/>
                </a:lnTo>
                <a:lnTo>
                  <a:pt x="52536" y="681487"/>
                </a:lnTo>
                <a:lnTo>
                  <a:pt x="54980" y="697271"/>
                </a:lnTo>
                <a:lnTo>
                  <a:pt x="73974" y="741380"/>
                </a:lnTo>
                <a:lnTo>
                  <a:pt x="102902" y="779935"/>
                </a:lnTo>
                <a:lnTo>
                  <a:pt x="135287" y="815721"/>
                </a:lnTo>
                <a:lnTo>
                  <a:pt x="170864" y="848542"/>
                </a:lnTo>
                <a:lnTo>
                  <a:pt x="209366" y="878203"/>
                </a:lnTo>
                <a:lnTo>
                  <a:pt x="250529" y="904508"/>
                </a:lnTo>
                <a:lnTo>
                  <a:pt x="294086" y="927262"/>
                </a:lnTo>
                <a:lnTo>
                  <a:pt x="339772" y="946270"/>
                </a:lnTo>
                <a:lnTo>
                  <a:pt x="379497" y="974696"/>
                </a:lnTo>
                <a:lnTo>
                  <a:pt x="422213" y="999876"/>
                </a:lnTo>
                <a:lnTo>
                  <a:pt x="467057" y="1021741"/>
                </a:lnTo>
                <a:lnTo>
                  <a:pt x="513167" y="1040224"/>
                </a:lnTo>
                <a:lnTo>
                  <a:pt x="559679" y="1055256"/>
                </a:lnTo>
                <a:lnTo>
                  <a:pt x="605732" y="1066770"/>
                </a:lnTo>
                <a:lnTo>
                  <a:pt x="650463" y="1074698"/>
                </a:lnTo>
                <a:lnTo>
                  <a:pt x="693010" y="1078972"/>
                </a:lnTo>
                <a:lnTo>
                  <a:pt x="717511" y="1079760"/>
                </a:lnTo>
                <a:lnTo>
                  <a:pt x="740686" y="1079146"/>
                </a:lnTo>
                <a:lnTo>
                  <a:pt x="782265" y="1073663"/>
                </a:lnTo>
                <a:lnTo>
                  <a:pt x="820830" y="1058249"/>
                </a:lnTo>
                <a:lnTo>
                  <a:pt x="851661" y="1032015"/>
                </a:lnTo>
                <a:lnTo>
                  <a:pt x="872677" y="997459"/>
                </a:lnTo>
                <a:lnTo>
                  <a:pt x="881795" y="957077"/>
                </a:lnTo>
                <a:lnTo>
                  <a:pt x="939517" y="945388"/>
                </a:lnTo>
                <a:lnTo>
                  <a:pt x="992976" y="929172"/>
                </a:lnTo>
                <a:lnTo>
                  <a:pt x="1040488" y="908732"/>
                </a:lnTo>
                <a:lnTo>
                  <a:pt x="1080372" y="884370"/>
                </a:lnTo>
                <a:lnTo>
                  <a:pt x="1110339" y="853057"/>
                </a:lnTo>
                <a:lnTo>
                  <a:pt x="1117583" y="840847"/>
                </a:lnTo>
                <a:lnTo>
                  <a:pt x="1137523" y="844864"/>
                </a:lnTo>
                <a:lnTo>
                  <a:pt x="1158230" y="848321"/>
                </a:lnTo>
                <a:lnTo>
                  <a:pt x="1179698" y="851216"/>
                </a:lnTo>
                <a:lnTo>
                  <a:pt x="1201924" y="853547"/>
                </a:lnTo>
                <a:lnTo>
                  <a:pt x="1229672" y="852965"/>
                </a:lnTo>
                <a:lnTo>
                  <a:pt x="1280905" y="834618"/>
                </a:lnTo>
                <a:lnTo>
                  <a:pt x="1320091" y="795938"/>
                </a:lnTo>
                <a:lnTo>
                  <a:pt x="1339132" y="744908"/>
                </a:lnTo>
                <a:lnTo>
                  <a:pt x="1340011" y="717212"/>
                </a:lnTo>
                <a:lnTo>
                  <a:pt x="1335438" y="683591"/>
                </a:lnTo>
                <a:lnTo>
                  <a:pt x="1327587" y="653090"/>
                </a:lnTo>
                <a:lnTo>
                  <a:pt x="1317037" y="625551"/>
                </a:lnTo>
                <a:lnTo>
                  <a:pt x="1304362" y="60081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21125" y="6464518"/>
            <a:ext cx="227857" cy="262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0857" y="6062125"/>
            <a:ext cx="791210" cy="478790"/>
          </a:xfrm>
          <a:custGeom>
            <a:avLst/>
            <a:gdLst/>
            <a:ahLst/>
            <a:cxnLst/>
            <a:rect l="l" t="t" r="r" b="b"/>
            <a:pathLst>
              <a:path w="791210" h="478790">
                <a:moveTo>
                  <a:pt x="312388" y="0"/>
                </a:moveTo>
                <a:lnTo>
                  <a:pt x="172493" y="60021"/>
                </a:lnTo>
                <a:lnTo>
                  <a:pt x="0" y="214212"/>
                </a:lnTo>
                <a:lnTo>
                  <a:pt x="165952" y="289910"/>
                </a:lnTo>
                <a:lnTo>
                  <a:pt x="355839" y="373703"/>
                </a:lnTo>
                <a:lnTo>
                  <a:pt x="601395" y="478499"/>
                </a:lnTo>
                <a:lnTo>
                  <a:pt x="589431" y="410804"/>
                </a:lnTo>
                <a:lnTo>
                  <a:pt x="586290" y="352465"/>
                </a:lnTo>
                <a:lnTo>
                  <a:pt x="591239" y="302722"/>
                </a:lnTo>
                <a:lnTo>
                  <a:pt x="603549" y="260817"/>
                </a:lnTo>
                <a:lnTo>
                  <a:pt x="622487" y="225988"/>
                </a:lnTo>
                <a:lnTo>
                  <a:pt x="677323" y="174525"/>
                </a:lnTo>
                <a:lnTo>
                  <a:pt x="711758" y="156371"/>
                </a:lnTo>
                <a:lnTo>
                  <a:pt x="749896" y="142256"/>
                </a:lnTo>
                <a:lnTo>
                  <a:pt x="791006" y="131421"/>
                </a:lnTo>
                <a:lnTo>
                  <a:pt x="493840" y="26387"/>
                </a:lnTo>
                <a:lnTo>
                  <a:pt x="312388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82941" y="6126861"/>
            <a:ext cx="791210" cy="158115"/>
          </a:xfrm>
          <a:custGeom>
            <a:avLst/>
            <a:gdLst/>
            <a:ahLst/>
            <a:cxnLst/>
            <a:rect l="l" t="t" r="r" b="b"/>
            <a:pathLst>
              <a:path w="791210" h="158114">
                <a:moveTo>
                  <a:pt x="453806" y="0"/>
                </a:moveTo>
                <a:lnTo>
                  <a:pt x="205632" y="37320"/>
                </a:lnTo>
                <a:lnTo>
                  <a:pt x="52393" y="110082"/>
                </a:lnTo>
                <a:lnTo>
                  <a:pt x="0" y="149600"/>
                </a:lnTo>
                <a:lnTo>
                  <a:pt x="18135" y="158046"/>
                </a:lnTo>
                <a:lnTo>
                  <a:pt x="32617" y="147048"/>
                </a:lnTo>
                <a:lnTo>
                  <a:pt x="50962" y="134241"/>
                </a:lnTo>
                <a:lnTo>
                  <a:pt x="99098" y="105245"/>
                </a:lnTo>
                <a:lnTo>
                  <a:pt x="162248" y="75157"/>
                </a:lnTo>
                <a:lnTo>
                  <a:pt x="199361" y="60984"/>
                </a:lnTo>
                <a:lnTo>
                  <a:pt x="240117" y="48075"/>
                </a:lnTo>
                <a:lnTo>
                  <a:pt x="284479" y="36943"/>
                </a:lnTo>
                <a:lnTo>
                  <a:pt x="332410" y="28099"/>
                </a:lnTo>
                <a:lnTo>
                  <a:pt x="383874" y="22056"/>
                </a:lnTo>
                <a:lnTo>
                  <a:pt x="438833" y="19327"/>
                </a:lnTo>
                <a:lnTo>
                  <a:pt x="551356" y="19327"/>
                </a:lnTo>
                <a:lnTo>
                  <a:pt x="453806" y="0"/>
                </a:lnTo>
                <a:close/>
              </a:path>
              <a:path w="791210" h="158114">
                <a:moveTo>
                  <a:pt x="551356" y="19327"/>
                </a:moveTo>
                <a:lnTo>
                  <a:pt x="438833" y="19327"/>
                </a:lnTo>
                <a:lnTo>
                  <a:pt x="497250" y="20423"/>
                </a:lnTo>
                <a:lnTo>
                  <a:pt x="559089" y="25857"/>
                </a:lnTo>
                <a:lnTo>
                  <a:pt x="624313" y="36142"/>
                </a:lnTo>
                <a:lnTo>
                  <a:pt x="692885" y="51789"/>
                </a:lnTo>
                <a:lnTo>
                  <a:pt x="764768" y="73311"/>
                </a:lnTo>
                <a:lnTo>
                  <a:pt x="771232" y="71585"/>
                </a:lnTo>
                <a:lnTo>
                  <a:pt x="777763" y="69927"/>
                </a:lnTo>
                <a:lnTo>
                  <a:pt x="784356" y="68336"/>
                </a:lnTo>
                <a:lnTo>
                  <a:pt x="791006" y="66809"/>
                </a:lnTo>
                <a:lnTo>
                  <a:pt x="551356" y="19327"/>
                </a:lnTo>
                <a:close/>
              </a:path>
            </a:pathLst>
          </a:custGeom>
          <a:solidFill>
            <a:srgbClr val="3C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3960" y="6709059"/>
            <a:ext cx="421640" cy="129539"/>
          </a:xfrm>
          <a:custGeom>
            <a:avLst/>
            <a:gdLst/>
            <a:ahLst/>
            <a:cxnLst/>
            <a:rect l="l" t="t" r="r" b="b"/>
            <a:pathLst>
              <a:path w="421639" h="129540">
                <a:moveTo>
                  <a:pt x="278820" y="0"/>
                </a:moveTo>
                <a:lnTo>
                  <a:pt x="218922" y="5882"/>
                </a:lnTo>
                <a:lnTo>
                  <a:pt x="97064" y="23636"/>
                </a:lnTo>
                <a:lnTo>
                  <a:pt x="0" y="53422"/>
                </a:lnTo>
                <a:lnTo>
                  <a:pt x="14482" y="95402"/>
                </a:lnTo>
                <a:lnTo>
                  <a:pt x="61059" y="113154"/>
                </a:lnTo>
                <a:lnTo>
                  <a:pt x="111453" y="124114"/>
                </a:lnTo>
                <a:lnTo>
                  <a:pt x="163878" y="129023"/>
                </a:lnTo>
                <a:lnTo>
                  <a:pt x="216549" y="128621"/>
                </a:lnTo>
                <a:lnTo>
                  <a:pt x="267681" y="123652"/>
                </a:lnTo>
                <a:lnTo>
                  <a:pt x="315488" y="114855"/>
                </a:lnTo>
                <a:lnTo>
                  <a:pt x="358186" y="102971"/>
                </a:lnTo>
                <a:lnTo>
                  <a:pt x="393989" y="88743"/>
                </a:lnTo>
                <a:lnTo>
                  <a:pt x="407300" y="80972"/>
                </a:lnTo>
                <a:lnTo>
                  <a:pt x="353401" y="80972"/>
                </a:lnTo>
                <a:lnTo>
                  <a:pt x="316009" y="76065"/>
                </a:lnTo>
                <a:lnTo>
                  <a:pt x="295595" y="51352"/>
                </a:lnTo>
                <a:lnTo>
                  <a:pt x="278820" y="0"/>
                </a:lnTo>
                <a:close/>
              </a:path>
              <a:path w="421639" h="129540">
                <a:moveTo>
                  <a:pt x="421111" y="72910"/>
                </a:moveTo>
                <a:lnTo>
                  <a:pt x="353401" y="80972"/>
                </a:lnTo>
                <a:lnTo>
                  <a:pt x="407300" y="80972"/>
                </a:lnTo>
                <a:lnTo>
                  <a:pt x="421111" y="7291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4695" y="6759888"/>
            <a:ext cx="381000" cy="193040"/>
          </a:xfrm>
          <a:custGeom>
            <a:avLst/>
            <a:gdLst/>
            <a:ahLst/>
            <a:cxnLst/>
            <a:rect l="l" t="t" r="r" b="b"/>
            <a:pathLst>
              <a:path w="381000" h="193040">
                <a:moveTo>
                  <a:pt x="3898" y="0"/>
                </a:moveTo>
                <a:lnTo>
                  <a:pt x="0" y="44236"/>
                </a:lnTo>
                <a:lnTo>
                  <a:pt x="35292" y="79434"/>
                </a:lnTo>
                <a:lnTo>
                  <a:pt x="76840" y="109986"/>
                </a:lnTo>
                <a:lnTo>
                  <a:pt x="122710" y="135843"/>
                </a:lnTo>
                <a:lnTo>
                  <a:pt x="170970" y="156953"/>
                </a:lnTo>
                <a:lnTo>
                  <a:pt x="219687" y="173264"/>
                </a:lnTo>
                <a:lnTo>
                  <a:pt x="266929" y="184725"/>
                </a:lnTo>
                <a:lnTo>
                  <a:pt x="310763" y="191285"/>
                </a:lnTo>
                <a:lnTo>
                  <a:pt x="349257" y="192894"/>
                </a:lnTo>
                <a:lnTo>
                  <a:pt x="380479" y="189498"/>
                </a:lnTo>
                <a:lnTo>
                  <a:pt x="315362" y="169256"/>
                </a:lnTo>
                <a:lnTo>
                  <a:pt x="283219" y="149530"/>
                </a:lnTo>
                <a:lnTo>
                  <a:pt x="274655" y="118638"/>
                </a:lnTo>
                <a:lnTo>
                  <a:pt x="280276" y="64899"/>
                </a:lnTo>
                <a:lnTo>
                  <a:pt x="223185" y="45848"/>
                </a:lnTo>
                <a:lnTo>
                  <a:pt x="104676" y="12376"/>
                </a:lnTo>
                <a:lnTo>
                  <a:pt x="3898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44158" y="6243174"/>
            <a:ext cx="947419" cy="610870"/>
          </a:xfrm>
          <a:custGeom>
            <a:avLst/>
            <a:gdLst/>
            <a:ahLst/>
            <a:cxnLst/>
            <a:rect l="l" t="t" r="r" b="b"/>
            <a:pathLst>
              <a:path w="947420" h="610870">
                <a:moveTo>
                  <a:pt x="944702" y="346216"/>
                </a:moveTo>
                <a:lnTo>
                  <a:pt x="115570" y="346216"/>
                </a:lnTo>
                <a:lnTo>
                  <a:pt x="106351" y="378268"/>
                </a:lnTo>
                <a:lnTo>
                  <a:pt x="96969" y="397322"/>
                </a:lnTo>
                <a:lnTo>
                  <a:pt x="81746" y="410911"/>
                </a:lnTo>
                <a:lnTo>
                  <a:pt x="55003" y="426568"/>
                </a:lnTo>
                <a:lnTo>
                  <a:pt x="80809" y="460344"/>
                </a:lnTo>
                <a:lnTo>
                  <a:pt x="111504" y="492576"/>
                </a:lnTo>
                <a:lnTo>
                  <a:pt x="146944" y="522497"/>
                </a:lnTo>
                <a:lnTo>
                  <a:pt x="186982" y="549335"/>
                </a:lnTo>
                <a:lnTo>
                  <a:pt x="231472" y="572320"/>
                </a:lnTo>
                <a:lnTo>
                  <a:pt x="280271" y="590684"/>
                </a:lnTo>
                <a:lnTo>
                  <a:pt x="333231" y="603655"/>
                </a:lnTo>
                <a:lnTo>
                  <a:pt x="390207" y="610464"/>
                </a:lnTo>
                <a:lnTo>
                  <a:pt x="444179" y="610278"/>
                </a:lnTo>
                <a:lnTo>
                  <a:pt x="499077" y="603971"/>
                </a:lnTo>
                <a:lnTo>
                  <a:pt x="554125" y="592332"/>
                </a:lnTo>
                <a:lnTo>
                  <a:pt x="608545" y="576146"/>
                </a:lnTo>
                <a:lnTo>
                  <a:pt x="661561" y="556199"/>
                </a:lnTo>
                <a:lnTo>
                  <a:pt x="712396" y="533279"/>
                </a:lnTo>
                <a:lnTo>
                  <a:pt x="760274" y="508171"/>
                </a:lnTo>
                <a:lnTo>
                  <a:pt x="804417" y="481661"/>
                </a:lnTo>
                <a:lnTo>
                  <a:pt x="844049" y="454537"/>
                </a:lnTo>
                <a:lnTo>
                  <a:pt x="878393" y="427583"/>
                </a:lnTo>
                <a:lnTo>
                  <a:pt x="906673" y="401588"/>
                </a:lnTo>
                <a:lnTo>
                  <a:pt x="941931" y="355615"/>
                </a:lnTo>
                <a:lnTo>
                  <a:pt x="944702" y="346216"/>
                </a:lnTo>
                <a:close/>
              </a:path>
              <a:path w="947420" h="610870">
                <a:moveTo>
                  <a:pt x="361863" y="0"/>
                </a:moveTo>
                <a:lnTo>
                  <a:pt x="306275" y="6226"/>
                </a:lnTo>
                <a:lnTo>
                  <a:pt x="254627" y="18142"/>
                </a:lnTo>
                <a:lnTo>
                  <a:pt x="207143" y="35045"/>
                </a:lnTo>
                <a:lnTo>
                  <a:pt x="164048" y="56231"/>
                </a:lnTo>
                <a:lnTo>
                  <a:pt x="125564" y="80997"/>
                </a:lnTo>
                <a:lnTo>
                  <a:pt x="91917" y="108639"/>
                </a:lnTo>
                <a:lnTo>
                  <a:pt x="63328" y="138456"/>
                </a:lnTo>
                <a:lnTo>
                  <a:pt x="40022" y="169742"/>
                </a:lnTo>
                <a:lnTo>
                  <a:pt x="10153" y="233914"/>
                </a:lnTo>
                <a:lnTo>
                  <a:pt x="336" y="287371"/>
                </a:lnTo>
                <a:lnTo>
                  <a:pt x="0" y="302774"/>
                </a:lnTo>
                <a:lnTo>
                  <a:pt x="3835" y="318869"/>
                </a:lnTo>
                <a:lnTo>
                  <a:pt x="12649" y="342926"/>
                </a:lnTo>
                <a:lnTo>
                  <a:pt x="35735" y="351425"/>
                </a:lnTo>
                <a:lnTo>
                  <a:pt x="61385" y="356301"/>
                </a:lnTo>
                <a:lnTo>
                  <a:pt x="88397" y="355312"/>
                </a:lnTo>
                <a:lnTo>
                  <a:pt x="115570" y="346216"/>
                </a:lnTo>
                <a:lnTo>
                  <a:pt x="944702" y="346216"/>
                </a:lnTo>
                <a:lnTo>
                  <a:pt x="932169" y="303721"/>
                </a:lnTo>
                <a:lnTo>
                  <a:pt x="887786" y="251302"/>
                </a:lnTo>
                <a:lnTo>
                  <a:pt x="856371" y="220626"/>
                </a:lnTo>
                <a:lnTo>
                  <a:pt x="819728" y="188378"/>
                </a:lnTo>
                <a:lnTo>
                  <a:pt x="778546" y="155611"/>
                </a:lnTo>
                <a:lnTo>
                  <a:pt x="733516" y="123377"/>
                </a:lnTo>
                <a:lnTo>
                  <a:pt x="685328" y="92730"/>
                </a:lnTo>
                <a:lnTo>
                  <a:pt x="634671" y="64724"/>
                </a:lnTo>
                <a:lnTo>
                  <a:pt x="582237" y="40411"/>
                </a:lnTo>
                <a:lnTo>
                  <a:pt x="528715" y="20845"/>
                </a:lnTo>
                <a:lnTo>
                  <a:pt x="474796" y="7079"/>
                </a:lnTo>
                <a:lnTo>
                  <a:pt x="421170" y="166"/>
                </a:lnTo>
                <a:lnTo>
                  <a:pt x="361863" y="0"/>
                </a:lnTo>
                <a:close/>
              </a:path>
            </a:pathLst>
          </a:custGeom>
          <a:solidFill>
            <a:srgbClr val="27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64604" y="6389885"/>
            <a:ext cx="225742" cy="225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 rot="180000">
            <a:off x="3318101" y="6424838"/>
            <a:ext cx="467212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52508" y="6049399"/>
            <a:ext cx="1540510" cy="970915"/>
          </a:xfrm>
          <a:custGeom>
            <a:avLst/>
            <a:gdLst/>
            <a:ahLst/>
            <a:cxnLst/>
            <a:rect l="l" t="t" r="r" b="b"/>
            <a:pathLst>
              <a:path w="1540509" h="970915">
                <a:moveTo>
                  <a:pt x="1225475" y="764510"/>
                </a:moveTo>
                <a:lnTo>
                  <a:pt x="1226385" y="755250"/>
                </a:lnTo>
                <a:lnTo>
                  <a:pt x="1226615" y="746046"/>
                </a:lnTo>
                <a:lnTo>
                  <a:pt x="1226182" y="736930"/>
                </a:lnTo>
                <a:lnTo>
                  <a:pt x="1225107" y="727934"/>
                </a:lnTo>
                <a:lnTo>
                  <a:pt x="1233103" y="724319"/>
                </a:lnTo>
                <a:lnTo>
                  <a:pt x="1241110" y="720660"/>
                </a:lnTo>
                <a:lnTo>
                  <a:pt x="1249129" y="716957"/>
                </a:lnTo>
                <a:lnTo>
                  <a:pt x="1257161" y="713214"/>
                </a:lnTo>
                <a:lnTo>
                  <a:pt x="1273043" y="724734"/>
                </a:lnTo>
                <a:lnTo>
                  <a:pt x="1288329" y="737103"/>
                </a:lnTo>
                <a:lnTo>
                  <a:pt x="1302226" y="749615"/>
                </a:lnTo>
                <a:lnTo>
                  <a:pt x="1313943" y="761563"/>
                </a:lnTo>
                <a:lnTo>
                  <a:pt x="1341927" y="784719"/>
                </a:lnTo>
                <a:lnTo>
                  <a:pt x="1374643" y="798820"/>
                </a:lnTo>
                <a:lnTo>
                  <a:pt x="1409987" y="803285"/>
                </a:lnTo>
                <a:lnTo>
                  <a:pt x="1445858" y="797530"/>
                </a:lnTo>
                <a:lnTo>
                  <a:pt x="1505181" y="758101"/>
                </a:lnTo>
                <a:lnTo>
                  <a:pt x="1533958" y="692945"/>
                </a:lnTo>
                <a:lnTo>
                  <a:pt x="1540136" y="611686"/>
                </a:lnTo>
                <a:lnTo>
                  <a:pt x="1536330" y="558387"/>
                </a:lnTo>
                <a:lnTo>
                  <a:pt x="1522541" y="502737"/>
                </a:lnTo>
                <a:lnTo>
                  <a:pt x="1534434" y="446646"/>
                </a:lnTo>
                <a:lnTo>
                  <a:pt x="1536426" y="393217"/>
                </a:lnTo>
                <a:lnTo>
                  <a:pt x="1532712" y="346902"/>
                </a:lnTo>
                <a:lnTo>
                  <a:pt x="1516436" y="277538"/>
                </a:lnTo>
                <a:lnTo>
                  <a:pt x="1469166" y="225154"/>
                </a:lnTo>
                <a:lnTo>
                  <a:pt x="1419805" y="207298"/>
                </a:lnTo>
                <a:lnTo>
                  <a:pt x="1403681" y="206078"/>
                </a:lnTo>
                <a:lnTo>
                  <a:pt x="1387691" y="206906"/>
                </a:lnTo>
                <a:lnTo>
                  <a:pt x="1372020" y="209723"/>
                </a:lnTo>
                <a:lnTo>
                  <a:pt x="1358385" y="189997"/>
                </a:lnTo>
                <a:lnTo>
                  <a:pt x="1321276" y="159847"/>
                </a:lnTo>
                <a:lnTo>
                  <a:pt x="1281444" y="145328"/>
                </a:lnTo>
                <a:lnTo>
                  <a:pt x="1244042" y="135695"/>
                </a:lnTo>
                <a:lnTo>
                  <a:pt x="1238302" y="134425"/>
                </a:lnTo>
                <a:lnTo>
                  <a:pt x="1237570" y="127703"/>
                </a:lnTo>
                <a:lnTo>
                  <a:pt x="1219003" y="76799"/>
                </a:lnTo>
                <a:lnTo>
                  <a:pt x="1170167" y="32017"/>
                </a:lnTo>
                <a:lnTo>
                  <a:pt x="1064994" y="7771"/>
                </a:lnTo>
                <a:lnTo>
                  <a:pt x="996308" y="1126"/>
                </a:lnTo>
                <a:lnTo>
                  <a:pt x="932045" y="0"/>
                </a:lnTo>
                <a:lnTo>
                  <a:pt x="872146" y="3766"/>
                </a:lnTo>
                <a:lnTo>
                  <a:pt x="816549" y="11803"/>
                </a:lnTo>
                <a:lnTo>
                  <a:pt x="765197" y="23485"/>
                </a:lnTo>
                <a:lnTo>
                  <a:pt x="718029" y="38189"/>
                </a:lnTo>
                <a:lnTo>
                  <a:pt x="674985" y="55290"/>
                </a:lnTo>
                <a:lnTo>
                  <a:pt x="636006" y="74166"/>
                </a:lnTo>
                <a:lnTo>
                  <a:pt x="601031" y="94191"/>
                </a:lnTo>
                <a:lnTo>
                  <a:pt x="542858" y="135196"/>
                </a:lnTo>
                <a:lnTo>
                  <a:pt x="499987" y="173312"/>
                </a:lnTo>
                <a:lnTo>
                  <a:pt x="445260" y="181882"/>
                </a:lnTo>
                <a:lnTo>
                  <a:pt x="392841" y="193751"/>
                </a:lnTo>
                <a:lnTo>
                  <a:pt x="342746" y="208910"/>
                </a:lnTo>
                <a:lnTo>
                  <a:pt x="294992" y="227350"/>
                </a:lnTo>
                <a:lnTo>
                  <a:pt x="249597" y="249062"/>
                </a:lnTo>
                <a:lnTo>
                  <a:pt x="206576" y="274036"/>
                </a:lnTo>
                <a:lnTo>
                  <a:pt x="165946" y="302264"/>
                </a:lnTo>
                <a:lnTo>
                  <a:pt x="127724" y="333735"/>
                </a:lnTo>
                <a:lnTo>
                  <a:pt x="91927" y="368440"/>
                </a:lnTo>
                <a:lnTo>
                  <a:pt x="58572" y="406371"/>
                </a:lnTo>
                <a:lnTo>
                  <a:pt x="27674" y="447518"/>
                </a:lnTo>
                <a:lnTo>
                  <a:pt x="26392" y="449118"/>
                </a:lnTo>
                <a:lnTo>
                  <a:pt x="25147" y="450756"/>
                </a:lnTo>
                <a:lnTo>
                  <a:pt x="23941" y="452420"/>
                </a:lnTo>
                <a:lnTo>
                  <a:pt x="5732" y="488801"/>
                </a:lnTo>
                <a:lnTo>
                  <a:pt x="0" y="528218"/>
                </a:lnTo>
                <a:lnTo>
                  <a:pt x="6647" y="567529"/>
                </a:lnTo>
                <a:lnTo>
                  <a:pt x="25579" y="603588"/>
                </a:lnTo>
                <a:lnTo>
                  <a:pt x="26773" y="605176"/>
                </a:lnTo>
                <a:lnTo>
                  <a:pt x="29021" y="607957"/>
                </a:lnTo>
                <a:lnTo>
                  <a:pt x="40623" y="624040"/>
                </a:lnTo>
                <a:lnTo>
                  <a:pt x="57072" y="644579"/>
                </a:lnTo>
                <a:lnTo>
                  <a:pt x="105297" y="695032"/>
                </a:lnTo>
                <a:lnTo>
                  <a:pt x="137468" y="722949"/>
                </a:lnTo>
                <a:lnTo>
                  <a:pt x="175274" y="751327"/>
                </a:lnTo>
                <a:lnTo>
                  <a:pt x="218912" y="779169"/>
                </a:lnTo>
                <a:lnTo>
                  <a:pt x="268580" y="805476"/>
                </a:lnTo>
                <a:lnTo>
                  <a:pt x="324475" y="829249"/>
                </a:lnTo>
                <a:lnTo>
                  <a:pt x="386795" y="849490"/>
                </a:lnTo>
                <a:lnTo>
                  <a:pt x="455736" y="865200"/>
                </a:lnTo>
                <a:lnTo>
                  <a:pt x="531496" y="875381"/>
                </a:lnTo>
                <a:lnTo>
                  <a:pt x="566179" y="894140"/>
                </a:lnTo>
                <a:lnTo>
                  <a:pt x="604236" y="911158"/>
                </a:lnTo>
                <a:lnTo>
                  <a:pt x="645631" y="926421"/>
                </a:lnTo>
                <a:lnTo>
                  <a:pt x="690327" y="939919"/>
                </a:lnTo>
                <a:lnTo>
                  <a:pt x="738289" y="951639"/>
                </a:lnTo>
                <a:lnTo>
                  <a:pt x="789481" y="961572"/>
                </a:lnTo>
                <a:lnTo>
                  <a:pt x="843865" y="969704"/>
                </a:lnTo>
                <a:lnTo>
                  <a:pt x="856210" y="970834"/>
                </a:lnTo>
                <a:lnTo>
                  <a:pt x="862331" y="970732"/>
                </a:lnTo>
                <a:lnTo>
                  <a:pt x="928592" y="950706"/>
                </a:lnTo>
                <a:lnTo>
                  <a:pt x="974802" y="898304"/>
                </a:lnTo>
                <a:lnTo>
                  <a:pt x="978320" y="890202"/>
                </a:lnTo>
                <a:lnTo>
                  <a:pt x="1011315" y="887824"/>
                </a:lnTo>
                <a:lnTo>
                  <a:pt x="1083387" y="879034"/>
                </a:lnTo>
                <a:lnTo>
                  <a:pt x="1122554" y="872434"/>
                </a:lnTo>
                <a:lnTo>
                  <a:pt x="1160399" y="859045"/>
                </a:lnTo>
                <a:lnTo>
                  <a:pt x="1191521" y="835174"/>
                </a:lnTo>
                <a:lnTo>
                  <a:pt x="1213891" y="802952"/>
                </a:lnTo>
                <a:lnTo>
                  <a:pt x="1225475" y="76451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832" y="6188001"/>
            <a:ext cx="731520" cy="318770"/>
          </a:xfrm>
          <a:custGeom>
            <a:avLst/>
            <a:gdLst/>
            <a:ahLst/>
            <a:cxnLst/>
            <a:rect l="l" t="t" r="r" b="b"/>
            <a:pathLst>
              <a:path w="731520" h="318770">
                <a:moveTo>
                  <a:pt x="711925" y="251189"/>
                </a:moveTo>
                <a:lnTo>
                  <a:pt x="532422" y="251189"/>
                </a:lnTo>
                <a:lnTo>
                  <a:pt x="520057" y="260050"/>
                </a:lnTo>
                <a:lnTo>
                  <a:pt x="511254" y="267559"/>
                </a:lnTo>
                <a:lnTo>
                  <a:pt x="505871" y="272895"/>
                </a:lnTo>
                <a:lnTo>
                  <a:pt x="504240" y="274709"/>
                </a:lnTo>
                <a:lnTo>
                  <a:pt x="537195" y="305428"/>
                </a:lnTo>
                <a:lnTo>
                  <a:pt x="561236" y="318194"/>
                </a:lnTo>
                <a:lnTo>
                  <a:pt x="588113" y="315282"/>
                </a:lnTo>
                <a:lnTo>
                  <a:pt x="629577" y="298966"/>
                </a:lnTo>
                <a:lnTo>
                  <a:pt x="670774" y="279975"/>
                </a:lnTo>
                <a:lnTo>
                  <a:pt x="695210" y="265157"/>
                </a:lnTo>
                <a:lnTo>
                  <a:pt x="711925" y="251189"/>
                </a:lnTo>
                <a:close/>
              </a:path>
              <a:path w="731520" h="318770">
                <a:moveTo>
                  <a:pt x="611451" y="211248"/>
                </a:moveTo>
                <a:lnTo>
                  <a:pt x="278561" y="211248"/>
                </a:lnTo>
                <a:lnTo>
                  <a:pt x="276161" y="213800"/>
                </a:lnTo>
                <a:lnTo>
                  <a:pt x="274967" y="215248"/>
                </a:lnTo>
                <a:lnTo>
                  <a:pt x="336785" y="272895"/>
                </a:lnTo>
                <a:lnTo>
                  <a:pt x="381890" y="296852"/>
                </a:lnTo>
                <a:lnTo>
                  <a:pt x="432332" y="291386"/>
                </a:lnTo>
                <a:lnTo>
                  <a:pt x="510158" y="260765"/>
                </a:lnTo>
                <a:lnTo>
                  <a:pt x="525424" y="254250"/>
                </a:lnTo>
                <a:lnTo>
                  <a:pt x="532422" y="251189"/>
                </a:lnTo>
                <a:lnTo>
                  <a:pt x="711925" y="251189"/>
                </a:lnTo>
                <a:lnTo>
                  <a:pt x="712226" y="250937"/>
                </a:lnTo>
                <a:lnTo>
                  <a:pt x="731164" y="233739"/>
                </a:lnTo>
                <a:lnTo>
                  <a:pt x="712182" y="229294"/>
                </a:lnTo>
                <a:lnTo>
                  <a:pt x="579335" y="229294"/>
                </a:lnTo>
                <a:lnTo>
                  <a:pt x="611451" y="211248"/>
                </a:lnTo>
                <a:close/>
              </a:path>
              <a:path w="731520" h="318770">
                <a:moveTo>
                  <a:pt x="300369" y="0"/>
                </a:moveTo>
                <a:lnTo>
                  <a:pt x="129168" y="56011"/>
                </a:lnTo>
                <a:lnTo>
                  <a:pt x="31209" y="127617"/>
                </a:lnTo>
                <a:lnTo>
                  <a:pt x="0" y="163000"/>
                </a:lnTo>
                <a:lnTo>
                  <a:pt x="75854" y="222119"/>
                </a:lnTo>
                <a:lnTo>
                  <a:pt x="130155" y="246850"/>
                </a:lnTo>
                <a:lnTo>
                  <a:pt x="189020" y="241719"/>
                </a:lnTo>
                <a:lnTo>
                  <a:pt x="278561" y="211248"/>
                </a:lnTo>
                <a:lnTo>
                  <a:pt x="611451" y="211248"/>
                </a:lnTo>
                <a:lnTo>
                  <a:pt x="619723" y="206599"/>
                </a:lnTo>
                <a:lnTo>
                  <a:pt x="647817" y="186029"/>
                </a:lnTo>
                <a:lnTo>
                  <a:pt x="700773" y="138362"/>
                </a:lnTo>
                <a:lnTo>
                  <a:pt x="648289" y="125053"/>
                </a:lnTo>
                <a:lnTo>
                  <a:pt x="433311" y="125053"/>
                </a:lnTo>
                <a:lnTo>
                  <a:pt x="468643" y="97713"/>
                </a:lnTo>
                <a:lnTo>
                  <a:pt x="495576" y="71870"/>
                </a:lnTo>
                <a:lnTo>
                  <a:pt x="520875" y="44205"/>
                </a:lnTo>
                <a:lnTo>
                  <a:pt x="551306" y="11400"/>
                </a:lnTo>
                <a:lnTo>
                  <a:pt x="300369" y="0"/>
                </a:lnTo>
                <a:close/>
              </a:path>
              <a:path w="731520" h="318770">
                <a:moveTo>
                  <a:pt x="644739" y="219725"/>
                </a:moveTo>
                <a:lnTo>
                  <a:pt x="609443" y="222349"/>
                </a:lnTo>
                <a:lnTo>
                  <a:pt x="579335" y="229294"/>
                </a:lnTo>
                <a:lnTo>
                  <a:pt x="712182" y="229294"/>
                </a:lnTo>
                <a:lnTo>
                  <a:pt x="685290" y="222997"/>
                </a:lnTo>
                <a:lnTo>
                  <a:pt x="644739" y="219725"/>
                </a:lnTo>
                <a:close/>
              </a:path>
              <a:path w="731520" h="318770">
                <a:moveTo>
                  <a:pt x="524314" y="112285"/>
                </a:moveTo>
                <a:lnTo>
                  <a:pt x="476182" y="116435"/>
                </a:lnTo>
                <a:lnTo>
                  <a:pt x="433311" y="125053"/>
                </a:lnTo>
                <a:lnTo>
                  <a:pt x="648289" y="125053"/>
                </a:lnTo>
                <a:lnTo>
                  <a:pt x="636560" y="122078"/>
                </a:lnTo>
                <a:lnTo>
                  <a:pt x="577757" y="113776"/>
                </a:lnTo>
                <a:lnTo>
                  <a:pt x="524314" y="112285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4540" y="6407967"/>
            <a:ext cx="151765" cy="31750"/>
          </a:xfrm>
          <a:custGeom>
            <a:avLst/>
            <a:gdLst/>
            <a:ahLst/>
            <a:cxnLst/>
            <a:rect l="l" t="t" r="r" b="b"/>
            <a:pathLst>
              <a:path w="151765" h="31750">
                <a:moveTo>
                  <a:pt x="74800" y="0"/>
                </a:moveTo>
                <a:lnTo>
                  <a:pt x="52844" y="89"/>
                </a:lnTo>
                <a:lnTo>
                  <a:pt x="42194" y="7383"/>
                </a:lnTo>
                <a:lnTo>
                  <a:pt x="30089" y="14917"/>
                </a:lnTo>
                <a:lnTo>
                  <a:pt x="16150" y="22832"/>
                </a:lnTo>
                <a:lnTo>
                  <a:pt x="0" y="31268"/>
                </a:lnTo>
                <a:lnTo>
                  <a:pt x="26888" y="24859"/>
                </a:lnTo>
                <a:lnTo>
                  <a:pt x="57994" y="21840"/>
                </a:lnTo>
                <a:lnTo>
                  <a:pt x="142299" y="21840"/>
                </a:lnTo>
                <a:lnTo>
                  <a:pt x="144017" y="20206"/>
                </a:lnTo>
                <a:lnTo>
                  <a:pt x="151447" y="13767"/>
                </a:lnTo>
                <a:lnTo>
                  <a:pt x="124083" y="6521"/>
                </a:lnTo>
                <a:lnTo>
                  <a:pt x="98540" y="2037"/>
                </a:lnTo>
                <a:lnTo>
                  <a:pt x="74800" y="0"/>
                </a:lnTo>
                <a:close/>
              </a:path>
              <a:path w="151765" h="31750">
                <a:moveTo>
                  <a:pt x="142299" y="21840"/>
                </a:moveTo>
                <a:lnTo>
                  <a:pt x="57994" y="21840"/>
                </a:lnTo>
                <a:lnTo>
                  <a:pt x="93358" y="23347"/>
                </a:lnTo>
                <a:lnTo>
                  <a:pt x="133019" y="30519"/>
                </a:lnTo>
                <a:lnTo>
                  <a:pt x="138353" y="25591"/>
                </a:lnTo>
                <a:lnTo>
                  <a:pt x="142299" y="2184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7582" y="6461131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20040" y="0"/>
                </a:moveTo>
                <a:lnTo>
                  <a:pt x="0" y="8635"/>
                </a:lnTo>
                <a:lnTo>
                  <a:pt x="1282" y="9601"/>
                </a:lnTo>
                <a:lnTo>
                  <a:pt x="2692" y="10617"/>
                </a:lnTo>
                <a:lnTo>
                  <a:pt x="4241" y="11696"/>
                </a:lnTo>
                <a:lnTo>
                  <a:pt x="8432" y="8166"/>
                </a:lnTo>
                <a:lnTo>
                  <a:pt x="13639" y="4165"/>
                </a:lnTo>
                <a:lnTo>
                  <a:pt x="20040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4838" y="6188003"/>
            <a:ext cx="551815" cy="171450"/>
          </a:xfrm>
          <a:custGeom>
            <a:avLst/>
            <a:gdLst/>
            <a:ahLst/>
            <a:cxnLst/>
            <a:rect l="l" t="t" r="r" b="b"/>
            <a:pathLst>
              <a:path w="551815" h="171450">
                <a:moveTo>
                  <a:pt x="300364" y="0"/>
                </a:moveTo>
                <a:lnTo>
                  <a:pt x="129163" y="56007"/>
                </a:lnTo>
                <a:lnTo>
                  <a:pt x="31208" y="127611"/>
                </a:lnTo>
                <a:lnTo>
                  <a:pt x="0" y="162995"/>
                </a:lnTo>
                <a:lnTo>
                  <a:pt x="3987" y="166221"/>
                </a:lnTo>
                <a:lnTo>
                  <a:pt x="11252" y="171199"/>
                </a:lnTo>
                <a:lnTo>
                  <a:pt x="24062" y="157132"/>
                </a:lnTo>
                <a:lnTo>
                  <a:pt x="41993" y="139739"/>
                </a:lnTo>
                <a:lnTo>
                  <a:pt x="93782" y="99464"/>
                </a:lnTo>
                <a:lnTo>
                  <a:pt x="127923" y="78826"/>
                </a:lnTo>
                <a:lnTo>
                  <a:pt x="167749" y="59352"/>
                </a:lnTo>
                <a:lnTo>
                  <a:pt x="213401" y="42162"/>
                </a:lnTo>
                <a:lnTo>
                  <a:pt x="265021" y="28381"/>
                </a:lnTo>
                <a:lnTo>
                  <a:pt x="322750" y="19128"/>
                </a:lnTo>
                <a:lnTo>
                  <a:pt x="386727" y="15528"/>
                </a:lnTo>
                <a:lnTo>
                  <a:pt x="547315" y="15528"/>
                </a:lnTo>
                <a:lnTo>
                  <a:pt x="551307" y="11408"/>
                </a:lnTo>
                <a:lnTo>
                  <a:pt x="300364" y="0"/>
                </a:lnTo>
                <a:close/>
              </a:path>
              <a:path w="551815" h="171450">
                <a:moveTo>
                  <a:pt x="547315" y="15528"/>
                </a:moveTo>
                <a:lnTo>
                  <a:pt x="386727" y="15528"/>
                </a:lnTo>
                <a:lnTo>
                  <a:pt x="457096" y="18702"/>
                </a:lnTo>
                <a:lnTo>
                  <a:pt x="533996" y="29772"/>
                </a:lnTo>
                <a:lnTo>
                  <a:pt x="539318" y="23993"/>
                </a:lnTo>
                <a:lnTo>
                  <a:pt x="545007" y="17910"/>
                </a:lnTo>
                <a:lnTo>
                  <a:pt x="547315" y="15528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8513" y="6300335"/>
            <a:ext cx="267335" cy="42545"/>
          </a:xfrm>
          <a:custGeom>
            <a:avLst/>
            <a:gdLst/>
            <a:ahLst/>
            <a:cxnLst/>
            <a:rect l="l" t="t" r="r" b="b"/>
            <a:pathLst>
              <a:path w="267334" h="42545">
                <a:moveTo>
                  <a:pt x="252248" y="22122"/>
                </a:moveTo>
                <a:lnTo>
                  <a:pt x="85271" y="22122"/>
                </a:lnTo>
                <a:lnTo>
                  <a:pt x="134962" y="22708"/>
                </a:lnTo>
                <a:lnTo>
                  <a:pt x="189410" y="29172"/>
                </a:lnTo>
                <a:lnTo>
                  <a:pt x="248653" y="42493"/>
                </a:lnTo>
                <a:lnTo>
                  <a:pt x="254241" y="37375"/>
                </a:lnTo>
                <a:lnTo>
                  <a:pt x="260235" y="31952"/>
                </a:lnTo>
                <a:lnTo>
                  <a:pt x="267093" y="26034"/>
                </a:lnTo>
                <a:lnTo>
                  <a:pt x="252248" y="22122"/>
                </a:lnTo>
                <a:close/>
              </a:path>
              <a:path w="267334" h="42545">
                <a:moveTo>
                  <a:pt x="118984" y="0"/>
                </a:moveTo>
                <a:lnTo>
                  <a:pt x="76811" y="604"/>
                </a:lnTo>
                <a:lnTo>
                  <a:pt x="38188" y="4774"/>
                </a:lnTo>
                <a:lnTo>
                  <a:pt x="29857" y="11944"/>
                </a:lnTo>
                <a:lnTo>
                  <a:pt x="20818" y="19270"/>
                </a:lnTo>
                <a:lnTo>
                  <a:pt x="10917" y="26822"/>
                </a:lnTo>
                <a:lnTo>
                  <a:pt x="0" y="34670"/>
                </a:lnTo>
                <a:lnTo>
                  <a:pt x="40296" y="26436"/>
                </a:lnTo>
                <a:lnTo>
                  <a:pt x="85271" y="22122"/>
                </a:lnTo>
                <a:lnTo>
                  <a:pt x="252248" y="22122"/>
                </a:lnTo>
                <a:lnTo>
                  <a:pt x="214096" y="12069"/>
                </a:lnTo>
                <a:lnTo>
                  <a:pt x="164736" y="3606"/>
                </a:lnTo>
                <a:lnTo>
                  <a:pt x="118984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2033" y="6387709"/>
            <a:ext cx="204643" cy="343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96605" y="6740693"/>
            <a:ext cx="347980" cy="95885"/>
          </a:xfrm>
          <a:custGeom>
            <a:avLst/>
            <a:gdLst/>
            <a:ahLst/>
            <a:cxnLst/>
            <a:rect l="l" t="t" r="r" b="b"/>
            <a:pathLst>
              <a:path w="347979" h="95884">
                <a:moveTo>
                  <a:pt x="220167" y="0"/>
                </a:moveTo>
                <a:lnTo>
                  <a:pt x="0" y="37426"/>
                </a:lnTo>
                <a:lnTo>
                  <a:pt x="49198" y="79164"/>
                </a:lnTo>
                <a:lnTo>
                  <a:pt x="101788" y="95580"/>
                </a:lnTo>
                <a:lnTo>
                  <a:pt x="190343" y="88926"/>
                </a:lnTo>
                <a:lnTo>
                  <a:pt x="347433" y="61455"/>
                </a:lnTo>
                <a:lnTo>
                  <a:pt x="220167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0962" y="6769532"/>
            <a:ext cx="323850" cy="128905"/>
          </a:xfrm>
          <a:custGeom>
            <a:avLst/>
            <a:gdLst/>
            <a:ahLst/>
            <a:cxnLst/>
            <a:rect l="l" t="t" r="r" b="b"/>
            <a:pathLst>
              <a:path w="323850" h="128904">
                <a:moveTo>
                  <a:pt x="0" y="0"/>
                </a:moveTo>
                <a:lnTo>
                  <a:pt x="34123" y="54748"/>
                </a:lnTo>
                <a:lnTo>
                  <a:pt x="79203" y="86418"/>
                </a:lnTo>
                <a:lnTo>
                  <a:pt x="165574" y="107090"/>
                </a:lnTo>
                <a:lnTo>
                  <a:pt x="323570" y="128841"/>
                </a:lnTo>
                <a:lnTo>
                  <a:pt x="221094" y="31495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71994" y="6347723"/>
            <a:ext cx="1258570" cy="622935"/>
          </a:xfrm>
          <a:custGeom>
            <a:avLst/>
            <a:gdLst/>
            <a:ahLst/>
            <a:cxnLst/>
            <a:rect l="l" t="t" r="r" b="b"/>
            <a:pathLst>
              <a:path w="1258570" h="622934">
                <a:moveTo>
                  <a:pt x="496704" y="0"/>
                </a:moveTo>
                <a:lnTo>
                  <a:pt x="448715" y="1015"/>
                </a:lnTo>
                <a:lnTo>
                  <a:pt x="401255" y="4677"/>
                </a:lnTo>
                <a:lnTo>
                  <a:pt x="354526" y="11198"/>
                </a:lnTo>
                <a:lnTo>
                  <a:pt x="308728" y="20787"/>
                </a:lnTo>
                <a:lnTo>
                  <a:pt x="264063" y="33657"/>
                </a:lnTo>
                <a:lnTo>
                  <a:pt x="220732" y="50017"/>
                </a:lnTo>
                <a:lnTo>
                  <a:pt x="178935" y="70080"/>
                </a:lnTo>
                <a:lnTo>
                  <a:pt x="138873" y="94056"/>
                </a:lnTo>
                <a:lnTo>
                  <a:pt x="100748" y="122156"/>
                </a:lnTo>
                <a:lnTo>
                  <a:pt x="64760" y="154591"/>
                </a:lnTo>
                <a:lnTo>
                  <a:pt x="31110" y="191573"/>
                </a:lnTo>
                <a:lnTo>
                  <a:pt x="0" y="233311"/>
                </a:lnTo>
                <a:lnTo>
                  <a:pt x="184652" y="526979"/>
                </a:lnTo>
                <a:lnTo>
                  <a:pt x="377272" y="622501"/>
                </a:lnTo>
                <a:lnTo>
                  <a:pt x="695822" y="517749"/>
                </a:lnTo>
                <a:lnTo>
                  <a:pt x="1258265" y="210591"/>
                </a:lnTo>
                <a:lnTo>
                  <a:pt x="1198847" y="183251"/>
                </a:lnTo>
                <a:lnTo>
                  <a:pt x="1143463" y="158916"/>
                </a:lnTo>
                <a:lnTo>
                  <a:pt x="1077336" y="131663"/>
                </a:lnTo>
                <a:lnTo>
                  <a:pt x="1040747" y="117470"/>
                </a:lnTo>
                <a:lnTo>
                  <a:pt x="1002076" y="103181"/>
                </a:lnTo>
                <a:lnTo>
                  <a:pt x="961522" y="89007"/>
                </a:lnTo>
                <a:lnTo>
                  <a:pt x="919288" y="75158"/>
                </a:lnTo>
                <a:lnTo>
                  <a:pt x="875574" y="61846"/>
                </a:lnTo>
                <a:lnTo>
                  <a:pt x="830582" y="49283"/>
                </a:lnTo>
                <a:lnTo>
                  <a:pt x="784511" y="37677"/>
                </a:lnTo>
                <a:lnTo>
                  <a:pt x="737563" y="27242"/>
                </a:lnTo>
                <a:lnTo>
                  <a:pt x="689940" y="18188"/>
                </a:lnTo>
                <a:lnTo>
                  <a:pt x="641841" y="10725"/>
                </a:lnTo>
                <a:lnTo>
                  <a:pt x="593468" y="5066"/>
                </a:lnTo>
                <a:lnTo>
                  <a:pt x="545022" y="1420"/>
                </a:lnTo>
                <a:lnTo>
                  <a:pt x="496704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0870" y="6426996"/>
            <a:ext cx="415918" cy="237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911649" y="6408777"/>
            <a:ext cx="426720" cy="3257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3+1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072798" y="5989125"/>
            <a:ext cx="1543685" cy="978535"/>
          </a:xfrm>
          <a:custGeom>
            <a:avLst/>
            <a:gdLst/>
            <a:ahLst/>
            <a:cxnLst/>
            <a:rect l="l" t="t" r="r" b="b"/>
            <a:pathLst>
              <a:path w="1543684" h="978534">
                <a:moveTo>
                  <a:pt x="1240666" y="742149"/>
                </a:moveTo>
                <a:lnTo>
                  <a:pt x="1240819" y="732843"/>
                </a:lnTo>
                <a:lnTo>
                  <a:pt x="1240301" y="723651"/>
                </a:lnTo>
                <a:lnTo>
                  <a:pt x="1239130" y="714603"/>
                </a:lnTo>
                <a:lnTo>
                  <a:pt x="1237326" y="705725"/>
                </a:lnTo>
                <a:lnTo>
                  <a:pt x="1244998" y="701467"/>
                </a:lnTo>
                <a:lnTo>
                  <a:pt x="1252678" y="697169"/>
                </a:lnTo>
                <a:lnTo>
                  <a:pt x="1260366" y="692827"/>
                </a:lnTo>
                <a:lnTo>
                  <a:pt x="1268060" y="688441"/>
                </a:lnTo>
                <a:lnTo>
                  <a:pt x="1284833" y="698626"/>
                </a:lnTo>
                <a:lnTo>
                  <a:pt x="1301078" y="709707"/>
                </a:lnTo>
                <a:lnTo>
                  <a:pt x="1315949" y="721045"/>
                </a:lnTo>
                <a:lnTo>
                  <a:pt x="1328600" y="732002"/>
                </a:lnTo>
                <a:lnTo>
                  <a:pt x="1358377" y="752798"/>
                </a:lnTo>
                <a:lnTo>
                  <a:pt x="1392137" y="764183"/>
                </a:lnTo>
                <a:lnTo>
                  <a:pt x="1427733" y="765749"/>
                </a:lnTo>
                <a:lnTo>
                  <a:pt x="1463017" y="757084"/>
                </a:lnTo>
                <a:lnTo>
                  <a:pt x="1518921" y="712955"/>
                </a:lnTo>
                <a:lnTo>
                  <a:pt x="1542278" y="645680"/>
                </a:lnTo>
                <a:lnTo>
                  <a:pt x="1543467" y="610580"/>
                </a:lnTo>
                <a:lnTo>
                  <a:pt x="1541819" y="564182"/>
                </a:lnTo>
                <a:lnTo>
                  <a:pt x="1533682" y="511372"/>
                </a:lnTo>
                <a:lnTo>
                  <a:pt x="1515405" y="457034"/>
                </a:lnTo>
                <a:lnTo>
                  <a:pt x="1522681" y="400156"/>
                </a:lnTo>
                <a:lnTo>
                  <a:pt x="1520310" y="346741"/>
                </a:lnTo>
                <a:lnTo>
                  <a:pt x="1512829" y="300879"/>
                </a:lnTo>
                <a:lnTo>
                  <a:pt x="1490946" y="233071"/>
                </a:lnTo>
                <a:lnTo>
                  <a:pt x="1439567" y="184713"/>
                </a:lnTo>
                <a:lnTo>
                  <a:pt x="1388917" y="170947"/>
                </a:lnTo>
                <a:lnTo>
                  <a:pt x="1372744" y="171049"/>
                </a:lnTo>
                <a:lnTo>
                  <a:pt x="1356874" y="173180"/>
                </a:lnTo>
                <a:lnTo>
                  <a:pt x="1341491" y="177266"/>
                </a:lnTo>
                <a:lnTo>
                  <a:pt x="1326291" y="158717"/>
                </a:lnTo>
                <a:lnTo>
                  <a:pt x="1286838" y="131692"/>
                </a:lnTo>
                <a:lnTo>
                  <a:pt x="1245955" y="120463"/>
                </a:lnTo>
                <a:lnTo>
                  <a:pt x="1207900" y="113905"/>
                </a:lnTo>
                <a:lnTo>
                  <a:pt x="1202070" y="113118"/>
                </a:lnTo>
                <a:lnTo>
                  <a:pt x="1200796" y="106477"/>
                </a:lnTo>
                <a:lnTo>
                  <a:pt x="1178142" y="57258"/>
                </a:lnTo>
                <a:lnTo>
                  <a:pt x="1125817" y="16607"/>
                </a:lnTo>
                <a:lnTo>
                  <a:pt x="1019012" y="1020"/>
                </a:lnTo>
                <a:lnTo>
                  <a:pt x="950015" y="0"/>
                </a:lnTo>
                <a:lnTo>
                  <a:pt x="885875" y="4117"/>
                </a:lnTo>
                <a:lnTo>
                  <a:pt x="826483" y="12756"/>
                </a:lnTo>
                <a:lnTo>
                  <a:pt x="771727" y="25299"/>
                </a:lnTo>
                <a:lnTo>
                  <a:pt x="721498" y="41129"/>
                </a:lnTo>
                <a:lnTo>
                  <a:pt x="675686" y="59630"/>
                </a:lnTo>
                <a:lnTo>
                  <a:pt x="634179" y="80184"/>
                </a:lnTo>
                <a:lnTo>
                  <a:pt x="596867" y="102175"/>
                </a:lnTo>
                <a:lnTo>
                  <a:pt x="563641" y="124985"/>
                </a:lnTo>
                <a:lnTo>
                  <a:pt x="509003" y="170594"/>
                </a:lnTo>
                <a:lnTo>
                  <a:pt x="469382" y="212076"/>
                </a:lnTo>
                <a:lnTo>
                  <a:pt x="415537" y="225081"/>
                </a:lnTo>
                <a:lnTo>
                  <a:pt x="364262" y="241185"/>
                </a:lnTo>
                <a:lnTo>
                  <a:pt x="315571" y="260378"/>
                </a:lnTo>
                <a:lnTo>
                  <a:pt x="269481" y="282650"/>
                </a:lnTo>
                <a:lnTo>
                  <a:pt x="226007" y="307990"/>
                </a:lnTo>
                <a:lnTo>
                  <a:pt x="185167" y="336388"/>
                </a:lnTo>
                <a:lnTo>
                  <a:pt x="146974" y="367833"/>
                </a:lnTo>
                <a:lnTo>
                  <a:pt x="111446" y="402315"/>
                </a:lnTo>
                <a:lnTo>
                  <a:pt x="78599" y="439822"/>
                </a:lnTo>
                <a:lnTo>
                  <a:pt x="48448" y="480346"/>
                </a:lnTo>
                <a:lnTo>
                  <a:pt x="21008" y="523874"/>
                </a:lnTo>
                <a:lnTo>
                  <a:pt x="19853" y="525589"/>
                </a:lnTo>
                <a:lnTo>
                  <a:pt x="18748" y="527316"/>
                </a:lnTo>
                <a:lnTo>
                  <a:pt x="17681" y="529081"/>
                </a:lnTo>
                <a:lnTo>
                  <a:pt x="2499" y="566825"/>
                </a:lnTo>
                <a:lnTo>
                  <a:pt x="0" y="606575"/>
                </a:lnTo>
                <a:lnTo>
                  <a:pt x="9830" y="645208"/>
                </a:lnTo>
                <a:lnTo>
                  <a:pt x="31638" y="679601"/>
                </a:lnTo>
                <a:lnTo>
                  <a:pt x="32959" y="681087"/>
                </a:lnTo>
                <a:lnTo>
                  <a:pt x="35436" y="683678"/>
                </a:lnTo>
                <a:lnTo>
                  <a:pt x="48310" y="698761"/>
                </a:lnTo>
                <a:lnTo>
                  <a:pt x="66377" y="717890"/>
                </a:lnTo>
                <a:lnTo>
                  <a:pt x="118554" y="764242"/>
                </a:lnTo>
                <a:lnTo>
                  <a:pt x="152893" y="789442"/>
                </a:lnTo>
                <a:lnTo>
                  <a:pt x="192887" y="814644"/>
                </a:lnTo>
                <a:lnTo>
                  <a:pt x="238650" y="838835"/>
                </a:lnTo>
                <a:lnTo>
                  <a:pt x="290298" y="861005"/>
                </a:lnTo>
                <a:lnTo>
                  <a:pt x="347946" y="880142"/>
                </a:lnTo>
                <a:lnTo>
                  <a:pt x="411709" y="895235"/>
                </a:lnTo>
                <a:lnTo>
                  <a:pt x="481702" y="905272"/>
                </a:lnTo>
                <a:lnTo>
                  <a:pt x="558041" y="909243"/>
                </a:lnTo>
                <a:lnTo>
                  <a:pt x="594135" y="925109"/>
                </a:lnTo>
                <a:lnTo>
                  <a:pt x="633452" y="938965"/>
                </a:lnTo>
                <a:lnTo>
                  <a:pt x="675954" y="950803"/>
                </a:lnTo>
                <a:lnTo>
                  <a:pt x="721605" y="960612"/>
                </a:lnTo>
                <a:lnTo>
                  <a:pt x="770365" y="968383"/>
                </a:lnTo>
                <a:lnTo>
                  <a:pt x="822198" y="974106"/>
                </a:lnTo>
                <a:lnTo>
                  <a:pt x="877065" y="977772"/>
                </a:lnTo>
                <a:lnTo>
                  <a:pt x="883288" y="978064"/>
                </a:lnTo>
                <a:lnTo>
                  <a:pt x="889460" y="977899"/>
                </a:lnTo>
                <a:lnTo>
                  <a:pt x="929719" y="969007"/>
                </a:lnTo>
                <a:lnTo>
                  <a:pt x="984531" y="927210"/>
                </a:lnTo>
                <a:lnTo>
                  <a:pt x="1002782" y="893177"/>
                </a:lnTo>
                <a:lnTo>
                  <a:pt x="1004573" y="887577"/>
                </a:lnTo>
                <a:lnTo>
                  <a:pt x="1037272" y="882514"/>
                </a:lnTo>
                <a:lnTo>
                  <a:pt x="1108389" y="867883"/>
                </a:lnTo>
                <a:lnTo>
                  <a:pt x="1146889" y="858113"/>
                </a:lnTo>
                <a:lnTo>
                  <a:pt x="1183516" y="841677"/>
                </a:lnTo>
                <a:lnTo>
                  <a:pt x="1212589" y="815347"/>
                </a:lnTo>
                <a:lnTo>
                  <a:pt x="1232257" y="781408"/>
                </a:lnTo>
                <a:lnTo>
                  <a:pt x="1240666" y="742149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04807" y="6128748"/>
            <a:ext cx="734695" cy="305435"/>
          </a:xfrm>
          <a:custGeom>
            <a:avLst/>
            <a:gdLst/>
            <a:ahLst/>
            <a:cxnLst/>
            <a:rect l="l" t="t" r="r" b="b"/>
            <a:pathLst>
              <a:path w="734695" h="305435">
                <a:moveTo>
                  <a:pt x="701896" y="240525"/>
                </a:moveTo>
                <a:lnTo>
                  <a:pt x="537844" y="240525"/>
                </a:lnTo>
                <a:lnTo>
                  <a:pt x="526245" y="250371"/>
                </a:lnTo>
                <a:lnTo>
                  <a:pt x="518086" y="258573"/>
                </a:lnTo>
                <a:lnTo>
                  <a:pt x="513266" y="264187"/>
                </a:lnTo>
                <a:lnTo>
                  <a:pt x="511682" y="266268"/>
                </a:lnTo>
                <a:lnTo>
                  <a:pt x="547034" y="294196"/>
                </a:lnTo>
                <a:lnTo>
                  <a:pt x="572034" y="304960"/>
                </a:lnTo>
                <a:lnTo>
                  <a:pt x="598581" y="299867"/>
                </a:lnTo>
                <a:lnTo>
                  <a:pt x="638568" y="280225"/>
                </a:lnTo>
                <a:lnTo>
                  <a:pt x="678081" y="257941"/>
                </a:lnTo>
                <a:lnTo>
                  <a:pt x="701227" y="241184"/>
                </a:lnTo>
                <a:lnTo>
                  <a:pt x="701896" y="240525"/>
                </a:lnTo>
                <a:close/>
              </a:path>
              <a:path w="734695" h="305435">
                <a:moveTo>
                  <a:pt x="720949" y="221424"/>
                </a:moveTo>
                <a:lnTo>
                  <a:pt x="281571" y="221424"/>
                </a:lnTo>
                <a:lnTo>
                  <a:pt x="279387" y="224155"/>
                </a:lnTo>
                <a:lnTo>
                  <a:pt x="278307" y="225704"/>
                </a:lnTo>
                <a:lnTo>
                  <a:pt x="344622" y="278120"/>
                </a:lnTo>
                <a:lnTo>
                  <a:pt x="391531" y="298319"/>
                </a:lnTo>
                <a:lnTo>
                  <a:pt x="441360" y="288758"/>
                </a:lnTo>
                <a:lnTo>
                  <a:pt x="516432" y="251891"/>
                </a:lnTo>
                <a:lnTo>
                  <a:pt x="531113" y="244157"/>
                </a:lnTo>
                <a:lnTo>
                  <a:pt x="537844" y="240525"/>
                </a:lnTo>
                <a:lnTo>
                  <a:pt x="701896" y="240525"/>
                </a:lnTo>
                <a:lnTo>
                  <a:pt x="717024" y="225624"/>
                </a:lnTo>
                <a:lnTo>
                  <a:pt x="720949" y="221424"/>
                </a:lnTo>
                <a:close/>
              </a:path>
              <a:path w="734695" h="305435">
                <a:moveTo>
                  <a:pt x="537108" y="0"/>
                </a:moveTo>
                <a:lnTo>
                  <a:pt x="286075" y="9099"/>
                </a:lnTo>
                <a:lnTo>
                  <a:pt x="120011" y="78884"/>
                </a:lnTo>
                <a:lnTo>
                  <a:pt x="28219" y="158239"/>
                </a:lnTo>
                <a:lnTo>
                  <a:pt x="0" y="196049"/>
                </a:lnTo>
                <a:lnTo>
                  <a:pt x="80423" y="248781"/>
                </a:lnTo>
                <a:lnTo>
                  <a:pt x="136561" y="269001"/>
                </a:lnTo>
                <a:lnTo>
                  <a:pt x="194811" y="259089"/>
                </a:lnTo>
                <a:lnTo>
                  <a:pt x="281571" y="221424"/>
                </a:lnTo>
                <a:lnTo>
                  <a:pt x="720949" y="221424"/>
                </a:lnTo>
                <a:lnTo>
                  <a:pt x="727061" y="214884"/>
                </a:lnTo>
                <a:lnTo>
                  <a:pt x="582815" y="214884"/>
                </a:lnTo>
                <a:lnTo>
                  <a:pt x="621222" y="188969"/>
                </a:lnTo>
                <a:lnTo>
                  <a:pt x="647542" y="166174"/>
                </a:lnTo>
                <a:lnTo>
                  <a:pt x="669903" y="142601"/>
                </a:lnTo>
                <a:lnTo>
                  <a:pt x="688404" y="122897"/>
                </a:lnTo>
                <a:lnTo>
                  <a:pt x="428777" y="122897"/>
                </a:lnTo>
                <a:lnTo>
                  <a:pt x="461765" y="92770"/>
                </a:lnTo>
                <a:lnTo>
                  <a:pt x="486500" y="64816"/>
                </a:lnTo>
                <a:lnTo>
                  <a:pt x="509457" y="35178"/>
                </a:lnTo>
                <a:lnTo>
                  <a:pt x="537108" y="0"/>
                </a:lnTo>
                <a:close/>
              </a:path>
              <a:path w="734695" h="305435">
                <a:moveTo>
                  <a:pt x="687896" y="199967"/>
                </a:moveTo>
                <a:lnTo>
                  <a:pt x="647214" y="200012"/>
                </a:lnTo>
                <a:lnTo>
                  <a:pt x="612251" y="205505"/>
                </a:lnTo>
                <a:lnTo>
                  <a:pt x="582815" y="214884"/>
                </a:lnTo>
                <a:lnTo>
                  <a:pt x="727061" y="214884"/>
                </a:lnTo>
                <a:lnTo>
                  <a:pt x="734491" y="206933"/>
                </a:lnTo>
                <a:lnTo>
                  <a:pt x="687896" y="199967"/>
                </a:lnTo>
                <a:close/>
              </a:path>
              <a:path w="734695" h="305435">
                <a:moveTo>
                  <a:pt x="571821" y="99883"/>
                </a:moveTo>
                <a:lnTo>
                  <a:pt x="518437" y="102755"/>
                </a:lnTo>
                <a:lnTo>
                  <a:pt x="470804" y="110814"/>
                </a:lnTo>
                <a:lnTo>
                  <a:pt x="428777" y="122897"/>
                </a:lnTo>
                <a:lnTo>
                  <a:pt x="688404" y="122897"/>
                </a:lnTo>
                <a:lnTo>
                  <a:pt x="696429" y="114350"/>
                </a:lnTo>
                <a:lnTo>
                  <a:pt x="631103" y="103361"/>
                </a:lnTo>
                <a:lnTo>
                  <a:pt x="571821" y="99883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89782" y="6328202"/>
            <a:ext cx="149860" cy="37465"/>
          </a:xfrm>
          <a:custGeom>
            <a:avLst/>
            <a:gdLst/>
            <a:ahLst/>
            <a:cxnLst/>
            <a:rect l="l" t="t" r="r" b="b"/>
            <a:pathLst>
              <a:path w="149859" h="37464">
                <a:moveTo>
                  <a:pt x="72003" y="0"/>
                </a:moveTo>
                <a:lnTo>
                  <a:pt x="50126" y="1880"/>
                </a:lnTo>
                <a:lnTo>
                  <a:pt x="40106" y="10014"/>
                </a:lnTo>
                <a:lnTo>
                  <a:pt x="28659" y="18509"/>
                </a:lnTo>
                <a:lnTo>
                  <a:pt x="15413" y="27535"/>
                </a:lnTo>
                <a:lnTo>
                  <a:pt x="0" y="37262"/>
                </a:lnTo>
                <a:lnTo>
                  <a:pt x="26280" y="28680"/>
                </a:lnTo>
                <a:lnTo>
                  <a:pt x="57035" y="23135"/>
                </a:lnTo>
                <a:lnTo>
                  <a:pt x="92400" y="21755"/>
                </a:lnTo>
                <a:lnTo>
                  <a:pt x="136116" y="21755"/>
                </a:lnTo>
                <a:lnTo>
                  <a:pt x="137426" y="20333"/>
                </a:lnTo>
                <a:lnTo>
                  <a:pt x="142633" y="14491"/>
                </a:lnTo>
                <a:lnTo>
                  <a:pt x="149517" y="7481"/>
                </a:lnTo>
                <a:lnTo>
                  <a:pt x="121653" y="2482"/>
                </a:lnTo>
                <a:lnTo>
                  <a:pt x="95831" y="94"/>
                </a:lnTo>
                <a:lnTo>
                  <a:pt x="72003" y="0"/>
                </a:lnTo>
                <a:close/>
              </a:path>
              <a:path w="149859" h="37464">
                <a:moveTo>
                  <a:pt x="136116" y="21755"/>
                </a:moveTo>
                <a:lnTo>
                  <a:pt x="92400" y="21755"/>
                </a:lnTo>
                <a:lnTo>
                  <a:pt x="132511" y="25667"/>
                </a:lnTo>
                <a:lnTo>
                  <a:pt x="136116" y="21755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25536" y="639112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265" y="0"/>
                </a:moveTo>
                <a:lnTo>
                  <a:pt x="13195" y="3276"/>
                </a:lnTo>
                <a:lnTo>
                  <a:pt x="0" y="10236"/>
                </a:lnTo>
                <a:lnTo>
                  <a:pt x="2844" y="12001"/>
                </a:lnTo>
                <a:lnTo>
                  <a:pt x="4470" y="12941"/>
                </a:lnTo>
                <a:lnTo>
                  <a:pt x="8369" y="9080"/>
                </a:lnTo>
                <a:lnTo>
                  <a:pt x="13233" y="4673"/>
                </a:lnTo>
                <a:lnTo>
                  <a:pt x="1926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04810" y="6128748"/>
            <a:ext cx="537210" cy="203835"/>
          </a:xfrm>
          <a:custGeom>
            <a:avLst/>
            <a:gdLst/>
            <a:ahLst/>
            <a:cxnLst/>
            <a:rect l="l" t="t" r="r" b="b"/>
            <a:pathLst>
              <a:path w="537209" h="203835">
                <a:moveTo>
                  <a:pt x="537108" y="0"/>
                </a:moveTo>
                <a:lnTo>
                  <a:pt x="286075" y="9097"/>
                </a:lnTo>
                <a:lnTo>
                  <a:pt x="120011" y="78878"/>
                </a:lnTo>
                <a:lnTo>
                  <a:pt x="28219" y="158228"/>
                </a:lnTo>
                <a:lnTo>
                  <a:pt x="0" y="196037"/>
                </a:lnTo>
                <a:lnTo>
                  <a:pt x="4241" y="198945"/>
                </a:lnTo>
                <a:lnTo>
                  <a:pt x="11899" y="203301"/>
                </a:lnTo>
                <a:lnTo>
                  <a:pt x="23516" y="188238"/>
                </a:lnTo>
                <a:lnTo>
                  <a:pt x="39967" y="169443"/>
                </a:lnTo>
                <a:lnTo>
                  <a:pt x="88296" y="125080"/>
                </a:lnTo>
                <a:lnTo>
                  <a:pt x="120640" y="101727"/>
                </a:lnTo>
                <a:lnTo>
                  <a:pt x="158745" y="79070"/>
                </a:lnTo>
                <a:lnTo>
                  <a:pt x="202843" y="58215"/>
                </a:lnTo>
                <a:lnTo>
                  <a:pt x="253167" y="40269"/>
                </a:lnTo>
                <a:lnTo>
                  <a:pt x="309949" y="26340"/>
                </a:lnTo>
                <a:lnTo>
                  <a:pt x="373420" y="17534"/>
                </a:lnTo>
                <a:lnTo>
                  <a:pt x="443813" y="14959"/>
                </a:lnTo>
                <a:lnTo>
                  <a:pt x="525079" y="14959"/>
                </a:lnTo>
                <a:lnTo>
                  <a:pt x="531368" y="6997"/>
                </a:lnTo>
                <a:lnTo>
                  <a:pt x="537108" y="0"/>
                </a:lnTo>
                <a:close/>
              </a:path>
              <a:path w="537209" h="203835">
                <a:moveTo>
                  <a:pt x="525079" y="14959"/>
                </a:moveTo>
                <a:lnTo>
                  <a:pt x="443813" y="14959"/>
                </a:lnTo>
                <a:lnTo>
                  <a:pt x="521360" y="19723"/>
                </a:lnTo>
                <a:lnTo>
                  <a:pt x="525079" y="14959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35743" y="6229105"/>
            <a:ext cx="266065" cy="44450"/>
          </a:xfrm>
          <a:custGeom>
            <a:avLst/>
            <a:gdLst/>
            <a:ahLst/>
            <a:cxnLst/>
            <a:rect l="l" t="t" r="r" b="b"/>
            <a:pathLst>
              <a:path w="266065" h="44450">
                <a:moveTo>
                  <a:pt x="161649" y="0"/>
                </a:moveTo>
                <a:lnTo>
                  <a:pt x="115756" y="137"/>
                </a:lnTo>
                <a:lnTo>
                  <a:pt x="73775" y="4177"/>
                </a:lnTo>
                <a:lnTo>
                  <a:pt x="35623" y="11478"/>
                </a:lnTo>
                <a:lnTo>
                  <a:pt x="27905" y="19302"/>
                </a:lnTo>
                <a:lnTo>
                  <a:pt x="19492" y="27340"/>
                </a:lnTo>
                <a:lnTo>
                  <a:pt x="10239" y="35674"/>
                </a:lnTo>
                <a:lnTo>
                  <a:pt x="0" y="44384"/>
                </a:lnTo>
                <a:lnTo>
                  <a:pt x="39491" y="32892"/>
                </a:lnTo>
                <a:lnTo>
                  <a:pt x="83964" y="24926"/>
                </a:lnTo>
                <a:lnTo>
                  <a:pt x="133537" y="21460"/>
                </a:lnTo>
                <a:lnTo>
                  <a:pt x="258213" y="21460"/>
                </a:lnTo>
                <a:lnTo>
                  <a:pt x="259143" y="20470"/>
                </a:lnTo>
                <a:lnTo>
                  <a:pt x="265493" y="14005"/>
                </a:lnTo>
                <a:lnTo>
                  <a:pt x="211534" y="4408"/>
                </a:lnTo>
                <a:lnTo>
                  <a:pt x="161649" y="0"/>
                </a:lnTo>
                <a:close/>
              </a:path>
              <a:path w="266065" h="44450">
                <a:moveTo>
                  <a:pt x="258213" y="21460"/>
                </a:moveTo>
                <a:lnTo>
                  <a:pt x="133537" y="21460"/>
                </a:lnTo>
                <a:lnTo>
                  <a:pt x="188330" y="23464"/>
                </a:lnTo>
                <a:lnTo>
                  <a:pt x="248462" y="31912"/>
                </a:lnTo>
                <a:lnTo>
                  <a:pt x="253606" y="26362"/>
                </a:lnTo>
                <a:lnTo>
                  <a:pt x="258213" y="2146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63612" y="6292738"/>
            <a:ext cx="217756" cy="341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30772" y="6679596"/>
            <a:ext cx="348615" cy="105410"/>
          </a:xfrm>
          <a:custGeom>
            <a:avLst/>
            <a:gdLst/>
            <a:ahLst/>
            <a:cxnLst/>
            <a:rect l="l" t="t" r="r" b="b"/>
            <a:pathLst>
              <a:path w="348615" h="105409">
                <a:moveTo>
                  <a:pt x="216382" y="0"/>
                </a:moveTo>
                <a:lnTo>
                  <a:pt x="0" y="55257"/>
                </a:lnTo>
                <a:lnTo>
                  <a:pt x="52432" y="92843"/>
                </a:lnTo>
                <a:lnTo>
                  <a:pt x="106186" y="104916"/>
                </a:lnTo>
                <a:lnTo>
                  <a:pt x="193908" y="91063"/>
                </a:lnTo>
                <a:lnTo>
                  <a:pt x="348246" y="50876"/>
                </a:lnTo>
                <a:lnTo>
                  <a:pt x="216382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15147" y="6743879"/>
            <a:ext cx="333375" cy="102235"/>
          </a:xfrm>
          <a:custGeom>
            <a:avLst/>
            <a:gdLst/>
            <a:ahLst/>
            <a:cxnLst/>
            <a:rect l="l" t="t" r="r" b="b"/>
            <a:pathLst>
              <a:path w="333375" h="102234">
                <a:moveTo>
                  <a:pt x="0" y="0"/>
                </a:moveTo>
                <a:lnTo>
                  <a:pt x="38471" y="51786"/>
                </a:lnTo>
                <a:lnTo>
                  <a:pt x="85982" y="79675"/>
                </a:lnTo>
                <a:lnTo>
                  <a:pt x="173750" y="93231"/>
                </a:lnTo>
                <a:lnTo>
                  <a:pt x="332994" y="102019"/>
                </a:lnTo>
                <a:lnTo>
                  <a:pt x="222923" y="13360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92168" y="6313478"/>
            <a:ext cx="1252220" cy="633095"/>
          </a:xfrm>
          <a:custGeom>
            <a:avLst/>
            <a:gdLst/>
            <a:ahLst/>
            <a:cxnLst/>
            <a:rect l="l" t="t" r="r" b="b"/>
            <a:pathLst>
              <a:path w="1252220" h="633095">
                <a:moveTo>
                  <a:pt x="572876" y="0"/>
                </a:moveTo>
                <a:lnTo>
                  <a:pt x="524294" y="316"/>
                </a:lnTo>
                <a:lnTo>
                  <a:pt x="476021" y="2840"/>
                </a:lnTo>
                <a:lnTo>
                  <a:pt x="428274" y="7765"/>
                </a:lnTo>
                <a:lnTo>
                  <a:pt x="381272" y="15285"/>
                </a:lnTo>
                <a:lnTo>
                  <a:pt x="335230" y="25594"/>
                </a:lnTo>
                <a:lnTo>
                  <a:pt x="290367" y="38886"/>
                </a:lnTo>
                <a:lnTo>
                  <a:pt x="246901" y="55355"/>
                </a:lnTo>
                <a:lnTo>
                  <a:pt x="205048" y="75194"/>
                </a:lnTo>
                <a:lnTo>
                  <a:pt x="165026" y="98599"/>
                </a:lnTo>
                <a:lnTo>
                  <a:pt x="127054" y="125762"/>
                </a:lnTo>
                <a:lnTo>
                  <a:pt x="91347" y="156877"/>
                </a:lnTo>
                <a:lnTo>
                  <a:pt x="58124" y="192140"/>
                </a:lnTo>
                <a:lnTo>
                  <a:pt x="27602" y="231742"/>
                </a:lnTo>
                <a:lnTo>
                  <a:pt x="0" y="275879"/>
                </a:lnTo>
                <a:lnTo>
                  <a:pt x="207982" y="553507"/>
                </a:lnTo>
                <a:lnTo>
                  <a:pt x="407749" y="633005"/>
                </a:lnTo>
                <a:lnTo>
                  <a:pt x="716696" y="502631"/>
                </a:lnTo>
                <a:lnTo>
                  <a:pt x="1252220" y="150645"/>
                </a:lnTo>
                <a:lnTo>
                  <a:pt x="1190769" y="128238"/>
                </a:lnTo>
                <a:lnTo>
                  <a:pt x="1133585" y="108498"/>
                </a:lnTo>
                <a:lnTo>
                  <a:pt x="1065456" y="86726"/>
                </a:lnTo>
                <a:lnTo>
                  <a:pt x="1027832" y="75563"/>
                </a:lnTo>
                <a:lnTo>
                  <a:pt x="988123" y="64474"/>
                </a:lnTo>
                <a:lnTo>
                  <a:pt x="946549" y="53653"/>
                </a:lnTo>
                <a:lnTo>
                  <a:pt x="903326" y="43294"/>
                </a:lnTo>
                <a:lnTo>
                  <a:pt x="858673" y="33590"/>
                </a:lnTo>
                <a:lnTo>
                  <a:pt x="812805" y="24736"/>
                </a:lnTo>
                <a:lnTo>
                  <a:pt x="765941" y="16926"/>
                </a:lnTo>
                <a:lnTo>
                  <a:pt x="718299" y="10353"/>
                </a:lnTo>
                <a:lnTo>
                  <a:pt x="670096" y="5212"/>
                </a:lnTo>
                <a:lnTo>
                  <a:pt x="621549" y="1696"/>
                </a:lnTo>
                <a:lnTo>
                  <a:pt x="572876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91051" y="6411869"/>
            <a:ext cx="411506" cy="2484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 rot="21300000">
            <a:off x="8682204" y="6396765"/>
            <a:ext cx="46829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77480" y="45176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77480" y="45176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67372" y="5234910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03223" y="5457728"/>
            <a:ext cx="422356" cy="1703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02192" y="4659831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7"/>
                </a:lnTo>
                <a:lnTo>
                  <a:pt x="672515" y="671067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04060" y="4800853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41324" y="5080212"/>
            <a:ext cx="121145" cy="861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2198" y="4651849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41" y="4851"/>
                </a:lnTo>
                <a:lnTo>
                  <a:pt x="86113" y="33604"/>
                </a:lnTo>
                <a:lnTo>
                  <a:pt x="50980" y="74797"/>
                </a:lnTo>
                <a:lnTo>
                  <a:pt x="21368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5" y="119785"/>
                </a:lnTo>
                <a:lnTo>
                  <a:pt x="275432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7" y="25654"/>
                </a:lnTo>
                <a:lnTo>
                  <a:pt x="431056" y="31902"/>
                </a:lnTo>
                <a:lnTo>
                  <a:pt x="382875" y="41710"/>
                </a:lnTo>
                <a:lnTo>
                  <a:pt x="335069" y="54630"/>
                </a:lnTo>
                <a:lnTo>
                  <a:pt x="288479" y="70180"/>
                </a:lnTo>
                <a:lnTo>
                  <a:pt x="243905" y="87882"/>
                </a:lnTo>
                <a:lnTo>
                  <a:pt x="202145" y="107264"/>
                </a:lnTo>
                <a:lnTo>
                  <a:pt x="275432" y="107264"/>
                </a:lnTo>
                <a:lnTo>
                  <a:pt x="288479" y="102082"/>
                </a:lnTo>
                <a:lnTo>
                  <a:pt x="335069" y="86533"/>
                </a:lnTo>
                <a:lnTo>
                  <a:pt x="382875" y="73612"/>
                </a:lnTo>
                <a:lnTo>
                  <a:pt x="431101" y="63795"/>
                </a:lnTo>
                <a:lnTo>
                  <a:pt x="478947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14457" y="4913394"/>
            <a:ext cx="153073" cy="85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21212" y="512366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83375" y="5185826"/>
            <a:ext cx="158711" cy="1586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21212" y="513081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83375" y="5192977"/>
            <a:ext cx="158711" cy="1586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077487" y="5038306"/>
            <a:ext cx="53721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5" dirty="0">
                <a:solidFill>
                  <a:srgbClr val="FFFFFF"/>
                </a:solidFill>
                <a:latin typeface="Calibri"/>
                <a:cs typeface="Calibri"/>
              </a:rPr>
              <a:t>3+2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654042" y="58994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0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9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9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8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50827" y="6355952"/>
            <a:ext cx="221585" cy="2626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98880" y="5970981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00965" y="6031235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88"/>
                </a:lnTo>
                <a:lnTo>
                  <a:pt x="51143" y="122462"/>
                </a:lnTo>
                <a:lnTo>
                  <a:pt x="0" y="163584"/>
                </a:lnTo>
                <a:lnTo>
                  <a:pt x="18389" y="171471"/>
                </a:lnTo>
                <a:lnTo>
                  <a:pt x="32523" y="160030"/>
                </a:lnTo>
                <a:lnTo>
                  <a:pt x="50462" y="146661"/>
                </a:lnTo>
                <a:lnTo>
                  <a:pt x="97676" y="116187"/>
                </a:lnTo>
                <a:lnTo>
                  <a:pt x="159863" y="84156"/>
                </a:lnTo>
                <a:lnTo>
                  <a:pt x="196519" y="68840"/>
                </a:lnTo>
                <a:lnTo>
                  <a:pt x="236855" y="54674"/>
                </a:lnTo>
                <a:lnTo>
                  <a:pt x="280851" y="42171"/>
                </a:lnTo>
                <a:lnTo>
                  <a:pt x="328485" y="31846"/>
                </a:lnTo>
                <a:lnTo>
                  <a:pt x="379736" y="24211"/>
                </a:lnTo>
                <a:lnTo>
                  <a:pt x="434584" y="19779"/>
                </a:lnTo>
                <a:lnTo>
                  <a:pt x="493008" y="19064"/>
                </a:lnTo>
                <a:lnTo>
                  <a:pt x="563713" y="19064"/>
                </a:lnTo>
                <a:lnTo>
                  <a:pt x="448952" y="0"/>
                </a:lnTo>
                <a:close/>
              </a:path>
              <a:path w="788670" h="172085">
                <a:moveTo>
                  <a:pt x="563713" y="19064"/>
                </a:moveTo>
                <a:lnTo>
                  <a:pt x="493008" y="19064"/>
                </a:lnTo>
                <a:lnTo>
                  <a:pt x="554986" y="22579"/>
                </a:lnTo>
                <a:lnTo>
                  <a:pt x="620498" y="30837"/>
                </a:lnTo>
                <a:lnTo>
                  <a:pt x="689522" y="44351"/>
                </a:lnTo>
                <a:lnTo>
                  <a:pt x="762038" y="63635"/>
                </a:lnTo>
                <a:lnTo>
                  <a:pt x="768445" y="61708"/>
                </a:lnTo>
                <a:lnTo>
                  <a:pt x="774920" y="59851"/>
                </a:lnTo>
                <a:lnTo>
                  <a:pt x="781460" y="58060"/>
                </a:lnTo>
                <a:lnTo>
                  <a:pt x="788060" y="56333"/>
                </a:lnTo>
                <a:lnTo>
                  <a:pt x="563713" y="19064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36945" y="6611724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39" h="132715">
                <a:moveTo>
                  <a:pt x="277031" y="0"/>
                </a:moveTo>
                <a:lnTo>
                  <a:pt x="217343" y="7736"/>
                </a:lnTo>
                <a:lnTo>
                  <a:pt x="96094" y="29260"/>
                </a:lnTo>
                <a:lnTo>
                  <a:pt x="0" y="62043"/>
                </a:lnTo>
                <a:lnTo>
                  <a:pt x="15779" y="103555"/>
                </a:lnTo>
                <a:lnTo>
                  <a:pt x="62881" y="119852"/>
                </a:lnTo>
                <a:lnTo>
                  <a:pt x="113589" y="129242"/>
                </a:lnTo>
                <a:lnTo>
                  <a:pt x="166140" y="132521"/>
                </a:lnTo>
                <a:lnTo>
                  <a:pt x="218774" y="130486"/>
                </a:lnTo>
                <a:lnTo>
                  <a:pt x="269728" y="123934"/>
                </a:lnTo>
                <a:lnTo>
                  <a:pt x="317241" y="113659"/>
                </a:lnTo>
                <a:lnTo>
                  <a:pt x="359552" y="100458"/>
                </a:lnTo>
                <a:lnTo>
                  <a:pt x="394898" y="85128"/>
                </a:lnTo>
                <a:lnTo>
                  <a:pt x="405287" y="78625"/>
                </a:lnTo>
                <a:lnTo>
                  <a:pt x="354088" y="78625"/>
                </a:lnTo>
                <a:lnTo>
                  <a:pt x="316561" y="74880"/>
                </a:lnTo>
                <a:lnTo>
                  <a:pt x="295390" y="50811"/>
                </a:lnTo>
                <a:lnTo>
                  <a:pt x="277031" y="0"/>
                </a:lnTo>
                <a:close/>
              </a:path>
              <a:path w="421639" h="132715">
                <a:moveTo>
                  <a:pt x="421518" y="68465"/>
                </a:moveTo>
                <a:lnTo>
                  <a:pt x="354088" y="78625"/>
                </a:lnTo>
                <a:lnTo>
                  <a:pt x="405287" y="78625"/>
                </a:lnTo>
                <a:lnTo>
                  <a:pt x="421518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29069" y="6677537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10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70515" y="6156068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89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75"/>
                </a:lnTo>
                <a:lnTo>
                  <a:pt x="99986" y="407008"/>
                </a:lnTo>
                <a:lnTo>
                  <a:pt x="85190" y="421061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89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89494" y="6308164"/>
            <a:ext cx="226047" cy="226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165123" y="6290216"/>
            <a:ext cx="42164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2+2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820" y="12564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8152" y="6383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096" y="29017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102" y="29017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00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2508" y="23595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79" y="9358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736" y="7538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8078" y="26652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368" y="26652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D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9352" y="24579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D40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3623" y="26528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1459" y="12564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6791" y="6383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0735" y="29017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0741" y="29017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009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1147" y="23595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899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899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6720" y="9358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5377" y="7538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4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5" y="167543"/>
                </a:lnTo>
                <a:lnTo>
                  <a:pt x="1636729" y="147334"/>
                </a:lnTo>
                <a:lnTo>
                  <a:pt x="1589920" y="128413"/>
                </a:lnTo>
                <a:lnTo>
                  <a:pt x="1542747" y="110783"/>
                </a:lnTo>
                <a:lnTo>
                  <a:pt x="1495220" y="94445"/>
                </a:lnTo>
                <a:lnTo>
                  <a:pt x="1447348" y="79403"/>
                </a:lnTo>
                <a:lnTo>
                  <a:pt x="1399141" y="65657"/>
                </a:lnTo>
                <a:lnTo>
                  <a:pt x="1350608" y="53211"/>
                </a:lnTo>
                <a:lnTo>
                  <a:pt x="1301759" y="42065"/>
                </a:lnTo>
                <a:lnTo>
                  <a:pt x="1252602" y="32223"/>
                </a:lnTo>
                <a:lnTo>
                  <a:pt x="1203149" y="23687"/>
                </a:lnTo>
                <a:lnTo>
                  <a:pt x="1153407" y="16458"/>
                </a:lnTo>
                <a:lnTo>
                  <a:pt x="1103386" y="10538"/>
                </a:lnTo>
                <a:lnTo>
                  <a:pt x="1053097" y="5931"/>
                </a:lnTo>
                <a:lnTo>
                  <a:pt x="1002548" y="2637"/>
                </a:lnTo>
                <a:lnTo>
                  <a:pt x="951749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00A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16717" y="26652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0008" y="26652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001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7992" y="24579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001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72262" y="26528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65496" y="2568339"/>
            <a:ext cx="1187850" cy="19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5280000">
            <a:off x="5063996" y="3338650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6+1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29492" y="6038818"/>
            <a:ext cx="1910080" cy="1163955"/>
          </a:xfrm>
          <a:custGeom>
            <a:avLst/>
            <a:gdLst/>
            <a:ahLst/>
            <a:cxnLst/>
            <a:rect l="l" t="t" r="r" b="b"/>
            <a:pathLst>
              <a:path w="1910079" h="1163954">
                <a:moveTo>
                  <a:pt x="1857686" y="317087"/>
                </a:moveTo>
                <a:lnTo>
                  <a:pt x="1819980" y="298469"/>
                </a:lnTo>
                <a:lnTo>
                  <a:pt x="1785401" y="292368"/>
                </a:lnTo>
                <a:lnTo>
                  <a:pt x="1750725" y="295886"/>
                </a:lnTo>
                <a:lnTo>
                  <a:pt x="1718048" y="308836"/>
                </a:lnTo>
                <a:lnTo>
                  <a:pt x="1689462" y="331032"/>
                </a:lnTo>
                <a:lnTo>
                  <a:pt x="1674424" y="345301"/>
                </a:lnTo>
                <a:lnTo>
                  <a:pt x="1663672" y="353185"/>
                </a:lnTo>
                <a:lnTo>
                  <a:pt x="1656287" y="356590"/>
                </a:lnTo>
                <a:lnTo>
                  <a:pt x="1651350" y="357422"/>
                </a:lnTo>
                <a:lnTo>
                  <a:pt x="1644163" y="357245"/>
                </a:lnTo>
                <a:lnTo>
                  <a:pt x="1609579" y="345967"/>
                </a:lnTo>
                <a:lnTo>
                  <a:pt x="1607306" y="344570"/>
                </a:lnTo>
                <a:lnTo>
                  <a:pt x="1588192" y="324098"/>
                </a:lnTo>
                <a:lnTo>
                  <a:pt x="1573772" y="307038"/>
                </a:lnTo>
                <a:lnTo>
                  <a:pt x="1535445" y="269684"/>
                </a:lnTo>
                <a:lnTo>
                  <a:pt x="1503191" y="248088"/>
                </a:lnTo>
                <a:lnTo>
                  <a:pt x="1429994" y="224657"/>
                </a:lnTo>
                <a:lnTo>
                  <a:pt x="1377779" y="224018"/>
                </a:lnTo>
                <a:lnTo>
                  <a:pt x="1325706" y="235986"/>
                </a:lnTo>
                <a:lnTo>
                  <a:pt x="1274782" y="260140"/>
                </a:lnTo>
                <a:lnTo>
                  <a:pt x="1270409" y="252559"/>
                </a:lnTo>
                <a:lnTo>
                  <a:pt x="1236791" y="214706"/>
                </a:lnTo>
                <a:lnTo>
                  <a:pt x="1213327" y="194685"/>
                </a:lnTo>
                <a:lnTo>
                  <a:pt x="1214818" y="184736"/>
                </a:lnTo>
                <a:lnTo>
                  <a:pt x="1215511" y="174655"/>
                </a:lnTo>
                <a:lnTo>
                  <a:pt x="1215395" y="164486"/>
                </a:lnTo>
                <a:lnTo>
                  <a:pt x="1214457" y="154273"/>
                </a:lnTo>
                <a:lnTo>
                  <a:pt x="1192241" y="97647"/>
                </a:lnTo>
                <a:lnTo>
                  <a:pt x="1146232" y="57842"/>
                </a:lnTo>
                <a:lnTo>
                  <a:pt x="1100608" y="37387"/>
                </a:lnTo>
                <a:lnTo>
                  <a:pt x="1052938" y="21310"/>
                </a:lnTo>
                <a:lnTo>
                  <a:pt x="1003895" y="9677"/>
                </a:lnTo>
                <a:lnTo>
                  <a:pt x="954153" y="2551"/>
                </a:lnTo>
                <a:lnTo>
                  <a:pt x="904385" y="0"/>
                </a:lnTo>
                <a:lnTo>
                  <a:pt x="855266" y="2087"/>
                </a:lnTo>
                <a:lnTo>
                  <a:pt x="807467" y="8879"/>
                </a:lnTo>
                <a:lnTo>
                  <a:pt x="761664" y="20441"/>
                </a:lnTo>
                <a:lnTo>
                  <a:pt x="703964" y="42933"/>
                </a:lnTo>
                <a:lnTo>
                  <a:pt x="654531" y="70546"/>
                </a:lnTo>
                <a:lnTo>
                  <a:pt x="612606" y="101866"/>
                </a:lnTo>
                <a:lnTo>
                  <a:pt x="577436" y="135477"/>
                </a:lnTo>
                <a:lnTo>
                  <a:pt x="548263" y="169965"/>
                </a:lnTo>
                <a:lnTo>
                  <a:pt x="524332" y="203914"/>
                </a:lnTo>
                <a:lnTo>
                  <a:pt x="489173" y="264535"/>
                </a:lnTo>
                <a:lnTo>
                  <a:pt x="445890" y="278679"/>
                </a:lnTo>
                <a:lnTo>
                  <a:pt x="402495" y="294595"/>
                </a:lnTo>
                <a:lnTo>
                  <a:pt x="359008" y="312275"/>
                </a:lnTo>
                <a:lnTo>
                  <a:pt x="315449" y="331708"/>
                </a:lnTo>
                <a:lnTo>
                  <a:pt x="271836" y="352885"/>
                </a:lnTo>
                <a:lnTo>
                  <a:pt x="228189" y="375798"/>
                </a:lnTo>
                <a:lnTo>
                  <a:pt x="184528" y="400436"/>
                </a:lnTo>
                <a:lnTo>
                  <a:pt x="140871" y="426791"/>
                </a:lnTo>
                <a:lnTo>
                  <a:pt x="97240" y="454853"/>
                </a:lnTo>
                <a:lnTo>
                  <a:pt x="53651" y="484613"/>
                </a:lnTo>
                <a:lnTo>
                  <a:pt x="18179" y="522507"/>
                </a:lnTo>
                <a:lnTo>
                  <a:pt x="832" y="571430"/>
                </a:lnTo>
                <a:lnTo>
                  <a:pt x="0" y="597643"/>
                </a:lnTo>
                <a:lnTo>
                  <a:pt x="4496" y="623208"/>
                </a:lnTo>
                <a:lnTo>
                  <a:pt x="28582" y="669195"/>
                </a:lnTo>
                <a:lnTo>
                  <a:pt x="61506" y="705556"/>
                </a:lnTo>
                <a:lnTo>
                  <a:pt x="110855" y="753348"/>
                </a:lnTo>
                <a:lnTo>
                  <a:pt x="143128" y="781508"/>
                </a:lnTo>
                <a:lnTo>
                  <a:pt x="180189" y="811263"/>
                </a:lnTo>
                <a:lnTo>
                  <a:pt x="221831" y="841681"/>
                </a:lnTo>
                <a:lnTo>
                  <a:pt x="267847" y="871827"/>
                </a:lnTo>
                <a:lnTo>
                  <a:pt x="318030" y="900767"/>
                </a:lnTo>
                <a:lnTo>
                  <a:pt x="372171" y="927567"/>
                </a:lnTo>
                <a:lnTo>
                  <a:pt x="430064" y="951293"/>
                </a:lnTo>
                <a:lnTo>
                  <a:pt x="491501" y="971009"/>
                </a:lnTo>
                <a:lnTo>
                  <a:pt x="556274" y="985783"/>
                </a:lnTo>
                <a:lnTo>
                  <a:pt x="624177" y="994680"/>
                </a:lnTo>
                <a:lnTo>
                  <a:pt x="695001" y="996766"/>
                </a:lnTo>
                <a:lnTo>
                  <a:pt x="719090" y="1022913"/>
                </a:lnTo>
                <a:lnTo>
                  <a:pt x="747206" y="1049382"/>
                </a:lnTo>
                <a:lnTo>
                  <a:pt x="780450" y="1074965"/>
                </a:lnTo>
                <a:lnTo>
                  <a:pt x="819919" y="1098455"/>
                </a:lnTo>
                <a:lnTo>
                  <a:pt x="867364" y="1120435"/>
                </a:lnTo>
                <a:lnTo>
                  <a:pt x="918251" y="1138489"/>
                </a:lnTo>
                <a:lnTo>
                  <a:pt x="970466" y="1152066"/>
                </a:lnTo>
                <a:lnTo>
                  <a:pt x="1021896" y="1160614"/>
                </a:lnTo>
                <a:lnTo>
                  <a:pt x="1070426" y="1163580"/>
                </a:lnTo>
                <a:lnTo>
                  <a:pt x="1074719" y="1163580"/>
                </a:lnTo>
                <a:lnTo>
                  <a:pt x="1120209" y="1153406"/>
                </a:lnTo>
                <a:lnTo>
                  <a:pt x="1177185" y="1105344"/>
                </a:lnTo>
                <a:lnTo>
                  <a:pt x="1192930" y="1069994"/>
                </a:lnTo>
                <a:lnTo>
                  <a:pt x="1197256" y="1042681"/>
                </a:lnTo>
                <a:lnTo>
                  <a:pt x="1197186" y="1029094"/>
                </a:lnTo>
                <a:lnTo>
                  <a:pt x="1195686" y="1015702"/>
                </a:lnTo>
                <a:lnTo>
                  <a:pt x="1247623" y="1014893"/>
                </a:lnTo>
                <a:lnTo>
                  <a:pt x="1299494" y="1011097"/>
                </a:lnTo>
                <a:lnTo>
                  <a:pt x="1350895" y="1004566"/>
                </a:lnTo>
                <a:lnTo>
                  <a:pt x="1401423" y="995554"/>
                </a:lnTo>
                <a:lnTo>
                  <a:pt x="1450675" y="984314"/>
                </a:lnTo>
                <a:lnTo>
                  <a:pt x="1498247" y="971098"/>
                </a:lnTo>
                <a:lnTo>
                  <a:pt x="1543736" y="956161"/>
                </a:lnTo>
                <a:lnTo>
                  <a:pt x="1586739" y="939754"/>
                </a:lnTo>
                <a:lnTo>
                  <a:pt x="1626850" y="922132"/>
                </a:lnTo>
                <a:lnTo>
                  <a:pt x="1663669" y="903548"/>
                </a:lnTo>
                <a:lnTo>
                  <a:pt x="1698712" y="875590"/>
                </a:lnTo>
                <a:lnTo>
                  <a:pt x="1721368" y="838370"/>
                </a:lnTo>
                <a:lnTo>
                  <a:pt x="1730141" y="795690"/>
                </a:lnTo>
                <a:lnTo>
                  <a:pt x="1723536" y="751351"/>
                </a:lnTo>
                <a:lnTo>
                  <a:pt x="1721297" y="745211"/>
                </a:lnTo>
                <a:lnTo>
                  <a:pt x="1718774" y="739251"/>
                </a:lnTo>
                <a:lnTo>
                  <a:pt x="1715975" y="733477"/>
                </a:lnTo>
                <a:lnTo>
                  <a:pt x="1712906" y="727894"/>
                </a:lnTo>
                <a:lnTo>
                  <a:pt x="1755749" y="688898"/>
                </a:lnTo>
                <a:lnTo>
                  <a:pt x="1792833" y="646688"/>
                </a:lnTo>
                <a:lnTo>
                  <a:pt x="1824781" y="602923"/>
                </a:lnTo>
                <a:lnTo>
                  <a:pt x="1852216" y="559262"/>
                </a:lnTo>
                <a:lnTo>
                  <a:pt x="1875762" y="517363"/>
                </a:lnTo>
                <a:lnTo>
                  <a:pt x="1896040" y="478885"/>
                </a:lnTo>
                <a:lnTo>
                  <a:pt x="1909534" y="435177"/>
                </a:lnTo>
                <a:lnTo>
                  <a:pt x="1906986" y="390823"/>
                </a:lnTo>
                <a:lnTo>
                  <a:pt x="1889377" y="350051"/>
                </a:lnTo>
                <a:lnTo>
                  <a:pt x="1857686" y="31708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0622" y="6389531"/>
            <a:ext cx="625475" cy="335280"/>
          </a:xfrm>
          <a:custGeom>
            <a:avLst/>
            <a:gdLst/>
            <a:ahLst/>
            <a:cxnLst/>
            <a:rect l="l" t="t" r="r" b="b"/>
            <a:pathLst>
              <a:path w="625475" h="335279">
                <a:moveTo>
                  <a:pt x="245764" y="0"/>
                </a:moveTo>
                <a:lnTo>
                  <a:pt x="205605" y="8663"/>
                </a:lnTo>
                <a:lnTo>
                  <a:pt x="167617" y="30888"/>
                </a:lnTo>
                <a:lnTo>
                  <a:pt x="133654" y="61707"/>
                </a:lnTo>
                <a:lnTo>
                  <a:pt x="105566" y="96152"/>
                </a:lnTo>
                <a:lnTo>
                  <a:pt x="85204" y="129256"/>
                </a:lnTo>
                <a:lnTo>
                  <a:pt x="0" y="181580"/>
                </a:lnTo>
                <a:lnTo>
                  <a:pt x="34257" y="211290"/>
                </a:lnTo>
                <a:lnTo>
                  <a:pt x="70113" y="240564"/>
                </a:lnTo>
                <a:lnTo>
                  <a:pt x="107974" y="267996"/>
                </a:lnTo>
                <a:lnTo>
                  <a:pt x="148247" y="292184"/>
                </a:lnTo>
                <a:lnTo>
                  <a:pt x="192753" y="312842"/>
                </a:lnTo>
                <a:lnTo>
                  <a:pt x="239328" y="327457"/>
                </a:lnTo>
                <a:lnTo>
                  <a:pt x="287153" y="335139"/>
                </a:lnTo>
                <a:lnTo>
                  <a:pt x="335410" y="334996"/>
                </a:lnTo>
                <a:lnTo>
                  <a:pt x="383280" y="326135"/>
                </a:lnTo>
                <a:lnTo>
                  <a:pt x="429945" y="307666"/>
                </a:lnTo>
                <a:lnTo>
                  <a:pt x="473850" y="278745"/>
                </a:lnTo>
                <a:lnTo>
                  <a:pt x="511999" y="243348"/>
                </a:lnTo>
                <a:lnTo>
                  <a:pt x="545284" y="203089"/>
                </a:lnTo>
                <a:lnTo>
                  <a:pt x="574595" y="159580"/>
                </a:lnTo>
                <a:lnTo>
                  <a:pt x="589277" y="134311"/>
                </a:lnTo>
                <a:lnTo>
                  <a:pt x="500075" y="134311"/>
                </a:lnTo>
                <a:lnTo>
                  <a:pt x="469444" y="133001"/>
                </a:lnTo>
                <a:lnTo>
                  <a:pt x="410122" y="117071"/>
                </a:lnTo>
                <a:lnTo>
                  <a:pt x="356230" y="81631"/>
                </a:lnTo>
                <a:lnTo>
                  <a:pt x="311450" y="30678"/>
                </a:lnTo>
                <a:lnTo>
                  <a:pt x="286245" y="9863"/>
                </a:lnTo>
                <a:lnTo>
                  <a:pt x="245764" y="0"/>
                </a:lnTo>
                <a:close/>
              </a:path>
              <a:path w="625475" h="335279">
                <a:moveTo>
                  <a:pt x="624865" y="69261"/>
                </a:moveTo>
                <a:lnTo>
                  <a:pt x="598217" y="94093"/>
                </a:lnTo>
                <a:lnTo>
                  <a:pt x="569190" y="114240"/>
                </a:lnTo>
                <a:lnTo>
                  <a:pt x="536802" y="128160"/>
                </a:lnTo>
                <a:lnTo>
                  <a:pt x="500075" y="134311"/>
                </a:lnTo>
                <a:lnTo>
                  <a:pt x="589277" y="134311"/>
                </a:lnTo>
                <a:lnTo>
                  <a:pt x="600928" y="114240"/>
                </a:lnTo>
                <a:lnTo>
                  <a:pt x="624865" y="69261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8020" y="6388579"/>
            <a:ext cx="625475" cy="205740"/>
          </a:xfrm>
          <a:custGeom>
            <a:avLst/>
            <a:gdLst/>
            <a:ahLst/>
            <a:cxnLst/>
            <a:rect l="l" t="t" r="r" b="b"/>
            <a:pathLst>
              <a:path w="625475" h="205740">
                <a:moveTo>
                  <a:pt x="245765" y="0"/>
                </a:moveTo>
                <a:lnTo>
                  <a:pt x="205607" y="8662"/>
                </a:lnTo>
                <a:lnTo>
                  <a:pt x="167622" y="30886"/>
                </a:lnTo>
                <a:lnTo>
                  <a:pt x="133659" y="61705"/>
                </a:lnTo>
                <a:lnTo>
                  <a:pt x="105570" y="96148"/>
                </a:lnTo>
                <a:lnTo>
                  <a:pt x="85204" y="129248"/>
                </a:lnTo>
                <a:lnTo>
                  <a:pt x="0" y="181572"/>
                </a:lnTo>
                <a:lnTo>
                  <a:pt x="27241" y="205245"/>
                </a:lnTo>
                <a:lnTo>
                  <a:pt x="89026" y="167297"/>
                </a:lnTo>
                <a:lnTo>
                  <a:pt x="109388" y="134193"/>
                </a:lnTo>
                <a:lnTo>
                  <a:pt x="137477" y="99748"/>
                </a:lnTo>
                <a:lnTo>
                  <a:pt x="171440" y="68929"/>
                </a:lnTo>
                <a:lnTo>
                  <a:pt x="209427" y="46704"/>
                </a:lnTo>
                <a:lnTo>
                  <a:pt x="249587" y="38040"/>
                </a:lnTo>
                <a:lnTo>
                  <a:pt x="317840" y="38040"/>
                </a:lnTo>
                <a:lnTo>
                  <a:pt x="311455" y="30680"/>
                </a:lnTo>
                <a:lnTo>
                  <a:pt x="286245" y="9868"/>
                </a:lnTo>
                <a:lnTo>
                  <a:pt x="245765" y="0"/>
                </a:lnTo>
                <a:close/>
              </a:path>
              <a:path w="625475" h="205740">
                <a:moveTo>
                  <a:pt x="317840" y="38040"/>
                </a:moveTo>
                <a:lnTo>
                  <a:pt x="249587" y="38040"/>
                </a:lnTo>
                <a:lnTo>
                  <a:pt x="290067" y="47904"/>
                </a:lnTo>
                <a:lnTo>
                  <a:pt x="315272" y="68719"/>
                </a:lnTo>
                <a:lnTo>
                  <a:pt x="360053" y="119672"/>
                </a:lnTo>
                <a:lnTo>
                  <a:pt x="413945" y="155112"/>
                </a:lnTo>
                <a:lnTo>
                  <a:pt x="473267" y="171042"/>
                </a:lnTo>
                <a:lnTo>
                  <a:pt x="503897" y="172352"/>
                </a:lnTo>
                <a:lnTo>
                  <a:pt x="525744" y="169824"/>
                </a:lnTo>
                <a:lnTo>
                  <a:pt x="545996" y="164465"/>
                </a:lnTo>
                <a:lnTo>
                  <a:pt x="564846" y="156582"/>
                </a:lnTo>
                <a:lnTo>
                  <a:pt x="582485" y="146482"/>
                </a:lnTo>
                <a:lnTo>
                  <a:pt x="589538" y="134315"/>
                </a:lnTo>
                <a:lnTo>
                  <a:pt x="500087" y="134315"/>
                </a:lnTo>
                <a:lnTo>
                  <a:pt x="469452" y="133005"/>
                </a:lnTo>
                <a:lnTo>
                  <a:pt x="410128" y="117070"/>
                </a:lnTo>
                <a:lnTo>
                  <a:pt x="356232" y="81625"/>
                </a:lnTo>
                <a:lnTo>
                  <a:pt x="333575" y="56180"/>
                </a:lnTo>
                <a:lnTo>
                  <a:pt x="317840" y="38040"/>
                </a:lnTo>
                <a:close/>
              </a:path>
              <a:path w="625475" h="205740">
                <a:moveTo>
                  <a:pt x="624865" y="69253"/>
                </a:moveTo>
                <a:lnTo>
                  <a:pt x="598223" y="94087"/>
                </a:lnTo>
                <a:lnTo>
                  <a:pt x="569196" y="114238"/>
                </a:lnTo>
                <a:lnTo>
                  <a:pt x="536809" y="128162"/>
                </a:lnTo>
                <a:lnTo>
                  <a:pt x="500087" y="134315"/>
                </a:lnTo>
                <a:lnTo>
                  <a:pt x="589538" y="134315"/>
                </a:lnTo>
                <a:lnTo>
                  <a:pt x="593675" y="127178"/>
                </a:lnTo>
                <a:lnTo>
                  <a:pt x="604427" y="107791"/>
                </a:lnTo>
                <a:lnTo>
                  <a:pt x="614803" y="88442"/>
                </a:lnTo>
                <a:lnTo>
                  <a:pt x="624865" y="69253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3787" y="6165590"/>
            <a:ext cx="601345" cy="335280"/>
          </a:xfrm>
          <a:custGeom>
            <a:avLst/>
            <a:gdLst/>
            <a:ahLst/>
            <a:cxnLst/>
            <a:rect l="l" t="t" r="r" b="b"/>
            <a:pathLst>
              <a:path w="601345" h="335279">
                <a:moveTo>
                  <a:pt x="333451" y="0"/>
                </a:moveTo>
                <a:lnTo>
                  <a:pt x="284413" y="3988"/>
                </a:lnTo>
                <a:lnTo>
                  <a:pt x="237959" y="14584"/>
                </a:lnTo>
                <a:lnTo>
                  <a:pt x="180755" y="38801"/>
                </a:lnTo>
                <a:lnTo>
                  <a:pt x="135182" y="69884"/>
                </a:lnTo>
                <a:lnTo>
                  <a:pt x="99348" y="105326"/>
                </a:lnTo>
                <a:lnTo>
                  <a:pt x="71359" y="142622"/>
                </a:lnTo>
                <a:lnTo>
                  <a:pt x="49323" y="179267"/>
                </a:lnTo>
                <a:lnTo>
                  <a:pt x="31346" y="212755"/>
                </a:lnTo>
                <a:lnTo>
                  <a:pt x="15536" y="240581"/>
                </a:lnTo>
                <a:lnTo>
                  <a:pt x="0" y="260240"/>
                </a:lnTo>
                <a:lnTo>
                  <a:pt x="357695" y="335221"/>
                </a:lnTo>
                <a:lnTo>
                  <a:pt x="353820" y="305535"/>
                </a:lnTo>
                <a:lnTo>
                  <a:pt x="352861" y="278633"/>
                </a:lnTo>
                <a:lnTo>
                  <a:pt x="354614" y="254221"/>
                </a:lnTo>
                <a:lnTo>
                  <a:pt x="358876" y="232008"/>
                </a:lnTo>
                <a:lnTo>
                  <a:pt x="514192" y="232008"/>
                </a:lnTo>
                <a:lnTo>
                  <a:pt x="519228" y="227102"/>
                </a:lnTo>
                <a:lnTo>
                  <a:pt x="556669" y="209609"/>
                </a:lnTo>
                <a:lnTo>
                  <a:pt x="600913" y="192625"/>
                </a:lnTo>
                <a:lnTo>
                  <a:pt x="573071" y="168819"/>
                </a:lnTo>
                <a:lnTo>
                  <a:pt x="540677" y="149947"/>
                </a:lnTo>
                <a:lnTo>
                  <a:pt x="516061" y="141000"/>
                </a:lnTo>
                <a:lnTo>
                  <a:pt x="414337" y="141000"/>
                </a:lnTo>
                <a:lnTo>
                  <a:pt x="439350" y="117825"/>
                </a:lnTo>
                <a:lnTo>
                  <a:pt x="466929" y="94649"/>
                </a:lnTo>
                <a:lnTo>
                  <a:pt x="496349" y="70385"/>
                </a:lnTo>
                <a:lnTo>
                  <a:pt x="526884" y="43946"/>
                </a:lnTo>
                <a:lnTo>
                  <a:pt x="481791" y="24591"/>
                </a:lnTo>
                <a:lnTo>
                  <a:pt x="433569" y="10609"/>
                </a:lnTo>
                <a:lnTo>
                  <a:pt x="383646" y="2309"/>
                </a:lnTo>
                <a:lnTo>
                  <a:pt x="333451" y="0"/>
                </a:lnTo>
                <a:close/>
              </a:path>
              <a:path w="601345" h="335279">
                <a:moveTo>
                  <a:pt x="514192" y="232008"/>
                </a:moveTo>
                <a:lnTo>
                  <a:pt x="358876" y="232008"/>
                </a:lnTo>
                <a:lnTo>
                  <a:pt x="474586" y="301413"/>
                </a:lnTo>
                <a:lnTo>
                  <a:pt x="491047" y="254554"/>
                </a:lnTo>
                <a:lnTo>
                  <a:pt x="514192" y="232008"/>
                </a:lnTo>
                <a:close/>
              </a:path>
              <a:path w="601345" h="335279">
                <a:moveTo>
                  <a:pt x="470573" y="132072"/>
                </a:moveTo>
                <a:lnTo>
                  <a:pt x="454908" y="132354"/>
                </a:lnTo>
                <a:lnTo>
                  <a:pt x="440355" y="134054"/>
                </a:lnTo>
                <a:lnTo>
                  <a:pt x="426851" y="136995"/>
                </a:lnTo>
                <a:lnTo>
                  <a:pt x="414337" y="141000"/>
                </a:lnTo>
                <a:lnTo>
                  <a:pt x="516061" y="141000"/>
                </a:lnTo>
                <a:lnTo>
                  <a:pt x="505815" y="137275"/>
                </a:lnTo>
                <a:lnTo>
                  <a:pt x="470573" y="132072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0864" y="6283999"/>
            <a:ext cx="243839" cy="8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93790" y="6165590"/>
            <a:ext cx="527050" cy="266065"/>
          </a:xfrm>
          <a:custGeom>
            <a:avLst/>
            <a:gdLst/>
            <a:ahLst/>
            <a:cxnLst/>
            <a:rect l="l" t="t" r="r" b="b"/>
            <a:pathLst>
              <a:path w="527050" h="266064">
                <a:moveTo>
                  <a:pt x="333446" y="0"/>
                </a:moveTo>
                <a:lnTo>
                  <a:pt x="284408" y="3988"/>
                </a:lnTo>
                <a:lnTo>
                  <a:pt x="237959" y="14584"/>
                </a:lnTo>
                <a:lnTo>
                  <a:pt x="180751" y="38801"/>
                </a:lnTo>
                <a:lnTo>
                  <a:pt x="135175" y="69884"/>
                </a:lnTo>
                <a:lnTo>
                  <a:pt x="99339" y="105326"/>
                </a:lnTo>
                <a:lnTo>
                  <a:pt x="71350" y="142622"/>
                </a:lnTo>
                <a:lnTo>
                  <a:pt x="49314" y="179267"/>
                </a:lnTo>
                <a:lnTo>
                  <a:pt x="31339" y="212755"/>
                </a:lnTo>
                <a:lnTo>
                  <a:pt x="15532" y="240581"/>
                </a:lnTo>
                <a:lnTo>
                  <a:pt x="0" y="260240"/>
                </a:lnTo>
                <a:lnTo>
                  <a:pt x="26403" y="265777"/>
                </a:lnTo>
                <a:lnTo>
                  <a:pt x="41812" y="237222"/>
                </a:lnTo>
                <a:lnTo>
                  <a:pt x="59765" y="204592"/>
                </a:lnTo>
                <a:lnTo>
                  <a:pt x="81804" y="169929"/>
                </a:lnTo>
                <a:lnTo>
                  <a:pt x="109473" y="135273"/>
                </a:lnTo>
                <a:lnTo>
                  <a:pt x="144315" y="102667"/>
                </a:lnTo>
                <a:lnTo>
                  <a:pt x="187874" y="74152"/>
                </a:lnTo>
                <a:lnTo>
                  <a:pt x="241693" y="51769"/>
                </a:lnTo>
                <a:lnTo>
                  <a:pt x="291142" y="40741"/>
                </a:lnTo>
                <a:lnTo>
                  <a:pt x="343404" y="37154"/>
                </a:lnTo>
                <a:lnTo>
                  <a:pt x="511059" y="37154"/>
                </a:lnTo>
                <a:lnTo>
                  <a:pt x="481790" y="24591"/>
                </a:lnTo>
                <a:lnTo>
                  <a:pt x="433566" y="10609"/>
                </a:lnTo>
                <a:lnTo>
                  <a:pt x="383641" y="2309"/>
                </a:lnTo>
                <a:lnTo>
                  <a:pt x="333446" y="0"/>
                </a:lnTo>
                <a:close/>
              </a:path>
              <a:path w="527050" h="266064">
                <a:moveTo>
                  <a:pt x="511059" y="37154"/>
                </a:moveTo>
                <a:lnTo>
                  <a:pt x="343404" y="37154"/>
                </a:lnTo>
                <a:lnTo>
                  <a:pt x="396768" y="40636"/>
                </a:lnTo>
                <a:lnTo>
                  <a:pt x="449524" y="50814"/>
                </a:lnTo>
                <a:lnTo>
                  <a:pt x="499960" y="67314"/>
                </a:lnTo>
                <a:lnTo>
                  <a:pt x="506639" y="61664"/>
                </a:lnTo>
                <a:lnTo>
                  <a:pt x="513356" y="55902"/>
                </a:lnTo>
                <a:lnTo>
                  <a:pt x="520106" y="50003"/>
                </a:lnTo>
                <a:lnTo>
                  <a:pt x="526884" y="43946"/>
                </a:lnTo>
                <a:lnTo>
                  <a:pt x="511059" y="37154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4523" y="6823243"/>
            <a:ext cx="378460" cy="252095"/>
          </a:xfrm>
          <a:custGeom>
            <a:avLst/>
            <a:gdLst/>
            <a:ahLst/>
            <a:cxnLst/>
            <a:rect l="l" t="t" r="r" b="b"/>
            <a:pathLst>
              <a:path w="378460" h="252095">
                <a:moveTo>
                  <a:pt x="212636" y="0"/>
                </a:moveTo>
                <a:lnTo>
                  <a:pt x="0" y="33020"/>
                </a:lnTo>
                <a:lnTo>
                  <a:pt x="39721" y="63583"/>
                </a:lnTo>
                <a:lnTo>
                  <a:pt x="72925" y="99000"/>
                </a:lnTo>
                <a:lnTo>
                  <a:pt x="104880" y="135943"/>
                </a:lnTo>
                <a:lnTo>
                  <a:pt x="140855" y="171082"/>
                </a:lnTo>
                <a:lnTo>
                  <a:pt x="186118" y="201091"/>
                </a:lnTo>
                <a:lnTo>
                  <a:pt x="231298" y="221453"/>
                </a:lnTo>
                <a:lnTo>
                  <a:pt x="280971" y="237534"/>
                </a:lnTo>
                <a:lnTo>
                  <a:pt x="331183" y="248090"/>
                </a:lnTo>
                <a:lnTo>
                  <a:pt x="377977" y="251879"/>
                </a:lnTo>
                <a:lnTo>
                  <a:pt x="335308" y="220862"/>
                </a:lnTo>
                <a:lnTo>
                  <a:pt x="299796" y="183622"/>
                </a:lnTo>
                <a:lnTo>
                  <a:pt x="270608" y="141536"/>
                </a:lnTo>
                <a:lnTo>
                  <a:pt x="246908" y="95985"/>
                </a:lnTo>
                <a:lnTo>
                  <a:pt x="227862" y="48346"/>
                </a:lnTo>
                <a:lnTo>
                  <a:pt x="212636" y="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93038" y="6712456"/>
            <a:ext cx="742315" cy="215265"/>
          </a:xfrm>
          <a:custGeom>
            <a:avLst/>
            <a:gdLst/>
            <a:ahLst/>
            <a:cxnLst/>
            <a:rect l="l" t="t" r="r" b="b"/>
            <a:pathLst>
              <a:path w="742314" h="215265">
                <a:moveTo>
                  <a:pt x="109664" y="0"/>
                </a:moveTo>
                <a:lnTo>
                  <a:pt x="0" y="49199"/>
                </a:lnTo>
                <a:lnTo>
                  <a:pt x="24186" y="87134"/>
                </a:lnTo>
                <a:lnTo>
                  <a:pt x="53184" y="119516"/>
                </a:lnTo>
                <a:lnTo>
                  <a:pt x="86468" y="146633"/>
                </a:lnTo>
                <a:lnTo>
                  <a:pt x="123512" y="168775"/>
                </a:lnTo>
                <a:lnTo>
                  <a:pt x="163790" y="186230"/>
                </a:lnTo>
                <a:lnTo>
                  <a:pt x="206775" y="199286"/>
                </a:lnTo>
                <a:lnTo>
                  <a:pt x="251941" y="208234"/>
                </a:lnTo>
                <a:lnTo>
                  <a:pt x="298762" y="213360"/>
                </a:lnTo>
                <a:lnTo>
                  <a:pt x="346713" y="214953"/>
                </a:lnTo>
                <a:lnTo>
                  <a:pt x="395266" y="213303"/>
                </a:lnTo>
                <a:lnTo>
                  <a:pt x="443895" y="208698"/>
                </a:lnTo>
                <a:lnTo>
                  <a:pt x="492076" y="201427"/>
                </a:lnTo>
                <a:lnTo>
                  <a:pt x="539280" y="191778"/>
                </a:lnTo>
                <a:lnTo>
                  <a:pt x="584983" y="180040"/>
                </a:lnTo>
                <a:lnTo>
                  <a:pt x="628657" y="166501"/>
                </a:lnTo>
                <a:lnTo>
                  <a:pt x="669778" y="151451"/>
                </a:lnTo>
                <a:lnTo>
                  <a:pt x="684779" y="145033"/>
                </a:lnTo>
                <a:lnTo>
                  <a:pt x="425043" y="145033"/>
                </a:lnTo>
                <a:lnTo>
                  <a:pt x="364826" y="141537"/>
                </a:lnTo>
                <a:lnTo>
                  <a:pt x="312750" y="130876"/>
                </a:lnTo>
                <a:lnTo>
                  <a:pt x="266964" y="113905"/>
                </a:lnTo>
                <a:lnTo>
                  <a:pt x="225615" y="91478"/>
                </a:lnTo>
                <a:lnTo>
                  <a:pt x="186851" y="64449"/>
                </a:lnTo>
                <a:lnTo>
                  <a:pt x="148818" y="33671"/>
                </a:lnTo>
                <a:lnTo>
                  <a:pt x="109664" y="0"/>
                </a:lnTo>
                <a:close/>
              </a:path>
              <a:path w="742314" h="215265">
                <a:moveTo>
                  <a:pt x="742251" y="117970"/>
                </a:moveTo>
                <a:lnTo>
                  <a:pt x="659211" y="130213"/>
                </a:lnTo>
                <a:lnTo>
                  <a:pt x="597158" y="138014"/>
                </a:lnTo>
                <a:lnTo>
                  <a:pt x="549405" y="142384"/>
                </a:lnTo>
                <a:lnTo>
                  <a:pt x="509261" y="144336"/>
                </a:lnTo>
                <a:lnTo>
                  <a:pt x="470036" y="144882"/>
                </a:lnTo>
                <a:lnTo>
                  <a:pt x="425043" y="145033"/>
                </a:lnTo>
                <a:lnTo>
                  <a:pt x="684779" y="145033"/>
                </a:lnTo>
                <a:lnTo>
                  <a:pt x="707818" y="135178"/>
                </a:lnTo>
                <a:lnTo>
                  <a:pt x="742251" y="11797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58764" y="6380081"/>
            <a:ext cx="1183005" cy="762000"/>
          </a:xfrm>
          <a:custGeom>
            <a:avLst/>
            <a:gdLst/>
            <a:ahLst/>
            <a:cxnLst/>
            <a:rect l="l" t="t" r="r" b="b"/>
            <a:pathLst>
              <a:path w="1183004" h="762000">
                <a:moveTo>
                  <a:pt x="678761" y="0"/>
                </a:moveTo>
                <a:lnTo>
                  <a:pt x="631571" y="1638"/>
                </a:lnTo>
                <a:lnTo>
                  <a:pt x="582627" y="5896"/>
                </a:lnTo>
                <a:lnTo>
                  <a:pt x="531942" y="13022"/>
                </a:lnTo>
                <a:lnTo>
                  <a:pt x="479533" y="23263"/>
                </a:lnTo>
                <a:lnTo>
                  <a:pt x="425414" y="36865"/>
                </a:lnTo>
                <a:lnTo>
                  <a:pt x="369600" y="54077"/>
                </a:lnTo>
                <a:lnTo>
                  <a:pt x="312108" y="75145"/>
                </a:lnTo>
                <a:lnTo>
                  <a:pt x="252952" y="100317"/>
                </a:lnTo>
                <a:lnTo>
                  <a:pt x="192148" y="129841"/>
                </a:lnTo>
                <a:lnTo>
                  <a:pt x="129711" y="163963"/>
                </a:lnTo>
                <a:lnTo>
                  <a:pt x="65657" y="202931"/>
                </a:lnTo>
                <a:lnTo>
                  <a:pt x="0" y="246992"/>
                </a:lnTo>
                <a:lnTo>
                  <a:pt x="345054" y="642416"/>
                </a:lnTo>
                <a:lnTo>
                  <a:pt x="583255" y="761860"/>
                </a:lnTo>
                <a:lnTo>
                  <a:pt x="825469" y="594196"/>
                </a:lnTo>
                <a:lnTo>
                  <a:pt x="1182560" y="128298"/>
                </a:lnTo>
                <a:lnTo>
                  <a:pt x="1165539" y="121651"/>
                </a:lnTo>
                <a:lnTo>
                  <a:pt x="1146518" y="113667"/>
                </a:lnTo>
                <a:lnTo>
                  <a:pt x="1102536" y="94677"/>
                </a:lnTo>
                <a:lnTo>
                  <a:pt x="1050736" y="73307"/>
                </a:lnTo>
                <a:lnTo>
                  <a:pt x="991242" y="51535"/>
                </a:lnTo>
                <a:lnTo>
                  <a:pt x="924174" y="31340"/>
                </a:lnTo>
                <a:lnTo>
                  <a:pt x="849657" y="14700"/>
                </a:lnTo>
                <a:lnTo>
                  <a:pt x="809642" y="8331"/>
                </a:lnTo>
                <a:lnTo>
                  <a:pt x="767811" y="3593"/>
                </a:lnTo>
                <a:lnTo>
                  <a:pt x="724179" y="734"/>
                </a:lnTo>
                <a:lnTo>
                  <a:pt x="678761" y="0"/>
                </a:lnTo>
                <a:close/>
              </a:path>
            </a:pathLst>
          </a:custGeom>
          <a:solidFill>
            <a:srgbClr val="F75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67384" y="6500379"/>
            <a:ext cx="244944" cy="24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8764" y="6627073"/>
            <a:ext cx="181610" cy="53975"/>
          </a:xfrm>
          <a:custGeom>
            <a:avLst/>
            <a:gdLst/>
            <a:ahLst/>
            <a:cxnLst/>
            <a:rect l="l" t="t" r="r" b="b"/>
            <a:pathLst>
              <a:path w="181610" h="53975">
                <a:moveTo>
                  <a:pt x="0" y="0"/>
                </a:moveTo>
                <a:lnTo>
                  <a:pt x="37224" y="25529"/>
                </a:lnTo>
                <a:lnTo>
                  <a:pt x="84950" y="45212"/>
                </a:lnTo>
                <a:lnTo>
                  <a:pt x="125780" y="53174"/>
                </a:lnTo>
                <a:lnTo>
                  <a:pt x="131229" y="53911"/>
                </a:lnTo>
                <a:lnTo>
                  <a:pt x="142113" y="53708"/>
                </a:lnTo>
                <a:lnTo>
                  <a:pt x="147644" y="53708"/>
                </a:lnTo>
                <a:lnTo>
                  <a:pt x="151892" y="52946"/>
                </a:lnTo>
                <a:lnTo>
                  <a:pt x="156654" y="52285"/>
                </a:lnTo>
                <a:lnTo>
                  <a:pt x="160858" y="51854"/>
                </a:lnTo>
                <a:lnTo>
                  <a:pt x="164680" y="50393"/>
                </a:lnTo>
                <a:lnTo>
                  <a:pt x="168452" y="49123"/>
                </a:lnTo>
                <a:lnTo>
                  <a:pt x="171615" y="48323"/>
                </a:lnTo>
                <a:lnTo>
                  <a:pt x="174091" y="46736"/>
                </a:lnTo>
                <a:lnTo>
                  <a:pt x="179006" y="43688"/>
                </a:lnTo>
                <a:lnTo>
                  <a:pt x="181111" y="41973"/>
                </a:lnTo>
                <a:lnTo>
                  <a:pt x="170510" y="41973"/>
                </a:lnTo>
                <a:lnTo>
                  <a:pt x="167246" y="40957"/>
                </a:lnTo>
                <a:lnTo>
                  <a:pt x="163906" y="40703"/>
                </a:lnTo>
                <a:lnTo>
                  <a:pt x="160578" y="40487"/>
                </a:lnTo>
                <a:lnTo>
                  <a:pt x="156629" y="39090"/>
                </a:lnTo>
                <a:lnTo>
                  <a:pt x="148463" y="37680"/>
                </a:lnTo>
                <a:lnTo>
                  <a:pt x="143941" y="35953"/>
                </a:lnTo>
                <a:lnTo>
                  <a:pt x="134581" y="33769"/>
                </a:lnTo>
                <a:lnTo>
                  <a:pt x="129603" y="31889"/>
                </a:lnTo>
                <a:lnTo>
                  <a:pt x="124485" y="30581"/>
                </a:lnTo>
                <a:lnTo>
                  <a:pt x="75616" y="16043"/>
                </a:lnTo>
                <a:lnTo>
                  <a:pt x="19663" y="2527"/>
                </a:lnTo>
                <a:lnTo>
                  <a:pt x="7497" y="623"/>
                </a:lnTo>
                <a:lnTo>
                  <a:pt x="0" y="0"/>
                </a:lnTo>
                <a:close/>
              </a:path>
              <a:path w="181610" h="53975">
                <a:moveTo>
                  <a:pt x="147644" y="53708"/>
                </a:moveTo>
                <a:lnTo>
                  <a:pt x="142113" y="53708"/>
                </a:lnTo>
                <a:lnTo>
                  <a:pt x="147078" y="53809"/>
                </a:lnTo>
                <a:lnTo>
                  <a:pt x="147644" y="53708"/>
                </a:lnTo>
                <a:close/>
              </a:path>
              <a:path w="181610" h="53975">
                <a:moveTo>
                  <a:pt x="177901" y="41770"/>
                </a:moveTo>
                <a:lnTo>
                  <a:pt x="172935" y="41821"/>
                </a:lnTo>
                <a:lnTo>
                  <a:pt x="170510" y="41973"/>
                </a:lnTo>
                <a:lnTo>
                  <a:pt x="181111" y="41973"/>
                </a:lnTo>
                <a:lnTo>
                  <a:pt x="181267" y="41846"/>
                </a:lnTo>
                <a:lnTo>
                  <a:pt x="177901" y="41770"/>
                </a:lnTo>
                <a:close/>
              </a:path>
            </a:pathLst>
          </a:custGeom>
          <a:solidFill>
            <a:srgbClr val="A64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21300000">
            <a:off x="3079960" y="6467379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5+1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27933" y="739735"/>
            <a:ext cx="1390015" cy="1704339"/>
          </a:xfrm>
          <a:custGeom>
            <a:avLst/>
            <a:gdLst/>
            <a:ahLst/>
            <a:cxnLst/>
            <a:rect l="l" t="t" r="r" b="b"/>
            <a:pathLst>
              <a:path w="1390014" h="1704339">
                <a:moveTo>
                  <a:pt x="1369914" y="1072253"/>
                </a:moveTo>
                <a:lnTo>
                  <a:pt x="534666" y="1072253"/>
                </a:lnTo>
                <a:lnTo>
                  <a:pt x="544885" y="1081053"/>
                </a:lnTo>
                <a:lnTo>
                  <a:pt x="580362" y="1105769"/>
                </a:lnTo>
                <a:lnTo>
                  <a:pt x="621344" y="1118050"/>
                </a:lnTo>
                <a:lnTo>
                  <a:pt x="642666" y="1118862"/>
                </a:lnTo>
                <a:lnTo>
                  <a:pt x="632385" y="1139528"/>
                </a:lnTo>
                <a:lnTo>
                  <a:pt x="611470" y="1184509"/>
                </a:lnTo>
                <a:lnTo>
                  <a:pt x="586918" y="1253841"/>
                </a:lnTo>
                <a:lnTo>
                  <a:pt x="578015" y="1301379"/>
                </a:lnTo>
                <a:lnTo>
                  <a:pt x="574886" y="1350275"/>
                </a:lnTo>
                <a:lnTo>
                  <a:pt x="577480" y="1399515"/>
                </a:lnTo>
                <a:lnTo>
                  <a:pt x="585747" y="1448085"/>
                </a:lnTo>
                <a:lnTo>
                  <a:pt x="599635" y="1494970"/>
                </a:lnTo>
                <a:lnTo>
                  <a:pt x="619095" y="1539155"/>
                </a:lnTo>
                <a:lnTo>
                  <a:pt x="638747" y="1572198"/>
                </a:lnTo>
                <a:lnTo>
                  <a:pt x="696155" y="1636846"/>
                </a:lnTo>
                <a:lnTo>
                  <a:pt x="735460" y="1665228"/>
                </a:lnTo>
                <a:lnTo>
                  <a:pt x="778826" y="1686819"/>
                </a:lnTo>
                <a:lnTo>
                  <a:pt x="825762" y="1701233"/>
                </a:lnTo>
                <a:lnTo>
                  <a:pt x="857681" y="1704080"/>
                </a:lnTo>
                <a:lnTo>
                  <a:pt x="888830" y="1698918"/>
                </a:lnTo>
                <a:lnTo>
                  <a:pt x="943059" y="1666486"/>
                </a:lnTo>
                <a:lnTo>
                  <a:pt x="974373" y="1614146"/>
                </a:lnTo>
                <a:lnTo>
                  <a:pt x="979759" y="1584125"/>
                </a:lnTo>
                <a:lnTo>
                  <a:pt x="977807" y="1553329"/>
                </a:lnTo>
                <a:lnTo>
                  <a:pt x="991206" y="1540309"/>
                </a:lnTo>
                <a:lnTo>
                  <a:pt x="1010741" y="1525436"/>
                </a:lnTo>
                <a:lnTo>
                  <a:pt x="1032510" y="1510530"/>
                </a:lnTo>
                <a:lnTo>
                  <a:pt x="1070416" y="1485842"/>
                </a:lnTo>
                <a:lnTo>
                  <a:pt x="1088273" y="1473903"/>
                </a:lnTo>
                <a:lnTo>
                  <a:pt x="1105932" y="1461420"/>
                </a:lnTo>
                <a:lnTo>
                  <a:pt x="1123387" y="1448033"/>
                </a:lnTo>
                <a:lnTo>
                  <a:pt x="1130422" y="1442302"/>
                </a:lnTo>
                <a:lnTo>
                  <a:pt x="1179898" y="1402466"/>
                </a:lnTo>
                <a:lnTo>
                  <a:pt x="1211208" y="1376006"/>
                </a:lnTo>
                <a:lnTo>
                  <a:pt x="1243162" y="1346592"/>
                </a:lnTo>
                <a:lnTo>
                  <a:pt x="1274381" y="1314109"/>
                </a:lnTo>
                <a:lnTo>
                  <a:pt x="1303484" y="1278443"/>
                </a:lnTo>
                <a:lnTo>
                  <a:pt x="1329091" y="1239479"/>
                </a:lnTo>
                <a:lnTo>
                  <a:pt x="1349819" y="1197103"/>
                </a:lnTo>
                <a:lnTo>
                  <a:pt x="1364290" y="1151199"/>
                </a:lnTo>
                <a:lnTo>
                  <a:pt x="1371121" y="1101653"/>
                </a:lnTo>
                <a:lnTo>
                  <a:pt x="1369914" y="1072253"/>
                </a:lnTo>
                <a:close/>
              </a:path>
              <a:path w="1390014" h="1704339">
                <a:moveTo>
                  <a:pt x="624352" y="68114"/>
                </a:moveTo>
                <a:lnTo>
                  <a:pt x="97112" y="68114"/>
                </a:lnTo>
                <a:lnTo>
                  <a:pt x="95207" y="71010"/>
                </a:lnTo>
                <a:lnTo>
                  <a:pt x="82114" y="99877"/>
                </a:lnTo>
                <a:lnTo>
                  <a:pt x="71233" y="105129"/>
                </a:lnTo>
                <a:lnTo>
                  <a:pt x="37168" y="131805"/>
                </a:lnTo>
                <a:lnTo>
                  <a:pt x="5025" y="186013"/>
                </a:lnTo>
                <a:lnTo>
                  <a:pt x="0" y="217135"/>
                </a:lnTo>
                <a:lnTo>
                  <a:pt x="2904" y="249013"/>
                </a:lnTo>
                <a:lnTo>
                  <a:pt x="16370" y="305118"/>
                </a:lnTo>
                <a:lnTo>
                  <a:pt x="31637" y="359419"/>
                </a:lnTo>
                <a:lnTo>
                  <a:pt x="48697" y="411896"/>
                </a:lnTo>
                <a:lnTo>
                  <a:pt x="67541" y="462532"/>
                </a:lnTo>
                <a:lnTo>
                  <a:pt x="88159" y="511307"/>
                </a:lnTo>
                <a:lnTo>
                  <a:pt x="110545" y="558204"/>
                </a:lnTo>
                <a:lnTo>
                  <a:pt x="134687" y="603204"/>
                </a:lnTo>
                <a:lnTo>
                  <a:pt x="160579" y="646288"/>
                </a:lnTo>
                <a:lnTo>
                  <a:pt x="188211" y="687437"/>
                </a:lnTo>
                <a:lnTo>
                  <a:pt x="217575" y="726633"/>
                </a:lnTo>
                <a:lnTo>
                  <a:pt x="248662" y="763858"/>
                </a:lnTo>
                <a:lnTo>
                  <a:pt x="255836" y="797658"/>
                </a:lnTo>
                <a:lnTo>
                  <a:pt x="267968" y="833922"/>
                </a:lnTo>
                <a:lnTo>
                  <a:pt x="285877" y="872418"/>
                </a:lnTo>
                <a:lnTo>
                  <a:pt x="310385" y="912909"/>
                </a:lnTo>
                <a:lnTo>
                  <a:pt x="342312" y="955163"/>
                </a:lnTo>
                <a:lnTo>
                  <a:pt x="382479" y="998945"/>
                </a:lnTo>
                <a:lnTo>
                  <a:pt x="431707" y="1044020"/>
                </a:lnTo>
                <a:lnTo>
                  <a:pt x="480671" y="1069643"/>
                </a:lnTo>
                <a:lnTo>
                  <a:pt x="507530" y="1073846"/>
                </a:lnTo>
                <a:lnTo>
                  <a:pt x="534666" y="1072253"/>
                </a:lnTo>
                <a:lnTo>
                  <a:pt x="1369914" y="1072253"/>
                </a:lnTo>
                <a:lnTo>
                  <a:pt x="1356343" y="991176"/>
                </a:lnTo>
                <a:lnTo>
                  <a:pt x="1339397" y="948376"/>
                </a:lnTo>
                <a:lnTo>
                  <a:pt x="1316733" y="908652"/>
                </a:lnTo>
                <a:lnTo>
                  <a:pt x="1288682" y="872374"/>
                </a:lnTo>
                <a:lnTo>
                  <a:pt x="1255575" y="839909"/>
                </a:lnTo>
                <a:lnTo>
                  <a:pt x="1217744" y="811628"/>
                </a:lnTo>
                <a:lnTo>
                  <a:pt x="1175520" y="787900"/>
                </a:lnTo>
                <a:lnTo>
                  <a:pt x="1138093" y="772164"/>
                </a:lnTo>
                <a:lnTo>
                  <a:pt x="1144961" y="759575"/>
                </a:lnTo>
                <a:lnTo>
                  <a:pt x="1150304" y="746466"/>
                </a:lnTo>
                <a:lnTo>
                  <a:pt x="1154143" y="732852"/>
                </a:lnTo>
                <a:lnTo>
                  <a:pt x="1156419" y="719205"/>
                </a:lnTo>
                <a:lnTo>
                  <a:pt x="1320676" y="719205"/>
                </a:lnTo>
                <a:lnTo>
                  <a:pt x="1349129" y="700488"/>
                </a:lnTo>
                <a:lnTo>
                  <a:pt x="1374415" y="668608"/>
                </a:lnTo>
                <a:lnTo>
                  <a:pt x="1388328" y="630376"/>
                </a:lnTo>
                <a:lnTo>
                  <a:pt x="1389533" y="590665"/>
                </a:lnTo>
                <a:lnTo>
                  <a:pt x="1378439" y="552512"/>
                </a:lnTo>
                <a:lnTo>
                  <a:pt x="1355454" y="518952"/>
                </a:lnTo>
                <a:lnTo>
                  <a:pt x="1316984" y="479359"/>
                </a:lnTo>
                <a:lnTo>
                  <a:pt x="1279231" y="441975"/>
                </a:lnTo>
                <a:lnTo>
                  <a:pt x="1242112" y="406726"/>
                </a:lnTo>
                <a:lnTo>
                  <a:pt x="1205544" y="373535"/>
                </a:lnTo>
                <a:lnTo>
                  <a:pt x="1169442" y="342327"/>
                </a:lnTo>
                <a:lnTo>
                  <a:pt x="1133723" y="313024"/>
                </a:lnTo>
                <a:lnTo>
                  <a:pt x="1097415" y="284878"/>
                </a:lnTo>
                <a:lnTo>
                  <a:pt x="1094672" y="282909"/>
                </a:lnTo>
                <a:lnTo>
                  <a:pt x="1092132" y="281017"/>
                </a:lnTo>
                <a:lnTo>
                  <a:pt x="1052413" y="254771"/>
                </a:lnTo>
                <a:lnTo>
                  <a:pt x="1008689" y="229565"/>
                </a:lnTo>
                <a:lnTo>
                  <a:pt x="961232" y="205297"/>
                </a:lnTo>
                <a:lnTo>
                  <a:pt x="911076" y="182400"/>
                </a:lnTo>
                <a:lnTo>
                  <a:pt x="859257" y="161305"/>
                </a:lnTo>
                <a:lnTo>
                  <a:pt x="806808" y="142443"/>
                </a:lnTo>
                <a:lnTo>
                  <a:pt x="754764" y="126247"/>
                </a:lnTo>
                <a:lnTo>
                  <a:pt x="704160" y="113149"/>
                </a:lnTo>
                <a:lnTo>
                  <a:pt x="638166" y="74195"/>
                </a:lnTo>
                <a:lnTo>
                  <a:pt x="624352" y="68114"/>
                </a:lnTo>
                <a:close/>
              </a:path>
              <a:path w="1390014" h="1704339">
                <a:moveTo>
                  <a:pt x="1320676" y="719205"/>
                </a:moveTo>
                <a:lnTo>
                  <a:pt x="1156419" y="719205"/>
                </a:lnTo>
                <a:lnTo>
                  <a:pt x="1179554" y="721794"/>
                </a:lnTo>
                <a:lnTo>
                  <a:pt x="1200995" y="724609"/>
                </a:lnTo>
                <a:lnTo>
                  <a:pt x="1220290" y="727624"/>
                </a:lnTo>
                <a:lnTo>
                  <a:pt x="1236988" y="730813"/>
                </a:lnTo>
                <a:lnTo>
                  <a:pt x="1277626" y="732852"/>
                </a:lnTo>
                <a:lnTo>
                  <a:pt x="1315936" y="722323"/>
                </a:lnTo>
                <a:lnTo>
                  <a:pt x="1320676" y="719205"/>
                </a:lnTo>
                <a:close/>
              </a:path>
              <a:path w="1390014" h="1704339">
                <a:moveTo>
                  <a:pt x="94942" y="71412"/>
                </a:moveTo>
                <a:lnTo>
                  <a:pt x="94496" y="72089"/>
                </a:lnTo>
                <a:lnTo>
                  <a:pt x="92807" y="75061"/>
                </a:lnTo>
                <a:lnTo>
                  <a:pt x="91778" y="77042"/>
                </a:lnTo>
                <a:lnTo>
                  <a:pt x="93429" y="73994"/>
                </a:lnTo>
                <a:lnTo>
                  <a:pt x="94573" y="72075"/>
                </a:lnTo>
                <a:lnTo>
                  <a:pt x="94942" y="71412"/>
                </a:lnTo>
                <a:close/>
              </a:path>
              <a:path w="1390014" h="1704339">
                <a:moveTo>
                  <a:pt x="328451" y="0"/>
                </a:moveTo>
                <a:lnTo>
                  <a:pt x="280040" y="538"/>
                </a:lnTo>
                <a:lnTo>
                  <a:pt x="239300" y="3290"/>
                </a:lnTo>
                <a:lnTo>
                  <a:pt x="186252" y="10444"/>
                </a:lnTo>
                <a:lnTo>
                  <a:pt x="148111" y="21136"/>
                </a:lnTo>
                <a:lnTo>
                  <a:pt x="104958" y="53422"/>
                </a:lnTo>
                <a:lnTo>
                  <a:pt x="94942" y="71412"/>
                </a:lnTo>
                <a:lnTo>
                  <a:pt x="97112" y="68114"/>
                </a:lnTo>
                <a:lnTo>
                  <a:pt x="624352" y="68114"/>
                </a:lnTo>
                <a:lnTo>
                  <a:pt x="571717" y="44944"/>
                </a:lnTo>
                <a:lnTo>
                  <a:pt x="506166" y="24147"/>
                </a:lnTo>
                <a:lnTo>
                  <a:pt x="442869" y="10556"/>
                </a:lnTo>
                <a:lnTo>
                  <a:pt x="383179" y="2923"/>
                </a:lnTo>
                <a:lnTo>
                  <a:pt x="3284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19712" y="807849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5334" y="0"/>
                </a:moveTo>
                <a:lnTo>
                  <a:pt x="3429" y="2895"/>
                </a:lnTo>
                <a:lnTo>
                  <a:pt x="1651" y="5880"/>
                </a:lnTo>
                <a:lnTo>
                  <a:pt x="0" y="8928"/>
                </a:lnTo>
                <a:lnTo>
                  <a:pt x="1028" y="6946"/>
                </a:lnTo>
                <a:lnTo>
                  <a:pt x="2717" y="3975"/>
                </a:lnTo>
                <a:lnTo>
                  <a:pt x="5334" y="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27933" y="739735"/>
            <a:ext cx="1390015" cy="1704339"/>
          </a:xfrm>
          <a:custGeom>
            <a:avLst/>
            <a:gdLst/>
            <a:ahLst/>
            <a:cxnLst/>
            <a:rect l="l" t="t" r="r" b="b"/>
            <a:pathLst>
              <a:path w="1390014" h="1704339">
                <a:moveTo>
                  <a:pt x="943059" y="1666486"/>
                </a:moveTo>
                <a:lnTo>
                  <a:pt x="962017" y="1642047"/>
                </a:lnTo>
                <a:lnTo>
                  <a:pt x="974373" y="1614146"/>
                </a:lnTo>
                <a:lnTo>
                  <a:pt x="979759" y="1584125"/>
                </a:lnTo>
                <a:lnTo>
                  <a:pt x="977807" y="1553329"/>
                </a:lnTo>
                <a:lnTo>
                  <a:pt x="991206" y="1540309"/>
                </a:lnTo>
                <a:lnTo>
                  <a:pt x="1010741" y="1525436"/>
                </a:lnTo>
                <a:lnTo>
                  <a:pt x="1032510" y="1510530"/>
                </a:lnTo>
                <a:lnTo>
                  <a:pt x="1052610" y="1497410"/>
                </a:lnTo>
                <a:lnTo>
                  <a:pt x="1070416" y="1485842"/>
                </a:lnTo>
                <a:lnTo>
                  <a:pt x="1088273" y="1473903"/>
                </a:lnTo>
                <a:lnTo>
                  <a:pt x="1105932" y="1461420"/>
                </a:lnTo>
                <a:lnTo>
                  <a:pt x="1123145" y="1448223"/>
                </a:lnTo>
                <a:lnTo>
                  <a:pt x="1123387" y="1448033"/>
                </a:lnTo>
                <a:lnTo>
                  <a:pt x="1123615" y="1447830"/>
                </a:lnTo>
                <a:lnTo>
                  <a:pt x="1123857" y="1447639"/>
                </a:lnTo>
                <a:lnTo>
                  <a:pt x="1130422" y="1442302"/>
                </a:lnTo>
                <a:lnTo>
                  <a:pt x="1137079" y="1436935"/>
                </a:lnTo>
                <a:lnTo>
                  <a:pt x="1143814" y="1431532"/>
                </a:lnTo>
                <a:lnTo>
                  <a:pt x="1150616" y="1426087"/>
                </a:lnTo>
                <a:lnTo>
                  <a:pt x="1179898" y="1402466"/>
                </a:lnTo>
                <a:lnTo>
                  <a:pt x="1211208" y="1376006"/>
                </a:lnTo>
                <a:lnTo>
                  <a:pt x="1243162" y="1346592"/>
                </a:lnTo>
                <a:lnTo>
                  <a:pt x="1274381" y="1314109"/>
                </a:lnTo>
                <a:lnTo>
                  <a:pt x="1303484" y="1278443"/>
                </a:lnTo>
                <a:lnTo>
                  <a:pt x="1329091" y="1239479"/>
                </a:lnTo>
                <a:lnTo>
                  <a:pt x="1349819" y="1197103"/>
                </a:lnTo>
                <a:lnTo>
                  <a:pt x="1364290" y="1151199"/>
                </a:lnTo>
                <a:lnTo>
                  <a:pt x="1371121" y="1101653"/>
                </a:lnTo>
                <a:lnTo>
                  <a:pt x="1368932" y="1048350"/>
                </a:lnTo>
                <a:lnTo>
                  <a:pt x="1356343" y="991176"/>
                </a:lnTo>
                <a:lnTo>
                  <a:pt x="1339397" y="948376"/>
                </a:lnTo>
                <a:lnTo>
                  <a:pt x="1316733" y="908652"/>
                </a:lnTo>
                <a:lnTo>
                  <a:pt x="1288682" y="872374"/>
                </a:lnTo>
                <a:lnTo>
                  <a:pt x="1255575" y="839909"/>
                </a:lnTo>
                <a:lnTo>
                  <a:pt x="1217744" y="811628"/>
                </a:lnTo>
                <a:lnTo>
                  <a:pt x="1175520" y="787900"/>
                </a:lnTo>
                <a:lnTo>
                  <a:pt x="1138093" y="772164"/>
                </a:lnTo>
                <a:lnTo>
                  <a:pt x="1144961" y="759575"/>
                </a:lnTo>
                <a:lnTo>
                  <a:pt x="1150304" y="746466"/>
                </a:lnTo>
                <a:lnTo>
                  <a:pt x="1154124" y="732967"/>
                </a:lnTo>
                <a:lnTo>
                  <a:pt x="1156419" y="719205"/>
                </a:lnTo>
                <a:lnTo>
                  <a:pt x="1179554" y="721794"/>
                </a:lnTo>
                <a:lnTo>
                  <a:pt x="1200995" y="724609"/>
                </a:lnTo>
                <a:lnTo>
                  <a:pt x="1220290" y="727624"/>
                </a:lnTo>
                <a:lnTo>
                  <a:pt x="1236988" y="730813"/>
                </a:lnTo>
                <a:lnTo>
                  <a:pt x="1277626" y="732852"/>
                </a:lnTo>
                <a:lnTo>
                  <a:pt x="1315936" y="722323"/>
                </a:lnTo>
                <a:lnTo>
                  <a:pt x="1349129" y="700488"/>
                </a:lnTo>
                <a:lnTo>
                  <a:pt x="1374415" y="668608"/>
                </a:lnTo>
                <a:lnTo>
                  <a:pt x="1388328" y="630376"/>
                </a:lnTo>
                <a:lnTo>
                  <a:pt x="1389533" y="590665"/>
                </a:lnTo>
                <a:lnTo>
                  <a:pt x="1378439" y="552512"/>
                </a:lnTo>
                <a:lnTo>
                  <a:pt x="1355454" y="518952"/>
                </a:lnTo>
                <a:lnTo>
                  <a:pt x="1316984" y="479359"/>
                </a:lnTo>
                <a:lnTo>
                  <a:pt x="1279231" y="441975"/>
                </a:lnTo>
                <a:lnTo>
                  <a:pt x="1242112" y="406726"/>
                </a:lnTo>
                <a:lnTo>
                  <a:pt x="1205544" y="373535"/>
                </a:lnTo>
                <a:lnTo>
                  <a:pt x="1169442" y="342327"/>
                </a:lnTo>
                <a:lnTo>
                  <a:pt x="1133723" y="313024"/>
                </a:lnTo>
                <a:lnTo>
                  <a:pt x="1098304" y="285551"/>
                </a:lnTo>
                <a:lnTo>
                  <a:pt x="1095294" y="283354"/>
                </a:lnTo>
                <a:lnTo>
                  <a:pt x="1094990" y="283125"/>
                </a:lnTo>
                <a:lnTo>
                  <a:pt x="1094672" y="282909"/>
                </a:lnTo>
                <a:lnTo>
                  <a:pt x="1094329" y="282643"/>
                </a:lnTo>
                <a:lnTo>
                  <a:pt x="1093986" y="282389"/>
                </a:lnTo>
                <a:lnTo>
                  <a:pt x="1093631" y="282135"/>
                </a:lnTo>
                <a:lnTo>
                  <a:pt x="1092894" y="281576"/>
                </a:lnTo>
                <a:lnTo>
                  <a:pt x="1092132" y="281017"/>
                </a:lnTo>
                <a:lnTo>
                  <a:pt x="1052413" y="254771"/>
                </a:lnTo>
                <a:lnTo>
                  <a:pt x="1008689" y="229565"/>
                </a:lnTo>
                <a:lnTo>
                  <a:pt x="961232" y="205297"/>
                </a:lnTo>
                <a:lnTo>
                  <a:pt x="911076" y="182400"/>
                </a:lnTo>
                <a:lnTo>
                  <a:pt x="859257" y="161305"/>
                </a:lnTo>
                <a:lnTo>
                  <a:pt x="806808" y="142443"/>
                </a:lnTo>
                <a:lnTo>
                  <a:pt x="754764" y="126247"/>
                </a:lnTo>
                <a:lnTo>
                  <a:pt x="704160" y="113149"/>
                </a:lnTo>
                <a:lnTo>
                  <a:pt x="638166" y="74195"/>
                </a:lnTo>
                <a:lnTo>
                  <a:pt x="571717" y="44944"/>
                </a:lnTo>
                <a:lnTo>
                  <a:pt x="506166" y="24147"/>
                </a:lnTo>
                <a:lnTo>
                  <a:pt x="442869" y="10556"/>
                </a:lnTo>
                <a:lnTo>
                  <a:pt x="383179" y="2923"/>
                </a:lnTo>
                <a:lnTo>
                  <a:pt x="328451" y="0"/>
                </a:lnTo>
                <a:lnTo>
                  <a:pt x="280040" y="538"/>
                </a:lnTo>
                <a:lnTo>
                  <a:pt x="239300" y="3290"/>
                </a:lnTo>
                <a:lnTo>
                  <a:pt x="186252" y="10444"/>
                </a:lnTo>
                <a:lnTo>
                  <a:pt x="148111" y="21136"/>
                </a:lnTo>
                <a:lnTo>
                  <a:pt x="104958" y="53422"/>
                </a:lnTo>
                <a:lnTo>
                  <a:pt x="84362" y="92638"/>
                </a:lnTo>
                <a:lnTo>
                  <a:pt x="82114" y="99877"/>
                </a:lnTo>
                <a:lnTo>
                  <a:pt x="71233" y="105129"/>
                </a:lnTo>
                <a:lnTo>
                  <a:pt x="37168" y="131805"/>
                </a:lnTo>
                <a:lnTo>
                  <a:pt x="5025" y="186013"/>
                </a:lnTo>
                <a:lnTo>
                  <a:pt x="0" y="217135"/>
                </a:lnTo>
                <a:lnTo>
                  <a:pt x="2904" y="249013"/>
                </a:lnTo>
                <a:lnTo>
                  <a:pt x="16370" y="305118"/>
                </a:lnTo>
                <a:lnTo>
                  <a:pt x="31637" y="359419"/>
                </a:lnTo>
                <a:lnTo>
                  <a:pt x="48697" y="411896"/>
                </a:lnTo>
                <a:lnTo>
                  <a:pt x="67541" y="462532"/>
                </a:lnTo>
                <a:lnTo>
                  <a:pt x="88159" y="511307"/>
                </a:lnTo>
                <a:lnTo>
                  <a:pt x="110545" y="558204"/>
                </a:lnTo>
                <a:lnTo>
                  <a:pt x="134687" y="603204"/>
                </a:lnTo>
                <a:lnTo>
                  <a:pt x="160579" y="646288"/>
                </a:lnTo>
                <a:lnTo>
                  <a:pt x="188211" y="687437"/>
                </a:lnTo>
                <a:lnTo>
                  <a:pt x="217575" y="726633"/>
                </a:lnTo>
                <a:lnTo>
                  <a:pt x="248662" y="763858"/>
                </a:lnTo>
                <a:lnTo>
                  <a:pt x="255836" y="797658"/>
                </a:lnTo>
                <a:lnTo>
                  <a:pt x="267968" y="833922"/>
                </a:lnTo>
                <a:lnTo>
                  <a:pt x="285877" y="872418"/>
                </a:lnTo>
                <a:lnTo>
                  <a:pt x="310385" y="912909"/>
                </a:lnTo>
                <a:lnTo>
                  <a:pt x="342312" y="955163"/>
                </a:lnTo>
                <a:lnTo>
                  <a:pt x="382479" y="998945"/>
                </a:lnTo>
                <a:lnTo>
                  <a:pt x="431707" y="1044020"/>
                </a:lnTo>
                <a:lnTo>
                  <a:pt x="480671" y="1069643"/>
                </a:lnTo>
                <a:lnTo>
                  <a:pt x="507530" y="1073846"/>
                </a:lnTo>
                <a:lnTo>
                  <a:pt x="534666" y="1072253"/>
                </a:lnTo>
                <a:lnTo>
                  <a:pt x="544885" y="1081053"/>
                </a:lnTo>
                <a:lnTo>
                  <a:pt x="580362" y="1105769"/>
                </a:lnTo>
                <a:lnTo>
                  <a:pt x="621344" y="1118050"/>
                </a:lnTo>
                <a:lnTo>
                  <a:pt x="642666" y="1118862"/>
                </a:lnTo>
                <a:lnTo>
                  <a:pt x="632385" y="1139528"/>
                </a:lnTo>
                <a:lnTo>
                  <a:pt x="611470" y="1184509"/>
                </a:lnTo>
                <a:lnTo>
                  <a:pt x="586918" y="1253841"/>
                </a:lnTo>
                <a:lnTo>
                  <a:pt x="578015" y="1301379"/>
                </a:lnTo>
                <a:lnTo>
                  <a:pt x="574886" y="1350275"/>
                </a:lnTo>
                <a:lnTo>
                  <a:pt x="577480" y="1399515"/>
                </a:lnTo>
                <a:lnTo>
                  <a:pt x="585747" y="1448085"/>
                </a:lnTo>
                <a:lnTo>
                  <a:pt x="599635" y="1494970"/>
                </a:lnTo>
                <a:lnTo>
                  <a:pt x="619095" y="1539155"/>
                </a:lnTo>
                <a:lnTo>
                  <a:pt x="638747" y="1572198"/>
                </a:lnTo>
                <a:lnTo>
                  <a:pt x="696155" y="1636846"/>
                </a:lnTo>
                <a:lnTo>
                  <a:pt x="735460" y="1665228"/>
                </a:lnTo>
                <a:lnTo>
                  <a:pt x="778826" y="1686819"/>
                </a:lnTo>
                <a:lnTo>
                  <a:pt x="825762" y="1701233"/>
                </a:lnTo>
                <a:lnTo>
                  <a:pt x="857681" y="1704080"/>
                </a:lnTo>
                <a:lnTo>
                  <a:pt x="888830" y="1698918"/>
                </a:lnTo>
                <a:lnTo>
                  <a:pt x="917770" y="1686227"/>
                </a:lnTo>
                <a:lnTo>
                  <a:pt x="943059" y="166648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69013" y="977741"/>
            <a:ext cx="630555" cy="567690"/>
          </a:xfrm>
          <a:custGeom>
            <a:avLst/>
            <a:gdLst/>
            <a:ahLst/>
            <a:cxnLst/>
            <a:rect l="l" t="t" r="r" b="b"/>
            <a:pathLst>
              <a:path w="630554" h="567690">
                <a:moveTo>
                  <a:pt x="0" y="0"/>
                </a:moveTo>
                <a:lnTo>
                  <a:pt x="151536" y="567639"/>
                </a:lnTo>
                <a:lnTo>
                  <a:pt x="169176" y="545588"/>
                </a:lnTo>
                <a:lnTo>
                  <a:pt x="205720" y="522247"/>
                </a:lnTo>
                <a:lnTo>
                  <a:pt x="253974" y="500527"/>
                </a:lnTo>
                <a:lnTo>
                  <a:pt x="306745" y="483343"/>
                </a:lnTo>
                <a:lnTo>
                  <a:pt x="356840" y="473606"/>
                </a:lnTo>
                <a:lnTo>
                  <a:pt x="396575" y="473606"/>
                </a:lnTo>
                <a:lnTo>
                  <a:pt x="369742" y="439461"/>
                </a:lnTo>
                <a:lnTo>
                  <a:pt x="339169" y="408112"/>
                </a:lnTo>
                <a:lnTo>
                  <a:pt x="306457" y="380210"/>
                </a:lnTo>
                <a:lnTo>
                  <a:pt x="272719" y="355777"/>
                </a:lnTo>
                <a:lnTo>
                  <a:pt x="312004" y="352550"/>
                </a:lnTo>
                <a:lnTo>
                  <a:pt x="361977" y="351846"/>
                </a:lnTo>
                <a:lnTo>
                  <a:pt x="607275" y="351846"/>
                </a:lnTo>
                <a:lnTo>
                  <a:pt x="593110" y="337272"/>
                </a:lnTo>
                <a:lnTo>
                  <a:pt x="554482" y="299113"/>
                </a:lnTo>
                <a:lnTo>
                  <a:pt x="514645" y="261556"/>
                </a:lnTo>
                <a:lnTo>
                  <a:pt x="473688" y="224956"/>
                </a:lnTo>
                <a:lnTo>
                  <a:pt x="431701" y="189667"/>
                </a:lnTo>
                <a:lnTo>
                  <a:pt x="388772" y="156044"/>
                </a:lnTo>
                <a:lnTo>
                  <a:pt x="348419" y="129823"/>
                </a:lnTo>
                <a:lnTo>
                  <a:pt x="302568" y="104391"/>
                </a:lnTo>
                <a:lnTo>
                  <a:pt x="252790" y="80313"/>
                </a:lnTo>
                <a:lnTo>
                  <a:pt x="200658" y="58153"/>
                </a:lnTo>
                <a:lnTo>
                  <a:pt x="147741" y="38477"/>
                </a:lnTo>
                <a:lnTo>
                  <a:pt x="95612" y="21849"/>
                </a:lnTo>
                <a:lnTo>
                  <a:pt x="45841" y="8835"/>
                </a:lnTo>
                <a:lnTo>
                  <a:pt x="0" y="0"/>
                </a:lnTo>
                <a:close/>
              </a:path>
              <a:path w="630554" h="567690">
                <a:moveTo>
                  <a:pt x="396575" y="473606"/>
                </a:moveTo>
                <a:lnTo>
                  <a:pt x="356840" y="473606"/>
                </a:lnTo>
                <a:lnTo>
                  <a:pt x="397065" y="474230"/>
                </a:lnTo>
                <a:lnTo>
                  <a:pt x="396575" y="473606"/>
                </a:lnTo>
                <a:close/>
              </a:path>
              <a:path w="630554" h="567690">
                <a:moveTo>
                  <a:pt x="607275" y="351846"/>
                </a:moveTo>
                <a:lnTo>
                  <a:pt x="361977" y="351846"/>
                </a:lnTo>
                <a:lnTo>
                  <a:pt x="418588" y="353365"/>
                </a:lnTo>
                <a:lnTo>
                  <a:pt x="477788" y="356807"/>
                </a:lnTo>
                <a:lnTo>
                  <a:pt x="535530" y="361873"/>
                </a:lnTo>
                <a:lnTo>
                  <a:pt x="587763" y="368264"/>
                </a:lnTo>
                <a:lnTo>
                  <a:pt x="630440" y="375678"/>
                </a:lnTo>
                <a:lnTo>
                  <a:pt x="607275" y="351846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4768" y="974644"/>
            <a:ext cx="630555" cy="375920"/>
          </a:xfrm>
          <a:custGeom>
            <a:avLst/>
            <a:gdLst/>
            <a:ahLst/>
            <a:cxnLst/>
            <a:rect l="l" t="t" r="r" b="b"/>
            <a:pathLst>
              <a:path w="630554" h="375919">
                <a:moveTo>
                  <a:pt x="0" y="0"/>
                </a:moveTo>
                <a:lnTo>
                  <a:pt x="8039" y="30111"/>
                </a:lnTo>
                <a:lnTo>
                  <a:pt x="52138" y="40902"/>
                </a:lnTo>
                <a:lnTo>
                  <a:pt x="98555" y="54776"/>
                </a:lnTo>
                <a:lnTo>
                  <a:pt x="146136" y="71320"/>
                </a:lnTo>
                <a:lnTo>
                  <a:pt x="193730" y="90119"/>
                </a:lnTo>
                <a:lnTo>
                  <a:pt x="240185" y="110758"/>
                </a:lnTo>
                <a:lnTo>
                  <a:pt x="284350" y="132824"/>
                </a:lnTo>
                <a:lnTo>
                  <a:pt x="325072" y="155902"/>
                </a:lnTo>
                <a:lnTo>
                  <a:pt x="361200" y="179578"/>
                </a:lnTo>
                <a:lnTo>
                  <a:pt x="397984" y="208229"/>
                </a:lnTo>
                <a:lnTo>
                  <a:pt x="434082" y="238140"/>
                </a:lnTo>
                <a:lnTo>
                  <a:pt x="469441" y="269089"/>
                </a:lnTo>
                <a:lnTo>
                  <a:pt x="504007" y="300851"/>
                </a:lnTo>
                <a:lnTo>
                  <a:pt x="537726" y="333204"/>
                </a:lnTo>
                <a:lnTo>
                  <a:pt x="570547" y="365925"/>
                </a:lnTo>
                <a:lnTo>
                  <a:pt x="587287" y="368204"/>
                </a:lnTo>
                <a:lnTo>
                  <a:pt x="602956" y="370597"/>
                </a:lnTo>
                <a:lnTo>
                  <a:pt x="617394" y="373092"/>
                </a:lnTo>
                <a:lnTo>
                  <a:pt x="630440" y="375678"/>
                </a:lnTo>
                <a:lnTo>
                  <a:pt x="593110" y="337272"/>
                </a:lnTo>
                <a:lnTo>
                  <a:pt x="554481" y="299113"/>
                </a:lnTo>
                <a:lnTo>
                  <a:pt x="514645" y="261556"/>
                </a:lnTo>
                <a:lnTo>
                  <a:pt x="473688" y="224956"/>
                </a:lnTo>
                <a:lnTo>
                  <a:pt x="431701" y="189667"/>
                </a:lnTo>
                <a:lnTo>
                  <a:pt x="388772" y="156044"/>
                </a:lnTo>
                <a:lnTo>
                  <a:pt x="348415" y="129823"/>
                </a:lnTo>
                <a:lnTo>
                  <a:pt x="302562" y="104391"/>
                </a:lnTo>
                <a:lnTo>
                  <a:pt x="252785" y="80313"/>
                </a:lnTo>
                <a:lnTo>
                  <a:pt x="200653" y="58153"/>
                </a:lnTo>
                <a:lnTo>
                  <a:pt x="147738" y="38477"/>
                </a:lnTo>
                <a:lnTo>
                  <a:pt x="95610" y="21849"/>
                </a:lnTo>
                <a:lnTo>
                  <a:pt x="45840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09911" y="1350230"/>
            <a:ext cx="151917" cy="98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5997" y="1424525"/>
            <a:ext cx="182880" cy="269875"/>
          </a:xfrm>
          <a:custGeom>
            <a:avLst/>
            <a:gdLst/>
            <a:ahLst/>
            <a:cxnLst/>
            <a:rect l="l" t="t" r="r" b="b"/>
            <a:pathLst>
              <a:path w="182879" h="269875">
                <a:moveTo>
                  <a:pt x="30540" y="0"/>
                </a:moveTo>
                <a:lnTo>
                  <a:pt x="0" y="64914"/>
                </a:lnTo>
                <a:lnTo>
                  <a:pt x="3674" y="114601"/>
                </a:lnTo>
                <a:lnTo>
                  <a:pt x="54034" y="174303"/>
                </a:lnTo>
                <a:lnTo>
                  <a:pt x="163547" y="269265"/>
                </a:lnTo>
                <a:lnTo>
                  <a:pt x="155021" y="234865"/>
                </a:lnTo>
                <a:lnTo>
                  <a:pt x="149590" y="188297"/>
                </a:lnTo>
                <a:lnTo>
                  <a:pt x="150296" y="141839"/>
                </a:lnTo>
                <a:lnTo>
                  <a:pt x="160179" y="107768"/>
                </a:lnTo>
                <a:lnTo>
                  <a:pt x="182279" y="98361"/>
                </a:lnTo>
                <a:lnTo>
                  <a:pt x="30540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9335" y="1583694"/>
            <a:ext cx="129324" cy="155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37977" y="1618969"/>
            <a:ext cx="542290" cy="705485"/>
          </a:xfrm>
          <a:custGeom>
            <a:avLst/>
            <a:gdLst/>
            <a:ahLst/>
            <a:cxnLst/>
            <a:rect l="l" t="t" r="r" b="b"/>
            <a:pathLst>
              <a:path w="542289" h="705485">
                <a:moveTo>
                  <a:pt x="288737" y="0"/>
                </a:moveTo>
                <a:lnTo>
                  <a:pt x="243922" y="1667"/>
                </a:lnTo>
                <a:lnTo>
                  <a:pt x="200538" y="9043"/>
                </a:lnTo>
                <a:lnTo>
                  <a:pt x="159887" y="22018"/>
                </a:lnTo>
                <a:lnTo>
                  <a:pt x="66377" y="40103"/>
                </a:lnTo>
                <a:lnTo>
                  <a:pt x="92445" y="86952"/>
                </a:lnTo>
                <a:lnTo>
                  <a:pt x="103734" y="131393"/>
                </a:lnTo>
                <a:lnTo>
                  <a:pt x="103041" y="174062"/>
                </a:lnTo>
                <a:lnTo>
                  <a:pt x="93163" y="215592"/>
                </a:lnTo>
                <a:lnTo>
                  <a:pt x="76896" y="256617"/>
                </a:lnTo>
                <a:lnTo>
                  <a:pt x="57038" y="297771"/>
                </a:lnTo>
                <a:lnTo>
                  <a:pt x="36386" y="339689"/>
                </a:lnTo>
                <a:lnTo>
                  <a:pt x="17736" y="383003"/>
                </a:lnTo>
                <a:lnTo>
                  <a:pt x="5609" y="422529"/>
                </a:lnTo>
                <a:lnTo>
                  <a:pt x="0" y="465277"/>
                </a:lnTo>
                <a:lnTo>
                  <a:pt x="999" y="509464"/>
                </a:lnTo>
                <a:lnTo>
                  <a:pt x="8701" y="553309"/>
                </a:lnTo>
                <a:lnTo>
                  <a:pt x="23198" y="595030"/>
                </a:lnTo>
                <a:lnTo>
                  <a:pt x="44582" y="632843"/>
                </a:lnTo>
                <a:lnTo>
                  <a:pt x="72946" y="664968"/>
                </a:lnTo>
                <a:lnTo>
                  <a:pt x="108383" y="689623"/>
                </a:lnTo>
                <a:lnTo>
                  <a:pt x="150984" y="705024"/>
                </a:lnTo>
                <a:lnTo>
                  <a:pt x="149353" y="659155"/>
                </a:lnTo>
                <a:lnTo>
                  <a:pt x="164133" y="619861"/>
                </a:lnTo>
                <a:lnTo>
                  <a:pt x="191242" y="585861"/>
                </a:lnTo>
                <a:lnTo>
                  <a:pt x="226602" y="555870"/>
                </a:lnTo>
                <a:lnTo>
                  <a:pt x="266132" y="528607"/>
                </a:lnTo>
                <a:lnTo>
                  <a:pt x="305752" y="502790"/>
                </a:lnTo>
                <a:lnTo>
                  <a:pt x="341383" y="477136"/>
                </a:lnTo>
                <a:lnTo>
                  <a:pt x="411336" y="420523"/>
                </a:lnTo>
                <a:lnTo>
                  <a:pt x="445829" y="390266"/>
                </a:lnTo>
                <a:lnTo>
                  <a:pt x="477612" y="358199"/>
                </a:lnTo>
                <a:lnTo>
                  <a:pt x="504892" y="323937"/>
                </a:lnTo>
                <a:lnTo>
                  <a:pt x="525878" y="287099"/>
                </a:lnTo>
                <a:lnTo>
                  <a:pt x="538778" y="247299"/>
                </a:lnTo>
                <a:lnTo>
                  <a:pt x="541800" y="204156"/>
                </a:lnTo>
                <a:lnTo>
                  <a:pt x="533153" y="157286"/>
                </a:lnTo>
                <a:lnTo>
                  <a:pt x="514773" y="115953"/>
                </a:lnTo>
                <a:lnTo>
                  <a:pt x="488711" y="81089"/>
                </a:lnTo>
                <a:lnTo>
                  <a:pt x="456269" y="52585"/>
                </a:lnTo>
                <a:lnTo>
                  <a:pt x="418749" y="30333"/>
                </a:lnTo>
                <a:lnTo>
                  <a:pt x="377452" y="14224"/>
                </a:lnTo>
                <a:lnTo>
                  <a:pt x="333681" y="4149"/>
                </a:lnTo>
                <a:lnTo>
                  <a:pt x="288737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2800" y="874864"/>
            <a:ext cx="742315" cy="850265"/>
          </a:xfrm>
          <a:custGeom>
            <a:avLst/>
            <a:gdLst/>
            <a:ahLst/>
            <a:cxnLst/>
            <a:rect l="l" t="t" r="r" b="b"/>
            <a:pathLst>
              <a:path w="742314" h="850264">
                <a:moveTo>
                  <a:pt x="4902" y="88688"/>
                </a:moveTo>
                <a:lnTo>
                  <a:pt x="18171" y="166829"/>
                </a:lnTo>
                <a:lnTo>
                  <a:pt x="38952" y="234470"/>
                </a:lnTo>
                <a:lnTo>
                  <a:pt x="62094" y="296778"/>
                </a:lnTo>
                <a:lnTo>
                  <a:pt x="87348" y="354018"/>
                </a:lnTo>
                <a:lnTo>
                  <a:pt x="114465" y="406453"/>
                </a:lnTo>
                <a:lnTo>
                  <a:pt x="143197" y="454348"/>
                </a:lnTo>
                <a:lnTo>
                  <a:pt x="173293" y="497968"/>
                </a:lnTo>
                <a:lnTo>
                  <a:pt x="204505" y="537577"/>
                </a:lnTo>
                <a:lnTo>
                  <a:pt x="236584" y="573439"/>
                </a:lnTo>
                <a:lnTo>
                  <a:pt x="269281" y="605819"/>
                </a:lnTo>
                <a:lnTo>
                  <a:pt x="302347" y="634982"/>
                </a:lnTo>
                <a:lnTo>
                  <a:pt x="335533" y="661191"/>
                </a:lnTo>
                <a:lnTo>
                  <a:pt x="368589" y="684711"/>
                </a:lnTo>
                <a:lnTo>
                  <a:pt x="401268" y="705806"/>
                </a:lnTo>
                <a:lnTo>
                  <a:pt x="464494" y="741781"/>
                </a:lnTo>
                <a:lnTo>
                  <a:pt x="523220" y="771230"/>
                </a:lnTo>
                <a:lnTo>
                  <a:pt x="575453" y="796270"/>
                </a:lnTo>
                <a:lnTo>
                  <a:pt x="598512" y="807796"/>
                </a:lnTo>
                <a:lnTo>
                  <a:pt x="619201" y="819014"/>
                </a:lnTo>
                <a:lnTo>
                  <a:pt x="665073" y="841906"/>
                </a:lnTo>
                <a:lnTo>
                  <a:pt x="697447" y="850047"/>
                </a:lnTo>
                <a:lnTo>
                  <a:pt x="718708" y="844639"/>
                </a:lnTo>
                <a:lnTo>
                  <a:pt x="731240" y="826879"/>
                </a:lnTo>
                <a:lnTo>
                  <a:pt x="737429" y="797966"/>
                </a:lnTo>
                <a:lnTo>
                  <a:pt x="739659" y="759100"/>
                </a:lnTo>
                <a:lnTo>
                  <a:pt x="740314" y="711479"/>
                </a:lnTo>
                <a:lnTo>
                  <a:pt x="741781" y="656302"/>
                </a:lnTo>
                <a:lnTo>
                  <a:pt x="725979" y="473198"/>
                </a:lnTo>
                <a:lnTo>
                  <a:pt x="701479" y="354226"/>
                </a:lnTo>
                <a:lnTo>
                  <a:pt x="678954" y="289842"/>
                </a:lnTo>
                <a:lnTo>
                  <a:pt x="533830" y="125124"/>
                </a:lnTo>
                <a:lnTo>
                  <a:pt x="80987" y="125124"/>
                </a:lnTo>
                <a:lnTo>
                  <a:pt x="78536" y="125086"/>
                </a:lnTo>
                <a:lnTo>
                  <a:pt x="76517" y="124159"/>
                </a:lnTo>
                <a:lnTo>
                  <a:pt x="74790" y="122660"/>
                </a:lnTo>
                <a:lnTo>
                  <a:pt x="55556" y="114448"/>
                </a:lnTo>
                <a:lnTo>
                  <a:pt x="37422" y="105912"/>
                </a:lnTo>
                <a:lnTo>
                  <a:pt x="20499" y="97257"/>
                </a:lnTo>
                <a:lnTo>
                  <a:pt x="4902" y="88688"/>
                </a:lnTo>
                <a:close/>
              </a:path>
              <a:path w="742314" h="850264">
                <a:moveTo>
                  <a:pt x="142031" y="0"/>
                </a:moveTo>
                <a:lnTo>
                  <a:pt x="77254" y="8272"/>
                </a:lnTo>
                <a:lnTo>
                  <a:pt x="77050" y="8691"/>
                </a:lnTo>
                <a:lnTo>
                  <a:pt x="76441" y="9618"/>
                </a:lnTo>
                <a:lnTo>
                  <a:pt x="72377" y="31769"/>
                </a:lnTo>
                <a:lnTo>
                  <a:pt x="67876" y="66334"/>
                </a:lnTo>
                <a:lnTo>
                  <a:pt x="67245" y="100802"/>
                </a:lnTo>
                <a:lnTo>
                  <a:pt x="74790" y="122660"/>
                </a:lnTo>
                <a:lnTo>
                  <a:pt x="78892" y="124311"/>
                </a:lnTo>
                <a:lnTo>
                  <a:pt x="80987" y="125124"/>
                </a:lnTo>
                <a:lnTo>
                  <a:pt x="533830" y="125124"/>
                </a:lnTo>
                <a:lnTo>
                  <a:pt x="493518" y="81791"/>
                </a:lnTo>
                <a:lnTo>
                  <a:pt x="299312" y="8065"/>
                </a:lnTo>
                <a:lnTo>
                  <a:pt x="142031" y="0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6559" y="913332"/>
            <a:ext cx="248924" cy="248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 rot="2940000">
            <a:off x="4834715" y="1246488"/>
            <a:ext cx="467753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3+4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1590" y="4967084"/>
            <a:ext cx="1290955" cy="1795145"/>
          </a:xfrm>
          <a:custGeom>
            <a:avLst/>
            <a:gdLst/>
            <a:ahLst/>
            <a:cxnLst/>
            <a:rect l="l" t="t" r="r" b="b"/>
            <a:pathLst>
              <a:path w="1290955" h="1795145">
                <a:moveTo>
                  <a:pt x="138064" y="868916"/>
                </a:moveTo>
                <a:lnTo>
                  <a:pt x="98420" y="871574"/>
                </a:lnTo>
                <a:lnTo>
                  <a:pt x="61531" y="886335"/>
                </a:lnTo>
                <a:lnTo>
                  <a:pt x="30384" y="912520"/>
                </a:lnTo>
                <a:lnTo>
                  <a:pt x="9114" y="947205"/>
                </a:lnTo>
                <a:lnTo>
                  <a:pt x="0" y="985880"/>
                </a:lnTo>
                <a:lnTo>
                  <a:pt x="3249" y="1025486"/>
                </a:lnTo>
                <a:lnTo>
                  <a:pt x="19069" y="1062964"/>
                </a:lnTo>
                <a:lnTo>
                  <a:pt x="48851" y="1109443"/>
                </a:lnTo>
                <a:lnTo>
                  <a:pt x="78373" y="1153613"/>
                </a:lnTo>
                <a:lnTo>
                  <a:pt x="107700" y="1195565"/>
                </a:lnTo>
                <a:lnTo>
                  <a:pt x="136900" y="1235392"/>
                </a:lnTo>
                <a:lnTo>
                  <a:pt x="166063" y="1273213"/>
                </a:lnTo>
                <a:lnTo>
                  <a:pt x="195184" y="1309030"/>
                </a:lnTo>
                <a:lnTo>
                  <a:pt x="225139" y="1343863"/>
                </a:lnTo>
                <a:lnTo>
                  <a:pt x="227437" y="1346339"/>
                </a:lnTo>
                <a:lnTo>
                  <a:pt x="229546" y="1348701"/>
                </a:lnTo>
                <a:lnTo>
                  <a:pt x="263214" y="1382359"/>
                </a:lnTo>
                <a:lnTo>
                  <a:pt x="301020" y="1415789"/>
                </a:lnTo>
                <a:lnTo>
                  <a:pt x="342671" y="1449047"/>
                </a:lnTo>
                <a:lnTo>
                  <a:pt x="387242" y="1481502"/>
                </a:lnTo>
                <a:lnTo>
                  <a:pt x="433802" y="1512525"/>
                </a:lnTo>
                <a:lnTo>
                  <a:pt x="481426" y="1541486"/>
                </a:lnTo>
                <a:lnTo>
                  <a:pt x="529186" y="1567754"/>
                </a:lnTo>
                <a:lnTo>
                  <a:pt x="576154" y="1590700"/>
                </a:lnTo>
                <a:lnTo>
                  <a:pt x="633034" y="1642052"/>
                </a:lnTo>
                <a:lnTo>
                  <a:pt x="692300" y="1683990"/>
                </a:lnTo>
                <a:lnTo>
                  <a:pt x="752375" y="1717464"/>
                </a:lnTo>
                <a:lnTo>
                  <a:pt x="811682" y="1743427"/>
                </a:lnTo>
                <a:lnTo>
                  <a:pt x="868645" y="1762831"/>
                </a:lnTo>
                <a:lnTo>
                  <a:pt x="921686" y="1776629"/>
                </a:lnTo>
                <a:lnTo>
                  <a:pt x="969230" y="1785773"/>
                </a:lnTo>
                <a:lnTo>
                  <a:pt x="1009698" y="1791215"/>
                </a:lnTo>
                <a:lnTo>
                  <a:pt x="1063105" y="1794803"/>
                </a:lnTo>
                <a:lnTo>
                  <a:pt x="1072889" y="1794852"/>
                </a:lnTo>
                <a:lnTo>
                  <a:pt x="1102610" y="1791948"/>
                </a:lnTo>
                <a:lnTo>
                  <a:pt x="1128764" y="1783645"/>
                </a:lnTo>
                <a:lnTo>
                  <a:pt x="1151340" y="1768931"/>
                </a:lnTo>
                <a:lnTo>
                  <a:pt x="1162340" y="1756105"/>
                </a:lnTo>
                <a:lnTo>
                  <a:pt x="1161967" y="1756105"/>
                </a:lnTo>
                <a:lnTo>
                  <a:pt x="1164418" y="1753641"/>
                </a:lnTo>
                <a:lnTo>
                  <a:pt x="1183011" y="1727974"/>
                </a:lnTo>
                <a:lnTo>
                  <a:pt x="1194719" y="1725006"/>
                </a:lnTo>
                <a:lnTo>
                  <a:pt x="1233417" y="1705673"/>
                </a:lnTo>
                <a:lnTo>
                  <a:pt x="1275756" y="1658978"/>
                </a:lnTo>
                <a:lnTo>
                  <a:pt x="1290415" y="1597672"/>
                </a:lnTo>
                <a:lnTo>
                  <a:pt x="1288429" y="1540010"/>
                </a:lnTo>
                <a:lnTo>
                  <a:pt x="1284318" y="1483756"/>
                </a:lnTo>
                <a:lnTo>
                  <a:pt x="1278086" y="1428929"/>
                </a:lnTo>
                <a:lnTo>
                  <a:pt x="1269738" y="1375549"/>
                </a:lnTo>
                <a:lnTo>
                  <a:pt x="1259280" y="1323637"/>
                </a:lnTo>
                <a:lnTo>
                  <a:pt x="1246707" y="1273183"/>
                </a:lnTo>
                <a:lnTo>
                  <a:pt x="1232051" y="1224296"/>
                </a:lnTo>
                <a:lnTo>
                  <a:pt x="1215290" y="1176907"/>
                </a:lnTo>
                <a:lnTo>
                  <a:pt x="1196438" y="1131065"/>
                </a:lnTo>
                <a:lnTo>
                  <a:pt x="1175500" y="1086791"/>
                </a:lnTo>
                <a:lnTo>
                  <a:pt x="1152480" y="1044105"/>
                </a:lnTo>
                <a:lnTo>
                  <a:pt x="1152198" y="1009554"/>
                </a:lnTo>
                <a:lnTo>
                  <a:pt x="1147553" y="971598"/>
                </a:lnTo>
                <a:lnTo>
                  <a:pt x="1137692" y="930302"/>
                </a:lnTo>
                <a:lnTo>
                  <a:pt x="1129187" y="906500"/>
                </a:lnTo>
                <a:lnTo>
                  <a:pt x="254095" y="906500"/>
                </a:lnTo>
                <a:lnTo>
                  <a:pt x="231949" y="899345"/>
                </a:lnTo>
                <a:lnTo>
                  <a:pt x="211504" y="892305"/>
                </a:lnTo>
                <a:lnTo>
                  <a:pt x="193200" y="885497"/>
                </a:lnTo>
                <a:lnTo>
                  <a:pt x="177476" y="879043"/>
                </a:lnTo>
                <a:lnTo>
                  <a:pt x="138064" y="868916"/>
                </a:lnTo>
                <a:close/>
              </a:path>
              <a:path w="1290955" h="1795145">
                <a:moveTo>
                  <a:pt x="1164648" y="1753413"/>
                </a:moveTo>
                <a:lnTo>
                  <a:pt x="1161967" y="1756105"/>
                </a:lnTo>
                <a:lnTo>
                  <a:pt x="1162340" y="1756105"/>
                </a:lnTo>
                <a:lnTo>
                  <a:pt x="1164648" y="1753413"/>
                </a:lnTo>
                <a:close/>
              </a:path>
              <a:path w="1290955" h="1795145">
                <a:moveTo>
                  <a:pt x="1168977" y="1748421"/>
                </a:moveTo>
                <a:lnTo>
                  <a:pt x="1166755" y="1751076"/>
                </a:lnTo>
                <a:lnTo>
                  <a:pt x="1165016" y="1752984"/>
                </a:lnTo>
                <a:lnTo>
                  <a:pt x="1164648" y="1753413"/>
                </a:lnTo>
                <a:lnTo>
                  <a:pt x="1165332" y="1752727"/>
                </a:lnTo>
                <a:lnTo>
                  <a:pt x="1167568" y="1750161"/>
                </a:lnTo>
                <a:lnTo>
                  <a:pt x="1168977" y="1748421"/>
                </a:lnTo>
                <a:close/>
              </a:path>
              <a:path w="1290955" h="1795145">
                <a:moveTo>
                  <a:pt x="712027" y="0"/>
                </a:moveTo>
                <a:lnTo>
                  <a:pt x="652405" y="20942"/>
                </a:lnTo>
                <a:lnTo>
                  <a:pt x="611266" y="65976"/>
                </a:lnTo>
                <a:lnTo>
                  <a:pt x="595750" y="124879"/>
                </a:lnTo>
                <a:lnTo>
                  <a:pt x="580025" y="134958"/>
                </a:lnTo>
                <a:lnTo>
                  <a:pt x="557912" y="145627"/>
                </a:lnTo>
                <a:lnTo>
                  <a:pt x="533601" y="155882"/>
                </a:lnTo>
                <a:lnTo>
                  <a:pt x="491527" y="172506"/>
                </a:lnTo>
                <a:lnTo>
                  <a:pt x="471646" y="180643"/>
                </a:lnTo>
                <a:lnTo>
                  <a:pt x="432073" y="198970"/>
                </a:lnTo>
                <a:lnTo>
                  <a:pt x="367597" y="232320"/>
                </a:lnTo>
                <a:lnTo>
                  <a:pt x="331632" y="251992"/>
                </a:lnTo>
                <a:lnTo>
                  <a:pt x="294446" y="274430"/>
                </a:lnTo>
                <a:lnTo>
                  <a:pt x="257366" y="300021"/>
                </a:lnTo>
                <a:lnTo>
                  <a:pt x="221725" y="329154"/>
                </a:lnTo>
                <a:lnTo>
                  <a:pt x="188850" y="362217"/>
                </a:lnTo>
                <a:lnTo>
                  <a:pt x="160074" y="399598"/>
                </a:lnTo>
                <a:lnTo>
                  <a:pt x="136724" y="441686"/>
                </a:lnTo>
                <a:lnTo>
                  <a:pt x="120132" y="488869"/>
                </a:lnTo>
                <a:lnTo>
                  <a:pt x="111628" y="541536"/>
                </a:lnTo>
                <a:lnTo>
                  <a:pt x="112541" y="600075"/>
                </a:lnTo>
                <a:lnTo>
                  <a:pt x="120595" y="645396"/>
                </a:lnTo>
                <a:lnTo>
                  <a:pt x="134865" y="688848"/>
                </a:lnTo>
                <a:lnTo>
                  <a:pt x="155100" y="730000"/>
                </a:lnTo>
                <a:lnTo>
                  <a:pt x="181051" y="768426"/>
                </a:lnTo>
                <a:lnTo>
                  <a:pt x="212469" y="803695"/>
                </a:lnTo>
                <a:lnTo>
                  <a:pt x="249104" y="835380"/>
                </a:lnTo>
                <a:lnTo>
                  <a:pt x="282644" y="858278"/>
                </a:lnTo>
                <a:lnTo>
                  <a:pt x="273397" y="869242"/>
                </a:lnTo>
                <a:lnTo>
                  <a:pt x="265541" y="881018"/>
                </a:lnTo>
                <a:lnTo>
                  <a:pt x="259099" y="893479"/>
                </a:lnTo>
                <a:lnTo>
                  <a:pt x="254095" y="906500"/>
                </a:lnTo>
                <a:lnTo>
                  <a:pt x="1129187" y="906500"/>
                </a:lnTo>
                <a:lnTo>
                  <a:pt x="1098924" y="837953"/>
                </a:lnTo>
                <a:lnTo>
                  <a:pt x="1068315" y="787031"/>
                </a:lnTo>
                <a:lnTo>
                  <a:pt x="1029087" y="733031"/>
                </a:lnTo>
                <a:lnTo>
                  <a:pt x="986231" y="698136"/>
                </a:lnTo>
                <a:lnTo>
                  <a:pt x="933850" y="684796"/>
                </a:lnTo>
                <a:lnTo>
                  <a:pt x="925594" y="674131"/>
                </a:lnTo>
                <a:lnTo>
                  <a:pt x="895771" y="642821"/>
                </a:lnTo>
                <a:lnTo>
                  <a:pt x="858064" y="622603"/>
                </a:lnTo>
                <a:lnTo>
                  <a:pt x="837330" y="617550"/>
                </a:lnTo>
                <a:lnTo>
                  <a:pt x="851542" y="599351"/>
                </a:lnTo>
                <a:lnTo>
                  <a:pt x="881028" y="559457"/>
                </a:lnTo>
                <a:lnTo>
                  <a:pt x="918934" y="496427"/>
                </a:lnTo>
                <a:lnTo>
                  <a:pt x="937152" y="451624"/>
                </a:lnTo>
                <a:lnTo>
                  <a:pt x="949984" y="404338"/>
                </a:lnTo>
                <a:lnTo>
                  <a:pt x="957278" y="355572"/>
                </a:lnTo>
                <a:lnTo>
                  <a:pt x="958881" y="306331"/>
                </a:lnTo>
                <a:lnTo>
                  <a:pt x="954640" y="257619"/>
                </a:lnTo>
                <a:lnTo>
                  <a:pt x="944403" y="210439"/>
                </a:lnTo>
                <a:lnTo>
                  <a:pt x="931754" y="174136"/>
                </a:lnTo>
                <a:lnTo>
                  <a:pt x="888415" y="99316"/>
                </a:lnTo>
                <a:lnTo>
                  <a:pt x="855573" y="63655"/>
                </a:lnTo>
                <a:lnTo>
                  <a:pt x="817397" y="33837"/>
                </a:lnTo>
                <a:lnTo>
                  <a:pt x="774287" y="10337"/>
                </a:lnTo>
                <a:lnTo>
                  <a:pt x="743579" y="1168"/>
                </a:lnTo>
                <a:lnTo>
                  <a:pt x="712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03557" y="6715506"/>
            <a:ext cx="7620" cy="8255"/>
          </a:xfrm>
          <a:custGeom>
            <a:avLst/>
            <a:gdLst/>
            <a:ahLst/>
            <a:cxnLst/>
            <a:rect l="l" t="t" r="r" b="b"/>
            <a:pathLst>
              <a:path w="7619" h="8254">
                <a:moveTo>
                  <a:pt x="0" y="7683"/>
                </a:moveTo>
                <a:lnTo>
                  <a:pt x="2451" y="5219"/>
                </a:lnTo>
                <a:lnTo>
                  <a:pt x="4787" y="2654"/>
                </a:lnTo>
                <a:lnTo>
                  <a:pt x="7010" y="0"/>
                </a:lnTo>
                <a:lnTo>
                  <a:pt x="5600" y="1739"/>
                </a:lnTo>
                <a:lnTo>
                  <a:pt x="3365" y="4305"/>
                </a:lnTo>
                <a:lnTo>
                  <a:pt x="0" y="7683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1590" y="4967084"/>
            <a:ext cx="1290955" cy="1795145"/>
          </a:xfrm>
          <a:custGeom>
            <a:avLst/>
            <a:gdLst/>
            <a:ahLst/>
            <a:cxnLst/>
            <a:rect l="l" t="t" r="r" b="b"/>
            <a:pathLst>
              <a:path w="1290955" h="1795145">
                <a:moveTo>
                  <a:pt x="652405" y="20942"/>
                </a:moveTo>
                <a:lnTo>
                  <a:pt x="628947" y="41104"/>
                </a:lnTo>
                <a:lnTo>
                  <a:pt x="611266" y="65976"/>
                </a:lnTo>
                <a:lnTo>
                  <a:pt x="599991" y="94315"/>
                </a:lnTo>
                <a:lnTo>
                  <a:pt x="595750" y="124879"/>
                </a:lnTo>
                <a:lnTo>
                  <a:pt x="580025" y="134958"/>
                </a:lnTo>
                <a:lnTo>
                  <a:pt x="557912" y="145627"/>
                </a:lnTo>
                <a:lnTo>
                  <a:pt x="533601" y="155882"/>
                </a:lnTo>
                <a:lnTo>
                  <a:pt x="511282" y="164719"/>
                </a:lnTo>
                <a:lnTo>
                  <a:pt x="491527" y="172506"/>
                </a:lnTo>
                <a:lnTo>
                  <a:pt x="471646" y="180643"/>
                </a:lnTo>
                <a:lnTo>
                  <a:pt x="451850" y="189348"/>
                </a:lnTo>
                <a:lnTo>
                  <a:pt x="432352" y="198843"/>
                </a:lnTo>
                <a:lnTo>
                  <a:pt x="432073" y="198970"/>
                </a:lnTo>
                <a:lnTo>
                  <a:pt x="401008" y="215023"/>
                </a:lnTo>
                <a:lnTo>
                  <a:pt x="367597" y="232320"/>
                </a:lnTo>
                <a:lnTo>
                  <a:pt x="331632" y="251992"/>
                </a:lnTo>
                <a:lnTo>
                  <a:pt x="294446" y="274430"/>
                </a:lnTo>
                <a:lnTo>
                  <a:pt x="257366" y="300021"/>
                </a:lnTo>
                <a:lnTo>
                  <a:pt x="221725" y="329154"/>
                </a:lnTo>
                <a:lnTo>
                  <a:pt x="188850" y="362217"/>
                </a:lnTo>
                <a:lnTo>
                  <a:pt x="160074" y="399598"/>
                </a:lnTo>
                <a:lnTo>
                  <a:pt x="136724" y="441686"/>
                </a:lnTo>
                <a:lnTo>
                  <a:pt x="120132" y="488869"/>
                </a:lnTo>
                <a:lnTo>
                  <a:pt x="111628" y="541536"/>
                </a:lnTo>
                <a:lnTo>
                  <a:pt x="112541" y="600075"/>
                </a:lnTo>
                <a:lnTo>
                  <a:pt x="120595" y="645396"/>
                </a:lnTo>
                <a:lnTo>
                  <a:pt x="134865" y="688848"/>
                </a:lnTo>
                <a:lnTo>
                  <a:pt x="155100" y="730000"/>
                </a:lnTo>
                <a:lnTo>
                  <a:pt x="181051" y="768426"/>
                </a:lnTo>
                <a:lnTo>
                  <a:pt x="212469" y="803695"/>
                </a:lnTo>
                <a:lnTo>
                  <a:pt x="249104" y="835380"/>
                </a:lnTo>
                <a:lnTo>
                  <a:pt x="282644" y="858278"/>
                </a:lnTo>
                <a:lnTo>
                  <a:pt x="273397" y="869242"/>
                </a:lnTo>
                <a:lnTo>
                  <a:pt x="265541" y="881018"/>
                </a:lnTo>
                <a:lnTo>
                  <a:pt x="259099" y="893479"/>
                </a:lnTo>
                <a:lnTo>
                  <a:pt x="254095" y="906500"/>
                </a:lnTo>
                <a:lnTo>
                  <a:pt x="231949" y="899345"/>
                </a:lnTo>
                <a:lnTo>
                  <a:pt x="211504" y="892305"/>
                </a:lnTo>
                <a:lnTo>
                  <a:pt x="193200" y="885497"/>
                </a:lnTo>
                <a:lnTo>
                  <a:pt x="177476" y="879043"/>
                </a:lnTo>
                <a:lnTo>
                  <a:pt x="138064" y="868916"/>
                </a:lnTo>
                <a:lnTo>
                  <a:pt x="98420" y="871574"/>
                </a:lnTo>
                <a:lnTo>
                  <a:pt x="61531" y="886335"/>
                </a:lnTo>
                <a:lnTo>
                  <a:pt x="30384" y="912520"/>
                </a:lnTo>
                <a:lnTo>
                  <a:pt x="9114" y="947205"/>
                </a:lnTo>
                <a:lnTo>
                  <a:pt x="0" y="985880"/>
                </a:lnTo>
                <a:lnTo>
                  <a:pt x="3249" y="1025486"/>
                </a:lnTo>
                <a:lnTo>
                  <a:pt x="19069" y="1062964"/>
                </a:lnTo>
                <a:lnTo>
                  <a:pt x="48851" y="1109443"/>
                </a:lnTo>
                <a:lnTo>
                  <a:pt x="78373" y="1153613"/>
                </a:lnTo>
                <a:lnTo>
                  <a:pt x="107700" y="1195565"/>
                </a:lnTo>
                <a:lnTo>
                  <a:pt x="136900" y="1235392"/>
                </a:lnTo>
                <a:lnTo>
                  <a:pt x="166039" y="1273183"/>
                </a:lnTo>
                <a:lnTo>
                  <a:pt x="195184" y="1309030"/>
                </a:lnTo>
                <a:lnTo>
                  <a:pt x="224402" y="1343025"/>
                </a:lnTo>
                <a:lnTo>
                  <a:pt x="227171" y="1346060"/>
                </a:lnTo>
                <a:lnTo>
                  <a:pt x="227437" y="1346339"/>
                </a:lnTo>
                <a:lnTo>
                  <a:pt x="227717" y="1346669"/>
                </a:lnTo>
                <a:lnTo>
                  <a:pt x="228009" y="1346987"/>
                </a:lnTo>
                <a:lnTo>
                  <a:pt x="228301" y="1347317"/>
                </a:lnTo>
                <a:lnTo>
                  <a:pt x="263214" y="1382359"/>
                </a:lnTo>
                <a:lnTo>
                  <a:pt x="301020" y="1415789"/>
                </a:lnTo>
                <a:lnTo>
                  <a:pt x="342671" y="1449047"/>
                </a:lnTo>
                <a:lnTo>
                  <a:pt x="387242" y="1481502"/>
                </a:lnTo>
                <a:lnTo>
                  <a:pt x="433802" y="1512525"/>
                </a:lnTo>
                <a:lnTo>
                  <a:pt x="481426" y="1541486"/>
                </a:lnTo>
                <a:lnTo>
                  <a:pt x="529186" y="1567754"/>
                </a:lnTo>
                <a:lnTo>
                  <a:pt x="576154" y="1590700"/>
                </a:lnTo>
                <a:lnTo>
                  <a:pt x="633034" y="1642052"/>
                </a:lnTo>
                <a:lnTo>
                  <a:pt x="692300" y="1683990"/>
                </a:lnTo>
                <a:lnTo>
                  <a:pt x="752375" y="1717464"/>
                </a:lnTo>
                <a:lnTo>
                  <a:pt x="811682" y="1743427"/>
                </a:lnTo>
                <a:lnTo>
                  <a:pt x="868645" y="1762831"/>
                </a:lnTo>
                <a:lnTo>
                  <a:pt x="921686" y="1776629"/>
                </a:lnTo>
                <a:lnTo>
                  <a:pt x="969230" y="1785773"/>
                </a:lnTo>
                <a:lnTo>
                  <a:pt x="1009698" y="1791215"/>
                </a:lnTo>
                <a:lnTo>
                  <a:pt x="1063105" y="1794803"/>
                </a:lnTo>
                <a:lnTo>
                  <a:pt x="1072889" y="1794852"/>
                </a:lnTo>
                <a:lnTo>
                  <a:pt x="1102610" y="1791948"/>
                </a:lnTo>
                <a:lnTo>
                  <a:pt x="1151340" y="1768931"/>
                </a:lnTo>
                <a:lnTo>
                  <a:pt x="1179353" y="1734616"/>
                </a:lnTo>
                <a:lnTo>
                  <a:pt x="1183011" y="1727974"/>
                </a:lnTo>
                <a:lnTo>
                  <a:pt x="1194719" y="1725006"/>
                </a:lnTo>
                <a:lnTo>
                  <a:pt x="1233417" y="1705673"/>
                </a:lnTo>
                <a:lnTo>
                  <a:pt x="1275756" y="1658978"/>
                </a:lnTo>
                <a:lnTo>
                  <a:pt x="1290415" y="1597672"/>
                </a:lnTo>
                <a:lnTo>
                  <a:pt x="1288429" y="1540010"/>
                </a:lnTo>
                <a:lnTo>
                  <a:pt x="1284318" y="1483756"/>
                </a:lnTo>
                <a:lnTo>
                  <a:pt x="1278086" y="1428929"/>
                </a:lnTo>
                <a:lnTo>
                  <a:pt x="1269738" y="1375549"/>
                </a:lnTo>
                <a:lnTo>
                  <a:pt x="1259280" y="1323637"/>
                </a:lnTo>
                <a:lnTo>
                  <a:pt x="1246716" y="1273213"/>
                </a:lnTo>
                <a:lnTo>
                  <a:pt x="1232051" y="1224296"/>
                </a:lnTo>
                <a:lnTo>
                  <a:pt x="1215290" y="1176907"/>
                </a:lnTo>
                <a:lnTo>
                  <a:pt x="1196438" y="1131065"/>
                </a:lnTo>
                <a:lnTo>
                  <a:pt x="1175500" y="1086791"/>
                </a:lnTo>
                <a:lnTo>
                  <a:pt x="1152480" y="1044105"/>
                </a:lnTo>
                <a:lnTo>
                  <a:pt x="1152198" y="1009554"/>
                </a:lnTo>
                <a:lnTo>
                  <a:pt x="1147553" y="971598"/>
                </a:lnTo>
                <a:lnTo>
                  <a:pt x="1137692" y="930302"/>
                </a:lnTo>
                <a:lnTo>
                  <a:pt x="1121766" y="885732"/>
                </a:lnTo>
                <a:lnTo>
                  <a:pt x="1098924" y="837953"/>
                </a:lnTo>
                <a:lnTo>
                  <a:pt x="1068315" y="787031"/>
                </a:lnTo>
                <a:lnTo>
                  <a:pt x="1029087" y="733031"/>
                </a:lnTo>
                <a:lnTo>
                  <a:pt x="986231" y="698136"/>
                </a:lnTo>
                <a:lnTo>
                  <a:pt x="933850" y="684796"/>
                </a:lnTo>
                <a:lnTo>
                  <a:pt x="925594" y="674131"/>
                </a:lnTo>
                <a:lnTo>
                  <a:pt x="895771" y="642821"/>
                </a:lnTo>
                <a:lnTo>
                  <a:pt x="858064" y="622603"/>
                </a:lnTo>
                <a:lnTo>
                  <a:pt x="837330" y="617550"/>
                </a:lnTo>
                <a:lnTo>
                  <a:pt x="851542" y="599351"/>
                </a:lnTo>
                <a:lnTo>
                  <a:pt x="881028" y="559457"/>
                </a:lnTo>
                <a:lnTo>
                  <a:pt x="918934" y="496427"/>
                </a:lnTo>
                <a:lnTo>
                  <a:pt x="937152" y="451624"/>
                </a:lnTo>
                <a:lnTo>
                  <a:pt x="949984" y="404338"/>
                </a:lnTo>
                <a:lnTo>
                  <a:pt x="957278" y="355572"/>
                </a:lnTo>
                <a:lnTo>
                  <a:pt x="958881" y="306331"/>
                </a:lnTo>
                <a:lnTo>
                  <a:pt x="954640" y="257619"/>
                </a:lnTo>
                <a:lnTo>
                  <a:pt x="944403" y="210439"/>
                </a:lnTo>
                <a:lnTo>
                  <a:pt x="931754" y="174136"/>
                </a:lnTo>
                <a:lnTo>
                  <a:pt x="888415" y="99316"/>
                </a:lnTo>
                <a:lnTo>
                  <a:pt x="855573" y="63655"/>
                </a:lnTo>
                <a:lnTo>
                  <a:pt x="817397" y="33837"/>
                </a:lnTo>
                <a:lnTo>
                  <a:pt x="774287" y="10337"/>
                </a:lnTo>
                <a:lnTo>
                  <a:pt x="712027" y="0"/>
                </a:lnTo>
                <a:lnTo>
                  <a:pt x="681134" y="6651"/>
                </a:lnTo>
                <a:lnTo>
                  <a:pt x="652405" y="20942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1828" y="5861584"/>
            <a:ext cx="542925" cy="586740"/>
          </a:xfrm>
          <a:custGeom>
            <a:avLst/>
            <a:gdLst/>
            <a:ahLst/>
            <a:cxnLst/>
            <a:rect l="l" t="t" r="r" b="b"/>
            <a:pathLst>
              <a:path w="542925" h="586739">
                <a:moveTo>
                  <a:pt x="0" y="92405"/>
                </a:moveTo>
                <a:lnTo>
                  <a:pt x="28903" y="137493"/>
                </a:lnTo>
                <a:lnTo>
                  <a:pt x="59127" y="182600"/>
                </a:lnTo>
                <a:lnTo>
                  <a:pt x="90655" y="227358"/>
                </a:lnTo>
                <a:lnTo>
                  <a:pt x="123473" y="271403"/>
                </a:lnTo>
                <a:lnTo>
                  <a:pt x="157564" y="314370"/>
                </a:lnTo>
                <a:lnTo>
                  <a:pt x="192912" y="355892"/>
                </a:lnTo>
                <a:lnTo>
                  <a:pt x="227216" y="389647"/>
                </a:lnTo>
                <a:lnTo>
                  <a:pt x="267063" y="423727"/>
                </a:lnTo>
                <a:lnTo>
                  <a:pt x="311027" y="457265"/>
                </a:lnTo>
                <a:lnTo>
                  <a:pt x="357681" y="489392"/>
                </a:lnTo>
                <a:lnTo>
                  <a:pt x="405599" y="519243"/>
                </a:lnTo>
                <a:lnTo>
                  <a:pt x="453354" y="545949"/>
                </a:lnTo>
                <a:lnTo>
                  <a:pt x="499520" y="568644"/>
                </a:lnTo>
                <a:lnTo>
                  <a:pt x="542671" y="586460"/>
                </a:lnTo>
                <a:lnTo>
                  <a:pt x="518569" y="183362"/>
                </a:lnTo>
                <a:lnTo>
                  <a:pt x="346532" y="183362"/>
                </a:lnTo>
                <a:lnTo>
                  <a:pt x="307393" y="178677"/>
                </a:lnTo>
                <a:lnTo>
                  <a:pt x="258286" y="169384"/>
                </a:lnTo>
                <a:lnTo>
                  <a:pt x="203120" y="156587"/>
                </a:lnTo>
                <a:lnTo>
                  <a:pt x="145800" y="141387"/>
                </a:lnTo>
                <a:lnTo>
                  <a:pt x="90236" y="124888"/>
                </a:lnTo>
                <a:lnTo>
                  <a:pt x="40333" y="108193"/>
                </a:lnTo>
                <a:lnTo>
                  <a:pt x="0" y="92405"/>
                </a:lnTo>
                <a:close/>
              </a:path>
              <a:path w="542925" h="586739">
                <a:moveTo>
                  <a:pt x="248361" y="42468"/>
                </a:moveTo>
                <a:lnTo>
                  <a:pt x="268183" y="81989"/>
                </a:lnTo>
                <a:lnTo>
                  <a:pt x="291874" y="118811"/>
                </a:lnTo>
                <a:lnTo>
                  <a:pt x="318352" y="152686"/>
                </a:lnTo>
                <a:lnTo>
                  <a:pt x="346532" y="183362"/>
                </a:lnTo>
                <a:lnTo>
                  <a:pt x="518569" y="183362"/>
                </a:lnTo>
                <a:lnTo>
                  <a:pt x="510690" y="51580"/>
                </a:lnTo>
                <a:lnTo>
                  <a:pt x="338678" y="51580"/>
                </a:lnTo>
                <a:lnTo>
                  <a:pt x="287649" y="51114"/>
                </a:lnTo>
                <a:lnTo>
                  <a:pt x="248361" y="42468"/>
                </a:lnTo>
                <a:close/>
              </a:path>
              <a:path w="542925" h="586739">
                <a:moveTo>
                  <a:pt x="507606" y="0"/>
                </a:moveTo>
                <a:lnTo>
                  <a:pt x="485913" y="18077"/>
                </a:lnTo>
                <a:lnTo>
                  <a:pt x="445440" y="33644"/>
                </a:lnTo>
                <a:lnTo>
                  <a:pt x="393819" y="45285"/>
                </a:lnTo>
                <a:lnTo>
                  <a:pt x="338678" y="51580"/>
                </a:lnTo>
                <a:lnTo>
                  <a:pt x="510690" y="51580"/>
                </a:lnTo>
                <a:lnTo>
                  <a:pt x="507606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361" y="5957872"/>
            <a:ext cx="542925" cy="494665"/>
          </a:xfrm>
          <a:custGeom>
            <a:avLst/>
            <a:gdLst/>
            <a:ahLst/>
            <a:cxnLst/>
            <a:rect l="l" t="t" r="r" b="b"/>
            <a:pathLst>
              <a:path w="542925" h="494664">
                <a:moveTo>
                  <a:pt x="0" y="0"/>
                </a:moveTo>
                <a:lnTo>
                  <a:pt x="28904" y="45088"/>
                </a:lnTo>
                <a:lnTo>
                  <a:pt x="59130" y="90194"/>
                </a:lnTo>
                <a:lnTo>
                  <a:pt x="90662" y="134953"/>
                </a:lnTo>
                <a:lnTo>
                  <a:pt x="123482" y="178998"/>
                </a:lnTo>
                <a:lnTo>
                  <a:pt x="157575" y="221964"/>
                </a:lnTo>
                <a:lnTo>
                  <a:pt x="192925" y="263486"/>
                </a:lnTo>
                <a:lnTo>
                  <a:pt x="227228" y="297242"/>
                </a:lnTo>
                <a:lnTo>
                  <a:pt x="267074" y="331322"/>
                </a:lnTo>
                <a:lnTo>
                  <a:pt x="311035" y="364860"/>
                </a:lnTo>
                <a:lnTo>
                  <a:pt x="357687" y="396987"/>
                </a:lnTo>
                <a:lnTo>
                  <a:pt x="405603" y="426838"/>
                </a:lnTo>
                <a:lnTo>
                  <a:pt x="453356" y="453544"/>
                </a:lnTo>
                <a:lnTo>
                  <a:pt x="499521" y="476239"/>
                </a:lnTo>
                <a:lnTo>
                  <a:pt x="542671" y="494055"/>
                </a:lnTo>
                <a:lnTo>
                  <a:pt x="540816" y="462953"/>
                </a:lnTo>
                <a:lnTo>
                  <a:pt x="499760" y="443564"/>
                </a:lnTo>
                <a:lnTo>
                  <a:pt x="457050" y="420693"/>
                </a:lnTo>
                <a:lnTo>
                  <a:pt x="413733" y="394974"/>
                </a:lnTo>
                <a:lnTo>
                  <a:pt x="370854" y="367045"/>
                </a:lnTo>
                <a:lnTo>
                  <a:pt x="329459" y="337541"/>
                </a:lnTo>
                <a:lnTo>
                  <a:pt x="290594" y="307097"/>
                </a:lnTo>
                <a:lnTo>
                  <a:pt x="255305" y="276350"/>
                </a:lnTo>
                <a:lnTo>
                  <a:pt x="224637" y="245935"/>
                </a:lnTo>
                <a:lnTo>
                  <a:pt x="194319" y="210512"/>
                </a:lnTo>
                <a:lnTo>
                  <a:pt x="164926" y="173991"/>
                </a:lnTo>
                <a:lnTo>
                  <a:pt x="136466" y="136602"/>
                </a:lnTo>
                <a:lnTo>
                  <a:pt x="108944" y="98575"/>
                </a:lnTo>
                <a:lnTo>
                  <a:pt x="82367" y="60140"/>
                </a:lnTo>
                <a:lnTo>
                  <a:pt x="56743" y="21526"/>
                </a:lnTo>
                <a:lnTo>
                  <a:pt x="40790" y="15944"/>
                </a:lnTo>
                <a:lnTo>
                  <a:pt x="25914" y="10467"/>
                </a:lnTo>
                <a:lnTo>
                  <a:pt x="12266" y="5138"/>
                </a:lnTo>
                <a:lnTo>
                  <a:pt x="0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3724" y="5907940"/>
            <a:ext cx="129895" cy="123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2115" y="5770300"/>
            <a:ext cx="178435" cy="290830"/>
          </a:xfrm>
          <a:custGeom>
            <a:avLst/>
            <a:gdLst/>
            <a:ahLst/>
            <a:cxnLst/>
            <a:rect l="l" t="t" r="r" b="b"/>
            <a:pathLst>
              <a:path w="178435" h="290829">
                <a:moveTo>
                  <a:pt x="52501" y="0"/>
                </a:moveTo>
                <a:lnTo>
                  <a:pt x="50001" y="82122"/>
                </a:lnTo>
                <a:lnTo>
                  <a:pt x="40027" y="127504"/>
                </a:lnTo>
                <a:lnTo>
                  <a:pt x="0" y="163715"/>
                </a:lnTo>
                <a:lnTo>
                  <a:pt x="129031" y="290410"/>
                </a:lnTo>
                <a:lnTo>
                  <a:pt x="171927" y="232909"/>
                </a:lnTo>
                <a:lnTo>
                  <a:pt x="178254" y="183491"/>
                </a:lnTo>
                <a:lnTo>
                  <a:pt x="140837" y="114930"/>
                </a:lnTo>
                <a:lnTo>
                  <a:pt x="52501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06375" y="5701605"/>
            <a:ext cx="117928" cy="1726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4049" y="5084996"/>
            <a:ext cx="593090" cy="672465"/>
          </a:xfrm>
          <a:custGeom>
            <a:avLst/>
            <a:gdLst/>
            <a:ahLst/>
            <a:cxnLst/>
            <a:rect l="l" t="t" r="r" b="b"/>
            <a:pathLst>
              <a:path w="593090" h="672464">
                <a:moveTo>
                  <a:pt x="483908" y="0"/>
                </a:moveTo>
                <a:lnTo>
                  <a:pt x="476340" y="45269"/>
                </a:lnTo>
                <a:lnTo>
                  <a:pt x="454007" y="80817"/>
                </a:lnTo>
                <a:lnTo>
                  <a:pt x="420651" y="108716"/>
                </a:lnTo>
                <a:lnTo>
                  <a:pt x="380013" y="131038"/>
                </a:lnTo>
                <a:lnTo>
                  <a:pt x="335833" y="149854"/>
                </a:lnTo>
                <a:lnTo>
                  <a:pt x="291854" y="167235"/>
                </a:lnTo>
                <a:lnTo>
                  <a:pt x="251815" y="185254"/>
                </a:lnTo>
                <a:lnTo>
                  <a:pt x="171961" y="226748"/>
                </a:lnTo>
                <a:lnTo>
                  <a:pt x="132117" y="249502"/>
                </a:lnTo>
                <a:lnTo>
                  <a:pt x="94567" y="274573"/>
                </a:lnTo>
                <a:lnTo>
                  <a:pt x="60991" y="302692"/>
                </a:lnTo>
                <a:lnTo>
                  <a:pt x="33067" y="334595"/>
                </a:lnTo>
                <a:lnTo>
                  <a:pt x="12474" y="371014"/>
                </a:lnTo>
                <a:lnTo>
                  <a:pt x="892" y="412684"/>
                </a:lnTo>
                <a:lnTo>
                  <a:pt x="0" y="460336"/>
                </a:lnTo>
                <a:lnTo>
                  <a:pt x="9753" y="504506"/>
                </a:lnTo>
                <a:lnTo>
                  <a:pt x="28325" y="543872"/>
                </a:lnTo>
                <a:lnTo>
                  <a:pt x="54419" y="578282"/>
                </a:lnTo>
                <a:lnTo>
                  <a:pt x="86737" y="607580"/>
                </a:lnTo>
                <a:lnTo>
                  <a:pt x="123983" y="631615"/>
                </a:lnTo>
                <a:lnTo>
                  <a:pt x="164859" y="650232"/>
                </a:lnTo>
                <a:lnTo>
                  <a:pt x="208069" y="663277"/>
                </a:lnTo>
                <a:lnTo>
                  <a:pt x="252313" y="670597"/>
                </a:lnTo>
                <a:lnTo>
                  <a:pt x="296297" y="672039"/>
                </a:lnTo>
                <a:lnTo>
                  <a:pt x="338721" y="667448"/>
                </a:lnTo>
                <a:lnTo>
                  <a:pt x="433653" y="667448"/>
                </a:lnTo>
                <a:lnTo>
                  <a:pt x="417774" y="617302"/>
                </a:lnTo>
                <a:lnTo>
                  <a:pt x="415591" y="571502"/>
                </a:lnTo>
                <a:lnTo>
                  <a:pt x="424794" y="529832"/>
                </a:lnTo>
                <a:lnTo>
                  <a:pt x="442769" y="491113"/>
                </a:lnTo>
                <a:lnTo>
                  <a:pt x="466904" y="454165"/>
                </a:lnTo>
                <a:lnTo>
                  <a:pt x="494584" y="417809"/>
                </a:lnTo>
                <a:lnTo>
                  <a:pt x="523196" y="380864"/>
                </a:lnTo>
                <a:lnTo>
                  <a:pt x="550125" y="342150"/>
                </a:lnTo>
                <a:lnTo>
                  <a:pt x="569904" y="305842"/>
                </a:lnTo>
                <a:lnTo>
                  <a:pt x="583941" y="265076"/>
                </a:lnTo>
                <a:lnTo>
                  <a:pt x="591790" y="221579"/>
                </a:lnTo>
                <a:lnTo>
                  <a:pt x="593004" y="177078"/>
                </a:lnTo>
                <a:lnTo>
                  <a:pt x="587136" y="133303"/>
                </a:lnTo>
                <a:lnTo>
                  <a:pt x="573739" y="91979"/>
                </a:lnTo>
                <a:lnTo>
                  <a:pt x="552367" y="54836"/>
                </a:lnTo>
                <a:lnTo>
                  <a:pt x="522572" y="23600"/>
                </a:lnTo>
                <a:lnTo>
                  <a:pt x="483908" y="0"/>
                </a:lnTo>
                <a:close/>
              </a:path>
              <a:path w="593090" h="672464">
                <a:moveTo>
                  <a:pt x="433653" y="667448"/>
                </a:moveTo>
                <a:lnTo>
                  <a:pt x="338721" y="667448"/>
                </a:lnTo>
                <a:lnTo>
                  <a:pt x="433959" y="668413"/>
                </a:lnTo>
                <a:lnTo>
                  <a:pt x="433653" y="667448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3203" y="5677735"/>
            <a:ext cx="635635" cy="949325"/>
          </a:xfrm>
          <a:custGeom>
            <a:avLst/>
            <a:gdLst/>
            <a:ahLst/>
            <a:cxnLst/>
            <a:rect l="l" t="t" r="r" b="b"/>
            <a:pathLst>
              <a:path w="635635" h="949325">
                <a:moveTo>
                  <a:pt x="103195" y="0"/>
                </a:moveTo>
                <a:lnTo>
                  <a:pt x="65457" y="15946"/>
                </a:lnTo>
                <a:lnTo>
                  <a:pt x="43666" y="80675"/>
                </a:lnTo>
                <a:lnTo>
                  <a:pt x="33508" y="127205"/>
                </a:lnTo>
                <a:lnTo>
                  <a:pt x="21043" y="180979"/>
                </a:lnTo>
                <a:lnTo>
                  <a:pt x="0" y="363103"/>
                </a:lnTo>
                <a:lnTo>
                  <a:pt x="27" y="404651"/>
                </a:lnTo>
                <a:lnTo>
                  <a:pt x="182" y="485017"/>
                </a:lnTo>
                <a:lnTo>
                  <a:pt x="9387" y="552601"/>
                </a:lnTo>
                <a:lnTo>
                  <a:pt x="149518" y="793502"/>
                </a:lnTo>
                <a:lnTo>
                  <a:pt x="325078" y="904543"/>
                </a:lnTo>
                <a:lnTo>
                  <a:pt x="477574" y="943870"/>
                </a:lnTo>
                <a:lnTo>
                  <a:pt x="542696" y="948707"/>
                </a:lnTo>
                <a:lnTo>
                  <a:pt x="542988" y="948339"/>
                </a:lnTo>
                <a:lnTo>
                  <a:pt x="543763" y="947551"/>
                </a:lnTo>
                <a:lnTo>
                  <a:pt x="552173" y="926661"/>
                </a:lnTo>
                <a:lnTo>
                  <a:pt x="563492" y="893691"/>
                </a:lnTo>
                <a:lnTo>
                  <a:pt x="571002" y="860044"/>
                </a:lnTo>
                <a:lnTo>
                  <a:pt x="567982" y="837125"/>
                </a:lnTo>
                <a:lnTo>
                  <a:pt x="564286" y="834674"/>
                </a:lnTo>
                <a:lnTo>
                  <a:pt x="562394" y="833467"/>
                </a:lnTo>
                <a:lnTo>
                  <a:pt x="633463" y="833467"/>
                </a:lnTo>
                <a:lnTo>
                  <a:pt x="625425" y="734724"/>
                </a:lnTo>
                <a:lnTo>
                  <a:pt x="615198" y="669048"/>
                </a:lnTo>
                <a:lnTo>
                  <a:pt x="601889" y="607917"/>
                </a:lnTo>
                <a:lnTo>
                  <a:pt x="585794" y="551121"/>
                </a:lnTo>
                <a:lnTo>
                  <a:pt x="567211" y="498451"/>
                </a:lnTo>
                <a:lnTo>
                  <a:pt x="546437" y="449698"/>
                </a:lnTo>
                <a:lnTo>
                  <a:pt x="523767" y="404651"/>
                </a:lnTo>
                <a:lnTo>
                  <a:pt x="499499" y="363103"/>
                </a:lnTo>
                <a:lnTo>
                  <a:pt x="473930" y="324843"/>
                </a:lnTo>
                <a:lnTo>
                  <a:pt x="447357" y="289663"/>
                </a:lnTo>
                <a:lnTo>
                  <a:pt x="420076" y="257352"/>
                </a:lnTo>
                <a:lnTo>
                  <a:pt x="392385" y="227702"/>
                </a:lnTo>
                <a:lnTo>
                  <a:pt x="364579" y="200503"/>
                </a:lnTo>
                <a:lnTo>
                  <a:pt x="309815" y="152623"/>
                </a:lnTo>
                <a:lnTo>
                  <a:pt x="258156" y="112035"/>
                </a:lnTo>
                <a:lnTo>
                  <a:pt x="211980" y="77066"/>
                </a:lnTo>
                <a:lnTo>
                  <a:pt x="191689" y="61166"/>
                </a:lnTo>
                <a:lnTo>
                  <a:pt x="173659" y="46042"/>
                </a:lnTo>
                <a:lnTo>
                  <a:pt x="133288" y="14447"/>
                </a:lnTo>
                <a:lnTo>
                  <a:pt x="103195" y="0"/>
                </a:lnTo>
                <a:close/>
              </a:path>
              <a:path w="635635" h="949325">
                <a:moveTo>
                  <a:pt x="633463" y="833467"/>
                </a:moveTo>
                <a:lnTo>
                  <a:pt x="562394" y="833467"/>
                </a:lnTo>
                <a:lnTo>
                  <a:pt x="564781" y="833988"/>
                </a:lnTo>
                <a:lnTo>
                  <a:pt x="566585" y="835296"/>
                </a:lnTo>
                <a:lnTo>
                  <a:pt x="567982" y="837125"/>
                </a:lnTo>
                <a:lnTo>
                  <a:pt x="585181" y="849011"/>
                </a:lnTo>
                <a:lnTo>
                  <a:pt x="601243" y="860994"/>
                </a:lnTo>
                <a:lnTo>
                  <a:pt x="616095" y="872854"/>
                </a:lnTo>
                <a:lnTo>
                  <a:pt x="629666" y="884369"/>
                </a:lnTo>
                <a:lnTo>
                  <a:pt x="635444" y="880546"/>
                </a:lnTo>
                <a:lnTo>
                  <a:pt x="633463" y="833467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5303" y="6314563"/>
            <a:ext cx="248371" cy="2483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 rot="14520000">
            <a:off x="1148676" y="5943597"/>
            <a:ext cx="469378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1+5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047978" y="4444045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645768" y="1280544"/>
                </a:moveTo>
                <a:lnTo>
                  <a:pt x="384425" y="1280544"/>
                </a:lnTo>
                <a:lnTo>
                  <a:pt x="404755" y="1299489"/>
                </a:lnTo>
                <a:lnTo>
                  <a:pt x="455564" y="1333047"/>
                </a:lnTo>
                <a:lnTo>
                  <a:pt x="513536" y="1353353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593276" y="1338049"/>
                </a:lnTo>
                <a:lnTo>
                  <a:pt x="615738" y="1321892"/>
                </a:lnTo>
                <a:lnTo>
                  <a:pt x="633948" y="1301524"/>
                </a:lnTo>
                <a:lnTo>
                  <a:pt x="645768" y="1280544"/>
                </a:lnTo>
                <a:close/>
              </a:path>
              <a:path w="1068704" h="1354454">
                <a:moveTo>
                  <a:pt x="988533" y="1120244"/>
                </a:move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8"/>
                </a:lnTo>
                <a:lnTo>
                  <a:pt x="988533" y="1120244"/>
                </a:lnTo>
                <a:close/>
              </a:path>
              <a:path w="1068704" h="1354454">
                <a:moveTo>
                  <a:pt x="487096" y="31653"/>
                </a:move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lnTo>
                  <a:pt x="645768" y="1280544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988533" y="1120244"/>
                </a:lnTo>
                <a:lnTo>
                  <a:pt x="1005229" y="1077833"/>
                </a:lnTo>
                <a:lnTo>
                  <a:pt x="1020913" y="1032316"/>
                </a:lnTo>
                <a:lnTo>
                  <a:pt x="1034356" y="986821"/>
                </a:lnTo>
                <a:lnTo>
                  <a:pt x="1045536" y="941403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2" y="327423"/>
                </a:lnTo>
                <a:lnTo>
                  <a:pt x="960132" y="276810"/>
                </a:lnTo>
                <a:lnTo>
                  <a:pt x="939111" y="228978"/>
                </a:lnTo>
                <a:lnTo>
                  <a:pt x="913996" y="184400"/>
                </a:lnTo>
                <a:lnTo>
                  <a:pt x="885148" y="143551"/>
                </a:lnTo>
                <a:lnTo>
                  <a:pt x="852924" y="106903"/>
                </a:lnTo>
                <a:lnTo>
                  <a:pt x="817682" y="74930"/>
                </a:lnTo>
                <a:lnTo>
                  <a:pt x="779782" y="48107"/>
                </a:lnTo>
                <a:lnTo>
                  <a:pt x="748749" y="31740"/>
                </a:lnTo>
                <a:lnTo>
                  <a:pt x="503068" y="31740"/>
                </a:lnTo>
                <a:lnTo>
                  <a:pt x="487096" y="31653"/>
                </a:lnTo>
                <a:close/>
              </a:path>
              <a:path w="1068704" h="1354454">
                <a:moveTo>
                  <a:pt x="603994" y="0"/>
                </a:moveTo>
                <a:lnTo>
                  <a:pt x="557983" y="5502"/>
                </a:lnTo>
                <a:lnTo>
                  <a:pt x="515437" y="22772"/>
                </a:lnTo>
                <a:lnTo>
                  <a:pt x="503068" y="31740"/>
                </a:lnTo>
                <a:lnTo>
                  <a:pt x="748749" y="31740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7978" y="4444045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384425" y="1280544"/>
                </a:moveTo>
                <a:lnTo>
                  <a:pt x="428365" y="1317161"/>
                </a:lnTo>
                <a:lnTo>
                  <a:pt x="486660" y="1346634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615738" y="1321892"/>
                </a:lnTo>
                <a:lnTo>
                  <a:pt x="647387" y="1277670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1541" y="1183249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8"/>
                </a:lnTo>
                <a:lnTo>
                  <a:pt x="1005229" y="1077833"/>
                </a:lnTo>
                <a:lnTo>
                  <a:pt x="1020913" y="1032316"/>
                </a:lnTo>
                <a:lnTo>
                  <a:pt x="1034356" y="986821"/>
                </a:lnTo>
                <a:lnTo>
                  <a:pt x="1045536" y="941403"/>
                </a:lnTo>
                <a:lnTo>
                  <a:pt x="1045854" y="939955"/>
                </a:lnTo>
                <a:lnTo>
                  <a:pt x="1046184" y="938482"/>
                </a:lnTo>
                <a:lnTo>
                  <a:pt x="1046501" y="937021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2" y="327423"/>
                </a:lnTo>
                <a:lnTo>
                  <a:pt x="960132" y="276810"/>
                </a:lnTo>
                <a:lnTo>
                  <a:pt x="939111" y="228978"/>
                </a:lnTo>
                <a:lnTo>
                  <a:pt x="913996" y="184400"/>
                </a:lnTo>
                <a:lnTo>
                  <a:pt x="885148" y="143551"/>
                </a:lnTo>
                <a:lnTo>
                  <a:pt x="852924" y="106903"/>
                </a:lnTo>
                <a:lnTo>
                  <a:pt x="817682" y="74930"/>
                </a:lnTo>
                <a:lnTo>
                  <a:pt x="779782" y="48107"/>
                </a:lnTo>
                <a:lnTo>
                  <a:pt x="739583" y="26906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lnTo>
                  <a:pt x="557983" y="5502"/>
                </a:lnTo>
                <a:lnTo>
                  <a:pt x="543036" y="9555"/>
                </a:lnTo>
                <a:lnTo>
                  <a:pt x="528806" y="15344"/>
                </a:lnTo>
                <a:lnTo>
                  <a:pt x="515437" y="22772"/>
                </a:lnTo>
                <a:lnTo>
                  <a:pt x="503068" y="31740"/>
                </a:lnTo>
                <a:lnTo>
                  <a:pt x="487096" y="31653"/>
                </a:ln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18960" y="5406074"/>
            <a:ext cx="264183" cy="256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42613" y="4835126"/>
            <a:ext cx="518795" cy="794385"/>
          </a:xfrm>
          <a:custGeom>
            <a:avLst/>
            <a:gdLst/>
            <a:ahLst/>
            <a:cxnLst/>
            <a:rect l="l" t="t" r="r" b="b"/>
            <a:pathLst>
              <a:path w="518795" h="794385">
                <a:moveTo>
                  <a:pt x="445185" y="550850"/>
                </a:moveTo>
                <a:lnTo>
                  <a:pt x="68734" y="550850"/>
                </a:lnTo>
                <a:lnTo>
                  <a:pt x="126833" y="556988"/>
                </a:lnTo>
                <a:lnTo>
                  <a:pt x="175163" y="569754"/>
                </a:lnTo>
                <a:lnTo>
                  <a:pt x="214590" y="588546"/>
                </a:lnTo>
                <a:lnTo>
                  <a:pt x="245978" y="612762"/>
                </a:lnTo>
                <a:lnTo>
                  <a:pt x="288103" y="675057"/>
                </a:lnTo>
                <a:lnTo>
                  <a:pt x="300571" y="711933"/>
                </a:lnTo>
                <a:lnTo>
                  <a:pt x="308464" y="751825"/>
                </a:lnTo>
                <a:lnTo>
                  <a:pt x="312648" y="794131"/>
                </a:lnTo>
                <a:lnTo>
                  <a:pt x="445185" y="550850"/>
                </a:lnTo>
                <a:close/>
              </a:path>
              <a:path w="518795" h="794385">
                <a:moveTo>
                  <a:pt x="356209" y="0"/>
                </a:moveTo>
                <a:lnTo>
                  <a:pt x="329455" y="39701"/>
                </a:lnTo>
                <a:lnTo>
                  <a:pt x="255181" y="151865"/>
                </a:lnTo>
                <a:lnTo>
                  <a:pt x="142368" y="326081"/>
                </a:lnTo>
                <a:lnTo>
                  <a:pt x="0" y="551942"/>
                </a:lnTo>
                <a:lnTo>
                  <a:pt x="68734" y="550850"/>
                </a:lnTo>
                <a:lnTo>
                  <a:pt x="445185" y="550850"/>
                </a:lnTo>
                <a:lnTo>
                  <a:pt x="463433" y="517353"/>
                </a:lnTo>
                <a:lnTo>
                  <a:pt x="518233" y="342372"/>
                </a:lnTo>
                <a:lnTo>
                  <a:pt x="481130" y="194738"/>
                </a:lnTo>
                <a:lnTo>
                  <a:pt x="35620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52553" y="4837155"/>
            <a:ext cx="124460" cy="794385"/>
          </a:xfrm>
          <a:custGeom>
            <a:avLst/>
            <a:gdLst/>
            <a:ahLst/>
            <a:cxnLst/>
            <a:rect l="l" t="t" r="r" b="b"/>
            <a:pathLst>
              <a:path w="124459" h="794385">
                <a:moveTo>
                  <a:pt x="45821" y="0"/>
                </a:moveTo>
                <a:lnTo>
                  <a:pt x="41935" y="5702"/>
                </a:lnTo>
                <a:lnTo>
                  <a:pt x="34594" y="16586"/>
                </a:lnTo>
                <a:lnTo>
                  <a:pt x="43161" y="32625"/>
                </a:lnTo>
                <a:lnTo>
                  <a:pt x="52903" y="52767"/>
                </a:lnTo>
                <a:lnTo>
                  <a:pt x="73910" y="104886"/>
                </a:lnTo>
                <a:lnTo>
                  <a:pt x="93617" y="172003"/>
                </a:lnTo>
                <a:lnTo>
                  <a:pt x="101733" y="210892"/>
                </a:lnTo>
                <a:lnTo>
                  <a:pt x="108023" y="253178"/>
                </a:lnTo>
                <a:lnTo>
                  <a:pt x="111988" y="298743"/>
                </a:lnTo>
                <a:lnTo>
                  <a:pt x="113128" y="347469"/>
                </a:lnTo>
                <a:lnTo>
                  <a:pt x="110943" y="399240"/>
                </a:lnTo>
                <a:lnTo>
                  <a:pt x="104932" y="453937"/>
                </a:lnTo>
                <a:lnTo>
                  <a:pt x="94596" y="511443"/>
                </a:lnTo>
                <a:lnTo>
                  <a:pt x="79435" y="571641"/>
                </a:lnTo>
                <a:lnTo>
                  <a:pt x="58948" y="634412"/>
                </a:lnTo>
                <a:lnTo>
                  <a:pt x="32637" y="699640"/>
                </a:lnTo>
                <a:lnTo>
                  <a:pt x="0" y="767207"/>
                </a:lnTo>
                <a:lnTo>
                  <a:pt x="683" y="773864"/>
                </a:lnTo>
                <a:lnTo>
                  <a:pt x="1287" y="780575"/>
                </a:lnTo>
                <a:lnTo>
                  <a:pt x="1812" y="787336"/>
                </a:lnTo>
                <a:lnTo>
                  <a:pt x="2260" y="794143"/>
                </a:lnTo>
                <a:lnTo>
                  <a:pt x="121645" y="471782"/>
                </a:lnTo>
                <a:lnTo>
                  <a:pt x="124110" y="220826"/>
                </a:lnTo>
                <a:lnTo>
                  <a:pt x="76541" y="57992"/>
                </a:lnTo>
                <a:lnTo>
                  <a:pt x="45821" y="0"/>
                </a:lnTo>
                <a:close/>
              </a:path>
            </a:pathLst>
          </a:custGeom>
          <a:solidFill>
            <a:srgbClr val="3C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71733" y="4978404"/>
            <a:ext cx="126364" cy="412750"/>
          </a:xfrm>
          <a:custGeom>
            <a:avLst/>
            <a:gdLst/>
            <a:ahLst/>
            <a:cxnLst/>
            <a:rect l="l" t="t" r="r" b="b"/>
            <a:pathLst>
              <a:path w="126365" h="412750">
                <a:moveTo>
                  <a:pt x="111739" y="0"/>
                </a:moveTo>
                <a:lnTo>
                  <a:pt x="67998" y="7642"/>
                </a:lnTo>
                <a:lnTo>
                  <a:pt x="43094" y="50823"/>
                </a:lnTo>
                <a:lnTo>
                  <a:pt x="24290" y="98848"/>
                </a:lnTo>
                <a:lnTo>
                  <a:pt x="11139" y="149836"/>
                </a:lnTo>
                <a:lnTo>
                  <a:pt x="3192" y="201908"/>
                </a:lnTo>
                <a:lnTo>
                  <a:pt x="0" y="253184"/>
                </a:lnTo>
                <a:lnTo>
                  <a:pt x="1113" y="301781"/>
                </a:lnTo>
                <a:lnTo>
                  <a:pt x="6082" y="345822"/>
                </a:lnTo>
                <a:lnTo>
                  <a:pt x="14460" y="383424"/>
                </a:lnTo>
                <a:lnTo>
                  <a:pt x="25796" y="412708"/>
                </a:lnTo>
                <a:lnTo>
                  <a:pt x="28559" y="344578"/>
                </a:lnTo>
                <a:lnTo>
                  <a:pt x="39326" y="308437"/>
                </a:lnTo>
                <a:lnTo>
                  <a:pt x="66960" y="292195"/>
                </a:lnTo>
                <a:lnTo>
                  <a:pt x="120322" y="283765"/>
                </a:lnTo>
                <a:lnTo>
                  <a:pt x="124002" y="223692"/>
                </a:lnTo>
                <a:lnTo>
                  <a:pt x="125774" y="100560"/>
                </a:lnTo>
                <a:lnTo>
                  <a:pt x="11173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71821" y="4765182"/>
            <a:ext cx="247015" cy="353060"/>
          </a:xfrm>
          <a:custGeom>
            <a:avLst/>
            <a:gdLst/>
            <a:ahLst/>
            <a:cxnLst/>
            <a:rect l="l" t="t" r="r" b="b"/>
            <a:pathLst>
              <a:path w="247015" h="353060">
                <a:moveTo>
                  <a:pt x="203682" y="0"/>
                </a:moveTo>
                <a:lnTo>
                  <a:pt x="163337" y="29273"/>
                </a:lnTo>
                <a:lnTo>
                  <a:pt x="126589" y="65458"/>
                </a:lnTo>
                <a:lnTo>
                  <a:pt x="93793" y="106655"/>
                </a:lnTo>
                <a:lnTo>
                  <a:pt x="65307" y="150963"/>
                </a:lnTo>
                <a:lnTo>
                  <a:pt x="41487" y="196482"/>
                </a:lnTo>
                <a:lnTo>
                  <a:pt x="22690" y="241312"/>
                </a:lnTo>
                <a:lnTo>
                  <a:pt x="9272" y="283553"/>
                </a:lnTo>
                <a:lnTo>
                  <a:pt x="1590" y="321304"/>
                </a:lnTo>
                <a:lnTo>
                  <a:pt x="0" y="352666"/>
                </a:lnTo>
                <a:lnTo>
                  <a:pt x="30295" y="291578"/>
                </a:lnTo>
                <a:lnTo>
                  <a:pt x="54860" y="262966"/>
                </a:lnTo>
                <a:lnTo>
                  <a:pt x="86717" y="259404"/>
                </a:lnTo>
                <a:lnTo>
                  <a:pt x="146229" y="259404"/>
                </a:lnTo>
                <a:lnTo>
                  <a:pt x="166738" y="220116"/>
                </a:lnTo>
                <a:lnTo>
                  <a:pt x="218557" y="108407"/>
                </a:lnTo>
                <a:lnTo>
                  <a:pt x="246739" y="10861"/>
                </a:lnTo>
                <a:lnTo>
                  <a:pt x="203682" y="0"/>
                </a:lnTo>
                <a:close/>
              </a:path>
              <a:path w="247015" h="353060">
                <a:moveTo>
                  <a:pt x="146229" y="259404"/>
                </a:moveTo>
                <a:lnTo>
                  <a:pt x="86717" y="259404"/>
                </a:lnTo>
                <a:lnTo>
                  <a:pt x="138887" y="273469"/>
                </a:lnTo>
                <a:lnTo>
                  <a:pt x="146229" y="259404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93660" y="4558712"/>
            <a:ext cx="621030" cy="930275"/>
          </a:xfrm>
          <a:custGeom>
            <a:avLst/>
            <a:gdLst/>
            <a:ahLst/>
            <a:cxnLst/>
            <a:rect l="l" t="t" r="r" b="b"/>
            <a:pathLst>
              <a:path w="621029" h="930275">
                <a:moveTo>
                  <a:pt x="245505" y="34690"/>
                </a:moveTo>
                <a:lnTo>
                  <a:pt x="208070" y="54821"/>
                </a:lnTo>
                <a:lnTo>
                  <a:pt x="171383" y="80025"/>
                </a:lnTo>
                <a:lnTo>
                  <a:pt x="136227" y="110280"/>
                </a:lnTo>
                <a:lnTo>
                  <a:pt x="103385" y="145564"/>
                </a:lnTo>
                <a:lnTo>
                  <a:pt x="73642" y="185854"/>
                </a:lnTo>
                <a:lnTo>
                  <a:pt x="47780" y="231128"/>
                </a:lnTo>
                <a:lnTo>
                  <a:pt x="26583" y="281366"/>
                </a:lnTo>
                <a:lnTo>
                  <a:pt x="10834" y="336543"/>
                </a:lnTo>
                <a:lnTo>
                  <a:pt x="2469" y="389862"/>
                </a:lnTo>
                <a:lnTo>
                  <a:pt x="0" y="445065"/>
                </a:lnTo>
                <a:lnTo>
                  <a:pt x="2772" y="501261"/>
                </a:lnTo>
                <a:lnTo>
                  <a:pt x="10133" y="557557"/>
                </a:lnTo>
                <a:lnTo>
                  <a:pt x="21430" y="613063"/>
                </a:lnTo>
                <a:lnTo>
                  <a:pt x="36009" y="666887"/>
                </a:lnTo>
                <a:lnTo>
                  <a:pt x="53216" y="718137"/>
                </a:lnTo>
                <a:lnTo>
                  <a:pt x="72398" y="765922"/>
                </a:lnTo>
                <a:lnTo>
                  <a:pt x="92902" y="809350"/>
                </a:lnTo>
                <a:lnTo>
                  <a:pt x="114075" y="847530"/>
                </a:lnTo>
                <a:lnTo>
                  <a:pt x="135262" y="879570"/>
                </a:lnTo>
                <a:lnTo>
                  <a:pt x="175069" y="921666"/>
                </a:lnTo>
                <a:lnTo>
                  <a:pt x="192381" y="929938"/>
                </a:lnTo>
                <a:lnTo>
                  <a:pt x="206629" y="928580"/>
                </a:lnTo>
                <a:lnTo>
                  <a:pt x="254911" y="905461"/>
                </a:lnTo>
                <a:lnTo>
                  <a:pt x="321910" y="858571"/>
                </a:lnTo>
                <a:lnTo>
                  <a:pt x="359555" y="827497"/>
                </a:lnTo>
                <a:lnTo>
                  <a:pt x="398432" y="792025"/>
                </a:lnTo>
                <a:lnTo>
                  <a:pt x="437391" y="752669"/>
                </a:lnTo>
                <a:lnTo>
                  <a:pt x="475284" y="709943"/>
                </a:lnTo>
                <a:lnTo>
                  <a:pt x="510960" y="664363"/>
                </a:lnTo>
                <a:lnTo>
                  <a:pt x="543271" y="616442"/>
                </a:lnTo>
                <a:lnTo>
                  <a:pt x="571068" y="566695"/>
                </a:lnTo>
                <a:lnTo>
                  <a:pt x="593201" y="515638"/>
                </a:lnTo>
                <a:lnTo>
                  <a:pt x="608522" y="463784"/>
                </a:lnTo>
                <a:lnTo>
                  <a:pt x="618082" y="405253"/>
                </a:lnTo>
                <a:lnTo>
                  <a:pt x="620740" y="349379"/>
                </a:lnTo>
                <a:lnTo>
                  <a:pt x="617156" y="296496"/>
                </a:lnTo>
                <a:lnTo>
                  <a:pt x="607989" y="246935"/>
                </a:lnTo>
                <a:lnTo>
                  <a:pt x="593897" y="201029"/>
                </a:lnTo>
                <a:lnTo>
                  <a:pt x="575540" y="159110"/>
                </a:lnTo>
                <a:lnTo>
                  <a:pt x="553575" y="121509"/>
                </a:lnTo>
                <a:lnTo>
                  <a:pt x="315241" y="107232"/>
                </a:lnTo>
                <a:lnTo>
                  <a:pt x="285062" y="93047"/>
                </a:lnTo>
                <a:lnTo>
                  <a:pt x="267738" y="80762"/>
                </a:lnTo>
                <a:lnTo>
                  <a:pt x="256731" y="63576"/>
                </a:lnTo>
                <a:lnTo>
                  <a:pt x="245505" y="34690"/>
                </a:lnTo>
                <a:close/>
              </a:path>
              <a:path w="621029" h="930275">
                <a:moveTo>
                  <a:pt x="376448" y="0"/>
                </a:moveTo>
                <a:lnTo>
                  <a:pt x="334811" y="6127"/>
                </a:lnTo>
                <a:lnTo>
                  <a:pt x="313877" y="52131"/>
                </a:lnTo>
                <a:lnTo>
                  <a:pt x="310571" y="78960"/>
                </a:lnTo>
                <a:lnTo>
                  <a:pt x="315241" y="107232"/>
                </a:lnTo>
                <a:lnTo>
                  <a:pt x="542781" y="107232"/>
                </a:lnTo>
                <a:lnTo>
                  <a:pt x="528663" y="88560"/>
                </a:lnTo>
                <a:lnTo>
                  <a:pt x="501462" y="60593"/>
                </a:lnTo>
                <a:lnTo>
                  <a:pt x="442828" y="20937"/>
                </a:lnTo>
                <a:lnTo>
                  <a:pt x="391600" y="2773"/>
                </a:lnTo>
                <a:lnTo>
                  <a:pt x="376448" y="0"/>
                </a:lnTo>
                <a:close/>
              </a:path>
            </a:pathLst>
          </a:custGeom>
          <a:solidFill>
            <a:srgbClr val="27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64560" y="4684686"/>
            <a:ext cx="222468" cy="222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 rot="6120000">
            <a:off x="9339650" y="5036603"/>
            <a:ext cx="467753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4+3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50665" y="6100199"/>
            <a:ext cx="1540510" cy="970915"/>
          </a:xfrm>
          <a:custGeom>
            <a:avLst/>
            <a:gdLst/>
            <a:ahLst/>
            <a:cxnLst/>
            <a:rect l="l" t="t" r="r" b="b"/>
            <a:pathLst>
              <a:path w="1540509" h="970915">
                <a:moveTo>
                  <a:pt x="1225475" y="764510"/>
                </a:moveTo>
                <a:lnTo>
                  <a:pt x="1226386" y="755250"/>
                </a:lnTo>
                <a:lnTo>
                  <a:pt x="1226616" y="746046"/>
                </a:lnTo>
                <a:lnTo>
                  <a:pt x="1226187" y="736930"/>
                </a:lnTo>
                <a:lnTo>
                  <a:pt x="1225119" y="727934"/>
                </a:lnTo>
                <a:lnTo>
                  <a:pt x="1233108" y="724319"/>
                </a:lnTo>
                <a:lnTo>
                  <a:pt x="1241112" y="720660"/>
                </a:lnTo>
                <a:lnTo>
                  <a:pt x="1249129" y="716957"/>
                </a:lnTo>
                <a:lnTo>
                  <a:pt x="1257161" y="713214"/>
                </a:lnTo>
                <a:lnTo>
                  <a:pt x="1273043" y="724734"/>
                </a:lnTo>
                <a:lnTo>
                  <a:pt x="1288329" y="737103"/>
                </a:lnTo>
                <a:lnTo>
                  <a:pt x="1302226" y="749615"/>
                </a:lnTo>
                <a:lnTo>
                  <a:pt x="1313943" y="761563"/>
                </a:lnTo>
                <a:lnTo>
                  <a:pt x="1341927" y="784719"/>
                </a:lnTo>
                <a:lnTo>
                  <a:pt x="1374643" y="798820"/>
                </a:lnTo>
                <a:lnTo>
                  <a:pt x="1409987" y="803285"/>
                </a:lnTo>
                <a:lnTo>
                  <a:pt x="1445858" y="797530"/>
                </a:lnTo>
                <a:lnTo>
                  <a:pt x="1505181" y="758101"/>
                </a:lnTo>
                <a:lnTo>
                  <a:pt x="1533958" y="692945"/>
                </a:lnTo>
                <a:lnTo>
                  <a:pt x="1540136" y="611686"/>
                </a:lnTo>
                <a:lnTo>
                  <a:pt x="1536330" y="558387"/>
                </a:lnTo>
                <a:lnTo>
                  <a:pt x="1522541" y="502737"/>
                </a:lnTo>
                <a:lnTo>
                  <a:pt x="1534434" y="446646"/>
                </a:lnTo>
                <a:lnTo>
                  <a:pt x="1536426" y="393217"/>
                </a:lnTo>
                <a:lnTo>
                  <a:pt x="1532712" y="346902"/>
                </a:lnTo>
                <a:lnTo>
                  <a:pt x="1516436" y="277538"/>
                </a:lnTo>
                <a:lnTo>
                  <a:pt x="1469172" y="225154"/>
                </a:lnTo>
                <a:lnTo>
                  <a:pt x="1419810" y="207298"/>
                </a:lnTo>
                <a:lnTo>
                  <a:pt x="1403683" y="206078"/>
                </a:lnTo>
                <a:lnTo>
                  <a:pt x="1387691" y="206906"/>
                </a:lnTo>
                <a:lnTo>
                  <a:pt x="1372020" y="209723"/>
                </a:lnTo>
                <a:lnTo>
                  <a:pt x="1358385" y="189997"/>
                </a:lnTo>
                <a:lnTo>
                  <a:pt x="1321276" y="159847"/>
                </a:lnTo>
                <a:lnTo>
                  <a:pt x="1281444" y="145328"/>
                </a:lnTo>
                <a:lnTo>
                  <a:pt x="1244042" y="135695"/>
                </a:lnTo>
                <a:lnTo>
                  <a:pt x="1238302" y="134425"/>
                </a:lnTo>
                <a:lnTo>
                  <a:pt x="1237570" y="127703"/>
                </a:lnTo>
                <a:lnTo>
                  <a:pt x="1219003" y="76799"/>
                </a:lnTo>
                <a:lnTo>
                  <a:pt x="1170167" y="32017"/>
                </a:lnTo>
                <a:lnTo>
                  <a:pt x="1064994" y="7771"/>
                </a:lnTo>
                <a:lnTo>
                  <a:pt x="996308" y="1126"/>
                </a:lnTo>
                <a:lnTo>
                  <a:pt x="932045" y="0"/>
                </a:lnTo>
                <a:lnTo>
                  <a:pt x="872146" y="3766"/>
                </a:lnTo>
                <a:lnTo>
                  <a:pt x="816549" y="11803"/>
                </a:lnTo>
                <a:lnTo>
                  <a:pt x="765197" y="23485"/>
                </a:lnTo>
                <a:lnTo>
                  <a:pt x="718029" y="38189"/>
                </a:lnTo>
                <a:lnTo>
                  <a:pt x="674985" y="55290"/>
                </a:lnTo>
                <a:lnTo>
                  <a:pt x="636006" y="74166"/>
                </a:lnTo>
                <a:lnTo>
                  <a:pt x="601031" y="94191"/>
                </a:lnTo>
                <a:lnTo>
                  <a:pt x="542858" y="135196"/>
                </a:lnTo>
                <a:lnTo>
                  <a:pt x="499987" y="173312"/>
                </a:lnTo>
                <a:lnTo>
                  <a:pt x="445260" y="181882"/>
                </a:lnTo>
                <a:lnTo>
                  <a:pt x="392841" y="193751"/>
                </a:lnTo>
                <a:lnTo>
                  <a:pt x="342746" y="208910"/>
                </a:lnTo>
                <a:lnTo>
                  <a:pt x="294992" y="227350"/>
                </a:lnTo>
                <a:lnTo>
                  <a:pt x="249597" y="249062"/>
                </a:lnTo>
                <a:lnTo>
                  <a:pt x="206576" y="274036"/>
                </a:lnTo>
                <a:lnTo>
                  <a:pt x="165946" y="302264"/>
                </a:lnTo>
                <a:lnTo>
                  <a:pt x="127724" y="333735"/>
                </a:lnTo>
                <a:lnTo>
                  <a:pt x="91927" y="368440"/>
                </a:lnTo>
                <a:lnTo>
                  <a:pt x="58572" y="406371"/>
                </a:lnTo>
                <a:lnTo>
                  <a:pt x="27674" y="447518"/>
                </a:lnTo>
                <a:lnTo>
                  <a:pt x="26392" y="449118"/>
                </a:lnTo>
                <a:lnTo>
                  <a:pt x="25147" y="450756"/>
                </a:lnTo>
                <a:lnTo>
                  <a:pt x="23941" y="452420"/>
                </a:lnTo>
                <a:lnTo>
                  <a:pt x="5732" y="488801"/>
                </a:lnTo>
                <a:lnTo>
                  <a:pt x="0" y="528218"/>
                </a:lnTo>
                <a:lnTo>
                  <a:pt x="6647" y="567529"/>
                </a:lnTo>
                <a:lnTo>
                  <a:pt x="25579" y="603588"/>
                </a:lnTo>
                <a:lnTo>
                  <a:pt x="26773" y="605176"/>
                </a:lnTo>
                <a:lnTo>
                  <a:pt x="29021" y="607957"/>
                </a:lnTo>
                <a:lnTo>
                  <a:pt x="40623" y="624040"/>
                </a:lnTo>
                <a:lnTo>
                  <a:pt x="57072" y="644579"/>
                </a:lnTo>
                <a:lnTo>
                  <a:pt x="105297" y="695032"/>
                </a:lnTo>
                <a:lnTo>
                  <a:pt x="137468" y="722949"/>
                </a:lnTo>
                <a:lnTo>
                  <a:pt x="175274" y="751327"/>
                </a:lnTo>
                <a:lnTo>
                  <a:pt x="218912" y="779169"/>
                </a:lnTo>
                <a:lnTo>
                  <a:pt x="268580" y="805476"/>
                </a:lnTo>
                <a:lnTo>
                  <a:pt x="324475" y="829249"/>
                </a:lnTo>
                <a:lnTo>
                  <a:pt x="386795" y="849490"/>
                </a:lnTo>
                <a:lnTo>
                  <a:pt x="455736" y="865200"/>
                </a:lnTo>
                <a:lnTo>
                  <a:pt x="531496" y="875381"/>
                </a:lnTo>
                <a:lnTo>
                  <a:pt x="566179" y="894140"/>
                </a:lnTo>
                <a:lnTo>
                  <a:pt x="604236" y="911158"/>
                </a:lnTo>
                <a:lnTo>
                  <a:pt x="645631" y="926421"/>
                </a:lnTo>
                <a:lnTo>
                  <a:pt x="690327" y="939919"/>
                </a:lnTo>
                <a:lnTo>
                  <a:pt x="738289" y="951639"/>
                </a:lnTo>
                <a:lnTo>
                  <a:pt x="789481" y="961572"/>
                </a:lnTo>
                <a:lnTo>
                  <a:pt x="843865" y="969704"/>
                </a:lnTo>
                <a:lnTo>
                  <a:pt x="856210" y="970834"/>
                </a:lnTo>
                <a:lnTo>
                  <a:pt x="862331" y="970732"/>
                </a:lnTo>
                <a:lnTo>
                  <a:pt x="928592" y="950706"/>
                </a:lnTo>
                <a:lnTo>
                  <a:pt x="974802" y="898304"/>
                </a:lnTo>
                <a:lnTo>
                  <a:pt x="978320" y="890202"/>
                </a:lnTo>
                <a:lnTo>
                  <a:pt x="1011315" y="887824"/>
                </a:lnTo>
                <a:lnTo>
                  <a:pt x="1083387" y="879034"/>
                </a:lnTo>
                <a:lnTo>
                  <a:pt x="1122554" y="872434"/>
                </a:lnTo>
                <a:lnTo>
                  <a:pt x="1160399" y="859045"/>
                </a:lnTo>
                <a:lnTo>
                  <a:pt x="1191521" y="835174"/>
                </a:lnTo>
                <a:lnTo>
                  <a:pt x="1213891" y="802952"/>
                </a:lnTo>
                <a:lnTo>
                  <a:pt x="1225475" y="76451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02990" y="6238801"/>
            <a:ext cx="731520" cy="318770"/>
          </a:xfrm>
          <a:custGeom>
            <a:avLst/>
            <a:gdLst/>
            <a:ahLst/>
            <a:cxnLst/>
            <a:rect l="l" t="t" r="r" b="b"/>
            <a:pathLst>
              <a:path w="731520" h="318770">
                <a:moveTo>
                  <a:pt x="711925" y="251189"/>
                </a:moveTo>
                <a:lnTo>
                  <a:pt x="532422" y="251189"/>
                </a:lnTo>
                <a:lnTo>
                  <a:pt x="520057" y="260050"/>
                </a:lnTo>
                <a:lnTo>
                  <a:pt x="511254" y="267559"/>
                </a:lnTo>
                <a:lnTo>
                  <a:pt x="505871" y="272895"/>
                </a:lnTo>
                <a:lnTo>
                  <a:pt x="504240" y="274709"/>
                </a:lnTo>
                <a:lnTo>
                  <a:pt x="537195" y="305428"/>
                </a:lnTo>
                <a:lnTo>
                  <a:pt x="561236" y="318194"/>
                </a:lnTo>
                <a:lnTo>
                  <a:pt x="588113" y="315282"/>
                </a:lnTo>
                <a:lnTo>
                  <a:pt x="629577" y="298966"/>
                </a:lnTo>
                <a:lnTo>
                  <a:pt x="670774" y="279975"/>
                </a:lnTo>
                <a:lnTo>
                  <a:pt x="695210" y="265157"/>
                </a:lnTo>
                <a:lnTo>
                  <a:pt x="711925" y="251189"/>
                </a:lnTo>
                <a:close/>
              </a:path>
              <a:path w="731520" h="318770">
                <a:moveTo>
                  <a:pt x="611451" y="211248"/>
                </a:moveTo>
                <a:lnTo>
                  <a:pt x="278561" y="211248"/>
                </a:lnTo>
                <a:lnTo>
                  <a:pt x="276161" y="213800"/>
                </a:lnTo>
                <a:lnTo>
                  <a:pt x="274967" y="215248"/>
                </a:lnTo>
                <a:lnTo>
                  <a:pt x="336785" y="272895"/>
                </a:lnTo>
                <a:lnTo>
                  <a:pt x="381890" y="296852"/>
                </a:lnTo>
                <a:lnTo>
                  <a:pt x="432332" y="291386"/>
                </a:lnTo>
                <a:lnTo>
                  <a:pt x="510158" y="260765"/>
                </a:lnTo>
                <a:lnTo>
                  <a:pt x="525424" y="254250"/>
                </a:lnTo>
                <a:lnTo>
                  <a:pt x="532422" y="251189"/>
                </a:lnTo>
                <a:lnTo>
                  <a:pt x="711925" y="251189"/>
                </a:lnTo>
                <a:lnTo>
                  <a:pt x="712226" y="250937"/>
                </a:lnTo>
                <a:lnTo>
                  <a:pt x="731164" y="233739"/>
                </a:lnTo>
                <a:lnTo>
                  <a:pt x="712182" y="229294"/>
                </a:lnTo>
                <a:lnTo>
                  <a:pt x="579335" y="229294"/>
                </a:lnTo>
                <a:lnTo>
                  <a:pt x="611451" y="211248"/>
                </a:lnTo>
                <a:close/>
              </a:path>
              <a:path w="731520" h="318770">
                <a:moveTo>
                  <a:pt x="300369" y="0"/>
                </a:moveTo>
                <a:lnTo>
                  <a:pt x="129168" y="56011"/>
                </a:lnTo>
                <a:lnTo>
                  <a:pt x="31209" y="127617"/>
                </a:lnTo>
                <a:lnTo>
                  <a:pt x="0" y="163000"/>
                </a:lnTo>
                <a:lnTo>
                  <a:pt x="75854" y="222119"/>
                </a:lnTo>
                <a:lnTo>
                  <a:pt x="130155" y="246850"/>
                </a:lnTo>
                <a:lnTo>
                  <a:pt x="189020" y="241719"/>
                </a:lnTo>
                <a:lnTo>
                  <a:pt x="278561" y="211248"/>
                </a:lnTo>
                <a:lnTo>
                  <a:pt x="611451" y="211248"/>
                </a:lnTo>
                <a:lnTo>
                  <a:pt x="619723" y="206599"/>
                </a:lnTo>
                <a:lnTo>
                  <a:pt x="647817" y="186029"/>
                </a:lnTo>
                <a:lnTo>
                  <a:pt x="700773" y="138362"/>
                </a:lnTo>
                <a:lnTo>
                  <a:pt x="648289" y="125053"/>
                </a:lnTo>
                <a:lnTo>
                  <a:pt x="433311" y="125053"/>
                </a:lnTo>
                <a:lnTo>
                  <a:pt x="468643" y="97713"/>
                </a:lnTo>
                <a:lnTo>
                  <a:pt x="495576" y="71870"/>
                </a:lnTo>
                <a:lnTo>
                  <a:pt x="520875" y="44205"/>
                </a:lnTo>
                <a:lnTo>
                  <a:pt x="551306" y="11400"/>
                </a:lnTo>
                <a:lnTo>
                  <a:pt x="300369" y="0"/>
                </a:lnTo>
                <a:close/>
              </a:path>
              <a:path w="731520" h="318770">
                <a:moveTo>
                  <a:pt x="644739" y="219725"/>
                </a:moveTo>
                <a:lnTo>
                  <a:pt x="609443" y="222349"/>
                </a:lnTo>
                <a:lnTo>
                  <a:pt x="579335" y="229294"/>
                </a:lnTo>
                <a:lnTo>
                  <a:pt x="712182" y="229294"/>
                </a:lnTo>
                <a:lnTo>
                  <a:pt x="685290" y="222997"/>
                </a:lnTo>
                <a:lnTo>
                  <a:pt x="644739" y="219725"/>
                </a:lnTo>
                <a:close/>
              </a:path>
              <a:path w="731520" h="318770">
                <a:moveTo>
                  <a:pt x="524314" y="112285"/>
                </a:moveTo>
                <a:lnTo>
                  <a:pt x="476182" y="116435"/>
                </a:lnTo>
                <a:lnTo>
                  <a:pt x="433311" y="125053"/>
                </a:lnTo>
                <a:lnTo>
                  <a:pt x="648289" y="125053"/>
                </a:lnTo>
                <a:lnTo>
                  <a:pt x="636560" y="122078"/>
                </a:lnTo>
                <a:lnTo>
                  <a:pt x="577757" y="113776"/>
                </a:lnTo>
                <a:lnTo>
                  <a:pt x="524314" y="112285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82698" y="6458767"/>
            <a:ext cx="151765" cy="31750"/>
          </a:xfrm>
          <a:custGeom>
            <a:avLst/>
            <a:gdLst/>
            <a:ahLst/>
            <a:cxnLst/>
            <a:rect l="l" t="t" r="r" b="b"/>
            <a:pathLst>
              <a:path w="151765" h="31750">
                <a:moveTo>
                  <a:pt x="74800" y="0"/>
                </a:moveTo>
                <a:lnTo>
                  <a:pt x="52844" y="89"/>
                </a:lnTo>
                <a:lnTo>
                  <a:pt x="42194" y="7383"/>
                </a:lnTo>
                <a:lnTo>
                  <a:pt x="30089" y="14917"/>
                </a:lnTo>
                <a:lnTo>
                  <a:pt x="16150" y="22832"/>
                </a:lnTo>
                <a:lnTo>
                  <a:pt x="0" y="31268"/>
                </a:lnTo>
                <a:lnTo>
                  <a:pt x="26888" y="24859"/>
                </a:lnTo>
                <a:lnTo>
                  <a:pt x="57994" y="21840"/>
                </a:lnTo>
                <a:lnTo>
                  <a:pt x="142299" y="21840"/>
                </a:lnTo>
                <a:lnTo>
                  <a:pt x="144017" y="20206"/>
                </a:lnTo>
                <a:lnTo>
                  <a:pt x="151460" y="13767"/>
                </a:lnTo>
                <a:lnTo>
                  <a:pt x="124089" y="6521"/>
                </a:lnTo>
                <a:lnTo>
                  <a:pt x="98542" y="2037"/>
                </a:lnTo>
                <a:lnTo>
                  <a:pt x="74800" y="0"/>
                </a:lnTo>
                <a:close/>
              </a:path>
              <a:path w="151765" h="31750">
                <a:moveTo>
                  <a:pt x="142299" y="21840"/>
                </a:moveTo>
                <a:lnTo>
                  <a:pt x="57994" y="21840"/>
                </a:lnTo>
                <a:lnTo>
                  <a:pt x="93358" y="23347"/>
                </a:lnTo>
                <a:lnTo>
                  <a:pt x="133019" y="30519"/>
                </a:lnTo>
                <a:lnTo>
                  <a:pt x="138353" y="25591"/>
                </a:lnTo>
                <a:lnTo>
                  <a:pt x="142299" y="2184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15739" y="6511931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20" h="12065">
                <a:moveTo>
                  <a:pt x="20040" y="0"/>
                </a:moveTo>
                <a:lnTo>
                  <a:pt x="0" y="8635"/>
                </a:lnTo>
                <a:lnTo>
                  <a:pt x="1282" y="9601"/>
                </a:lnTo>
                <a:lnTo>
                  <a:pt x="2692" y="10617"/>
                </a:lnTo>
                <a:lnTo>
                  <a:pt x="4241" y="11696"/>
                </a:lnTo>
                <a:lnTo>
                  <a:pt x="8445" y="8166"/>
                </a:lnTo>
                <a:lnTo>
                  <a:pt x="13639" y="4165"/>
                </a:lnTo>
                <a:lnTo>
                  <a:pt x="20040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02994" y="6238803"/>
            <a:ext cx="551815" cy="171450"/>
          </a:xfrm>
          <a:custGeom>
            <a:avLst/>
            <a:gdLst/>
            <a:ahLst/>
            <a:cxnLst/>
            <a:rect l="l" t="t" r="r" b="b"/>
            <a:pathLst>
              <a:path w="551815" h="171450">
                <a:moveTo>
                  <a:pt x="300364" y="0"/>
                </a:moveTo>
                <a:lnTo>
                  <a:pt x="129163" y="56007"/>
                </a:lnTo>
                <a:lnTo>
                  <a:pt x="31208" y="127611"/>
                </a:lnTo>
                <a:lnTo>
                  <a:pt x="0" y="162995"/>
                </a:lnTo>
                <a:lnTo>
                  <a:pt x="3987" y="166221"/>
                </a:lnTo>
                <a:lnTo>
                  <a:pt x="11252" y="171199"/>
                </a:lnTo>
                <a:lnTo>
                  <a:pt x="24062" y="157132"/>
                </a:lnTo>
                <a:lnTo>
                  <a:pt x="41993" y="139739"/>
                </a:lnTo>
                <a:lnTo>
                  <a:pt x="93782" y="99464"/>
                </a:lnTo>
                <a:lnTo>
                  <a:pt x="127923" y="78826"/>
                </a:lnTo>
                <a:lnTo>
                  <a:pt x="167749" y="59352"/>
                </a:lnTo>
                <a:lnTo>
                  <a:pt x="213401" y="42162"/>
                </a:lnTo>
                <a:lnTo>
                  <a:pt x="265021" y="28381"/>
                </a:lnTo>
                <a:lnTo>
                  <a:pt x="322750" y="19128"/>
                </a:lnTo>
                <a:lnTo>
                  <a:pt x="386727" y="15528"/>
                </a:lnTo>
                <a:lnTo>
                  <a:pt x="547315" y="15528"/>
                </a:lnTo>
                <a:lnTo>
                  <a:pt x="551307" y="11408"/>
                </a:lnTo>
                <a:lnTo>
                  <a:pt x="300364" y="0"/>
                </a:lnTo>
                <a:close/>
              </a:path>
              <a:path w="551815" h="171450">
                <a:moveTo>
                  <a:pt x="547315" y="15528"/>
                </a:moveTo>
                <a:lnTo>
                  <a:pt x="386727" y="15528"/>
                </a:lnTo>
                <a:lnTo>
                  <a:pt x="457096" y="18702"/>
                </a:lnTo>
                <a:lnTo>
                  <a:pt x="533996" y="29772"/>
                </a:lnTo>
                <a:lnTo>
                  <a:pt x="539318" y="23993"/>
                </a:lnTo>
                <a:lnTo>
                  <a:pt x="545007" y="17910"/>
                </a:lnTo>
                <a:lnTo>
                  <a:pt x="547315" y="15528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36672" y="6351135"/>
            <a:ext cx="267335" cy="42545"/>
          </a:xfrm>
          <a:custGeom>
            <a:avLst/>
            <a:gdLst/>
            <a:ahLst/>
            <a:cxnLst/>
            <a:rect l="l" t="t" r="r" b="b"/>
            <a:pathLst>
              <a:path w="267334" h="42545">
                <a:moveTo>
                  <a:pt x="252248" y="22122"/>
                </a:moveTo>
                <a:lnTo>
                  <a:pt x="85271" y="22122"/>
                </a:lnTo>
                <a:lnTo>
                  <a:pt x="134962" y="22708"/>
                </a:lnTo>
                <a:lnTo>
                  <a:pt x="189410" y="29172"/>
                </a:lnTo>
                <a:lnTo>
                  <a:pt x="248653" y="42493"/>
                </a:lnTo>
                <a:lnTo>
                  <a:pt x="254241" y="37375"/>
                </a:lnTo>
                <a:lnTo>
                  <a:pt x="260235" y="31952"/>
                </a:lnTo>
                <a:lnTo>
                  <a:pt x="267093" y="26034"/>
                </a:lnTo>
                <a:lnTo>
                  <a:pt x="252248" y="22122"/>
                </a:lnTo>
                <a:close/>
              </a:path>
              <a:path w="267334" h="42545">
                <a:moveTo>
                  <a:pt x="118984" y="0"/>
                </a:moveTo>
                <a:lnTo>
                  <a:pt x="76811" y="604"/>
                </a:lnTo>
                <a:lnTo>
                  <a:pt x="38188" y="4774"/>
                </a:lnTo>
                <a:lnTo>
                  <a:pt x="29857" y="11944"/>
                </a:lnTo>
                <a:lnTo>
                  <a:pt x="20818" y="19270"/>
                </a:lnTo>
                <a:lnTo>
                  <a:pt x="10917" y="26822"/>
                </a:lnTo>
                <a:lnTo>
                  <a:pt x="0" y="34670"/>
                </a:lnTo>
                <a:lnTo>
                  <a:pt x="40296" y="26436"/>
                </a:lnTo>
                <a:lnTo>
                  <a:pt x="85271" y="22122"/>
                </a:lnTo>
                <a:lnTo>
                  <a:pt x="252248" y="22122"/>
                </a:lnTo>
                <a:lnTo>
                  <a:pt x="214096" y="12069"/>
                </a:lnTo>
                <a:lnTo>
                  <a:pt x="164736" y="3606"/>
                </a:lnTo>
                <a:lnTo>
                  <a:pt x="118984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50190" y="6438509"/>
            <a:ext cx="204643" cy="343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94762" y="6791493"/>
            <a:ext cx="347980" cy="95885"/>
          </a:xfrm>
          <a:custGeom>
            <a:avLst/>
            <a:gdLst/>
            <a:ahLst/>
            <a:cxnLst/>
            <a:rect l="l" t="t" r="r" b="b"/>
            <a:pathLst>
              <a:path w="347979" h="95884">
                <a:moveTo>
                  <a:pt x="220167" y="0"/>
                </a:moveTo>
                <a:lnTo>
                  <a:pt x="0" y="37426"/>
                </a:lnTo>
                <a:lnTo>
                  <a:pt x="49198" y="79164"/>
                </a:lnTo>
                <a:lnTo>
                  <a:pt x="101788" y="95580"/>
                </a:lnTo>
                <a:lnTo>
                  <a:pt x="190343" y="88926"/>
                </a:lnTo>
                <a:lnTo>
                  <a:pt x="347433" y="61455"/>
                </a:lnTo>
                <a:lnTo>
                  <a:pt x="220167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79121" y="6820332"/>
            <a:ext cx="323850" cy="128905"/>
          </a:xfrm>
          <a:custGeom>
            <a:avLst/>
            <a:gdLst/>
            <a:ahLst/>
            <a:cxnLst/>
            <a:rect l="l" t="t" r="r" b="b"/>
            <a:pathLst>
              <a:path w="323850" h="128904">
                <a:moveTo>
                  <a:pt x="0" y="0"/>
                </a:moveTo>
                <a:lnTo>
                  <a:pt x="34123" y="54748"/>
                </a:lnTo>
                <a:lnTo>
                  <a:pt x="79203" y="86418"/>
                </a:lnTo>
                <a:lnTo>
                  <a:pt x="165574" y="107090"/>
                </a:lnTo>
                <a:lnTo>
                  <a:pt x="323570" y="128841"/>
                </a:lnTo>
                <a:lnTo>
                  <a:pt x="221094" y="31495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0151" y="6398523"/>
            <a:ext cx="1258570" cy="622935"/>
          </a:xfrm>
          <a:custGeom>
            <a:avLst/>
            <a:gdLst/>
            <a:ahLst/>
            <a:cxnLst/>
            <a:rect l="l" t="t" r="r" b="b"/>
            <a:pathLst>
              <a:path w="1258570" h="622934">
                <a:moveTo>
                  <a:pt x="496704" y="0"/>
                </a:moveTo>
                <a:lnTo>
                  <a:pt x="448715" y="1015"/>
                </a:lnTo>
                <a:lnTo>
                  <a:pt x="401255" y="4677"/>
                </a:lnTo>
                <a:lnTo>
                  <a:pt x="354526" y="11198"/>
                </a:lnTo>
                <a:lnTo>
                  <a:pt x="308728" y="20787"/>
                </a:lnTo>
                <a:lnTo>
                  <a:pt x="264063" y="33657"/>
                </a:lnTo>
                <a:lnTo>
                  <a:pt x="220732" y="50017"/>
                </a:lnTo>
                <a:lnTo>
                  <a:pt x="178935" y="70080"/>
                </a:lnTo>
                <a:lnTo>
                  <a:pt x="138873" y="94056"/>
                </a:lnTo>
                <a:lnTo>
                  <a:pt x="100748" y="122156"/>
                </a:lnTo>
                <a:lnTo>
                  <a:pt x="64760" y="154591"/>
                </a:lnTo>
                <a:lnTo>
                  <a:pt x="31110" y="191573"/>
                </a:lnTo>
                <a:lnTo>
                  <a:pt x="0" y="233311"/>
                </a:lnTo>
                <a:lnTo>
                  <a:pt x="184652" y="526979"/>
                </a:lnTo>
                <a:lnTo>
                  <a:pt x="377272" y="622501"/>
                </a:lnTo>
                <a:lnTo>
                  <a:pt x="695822" y="517749"/>
                </a:lnTo>
                <a:lnTo>
                  <a:pt x="1258265" y="210591"/>
                </a:lnTo>
                <a:lnTo>
                  <a:pt x="1198847" y="183251"/>
                </a:lnTo>
                <a:lnTo>
                  <a:pt x="1143463" y="158916"/>
                </a:lnTo>
                <a:lnTo>
                  <a:pt x="1077336" y="131663"/>
                </a:lnTo>
                <a:lnTo>
                  <a:pt x="1040747" y="117470"/>
                </a:lnTo>
                <a:lnTo>
                  <a:pt x="1002076" y="103181"/>
                </a:lnTo>
                <a:lnTo>
                  <a:pt x="961522" y="89007"/>
                </a:lnTo>
                <a:lnTo>
                  <a:pt x="919288" y="75158"/>
                </a:lnTo>
                <a:lnTo>
                  <a:pt x="875574" y="61846"/>
                </a:lnTo>
                <a:lnTo>
                  <a:pt x="830582" y="49283"/>
                </a:lnTo>
                <a:lnTo>
                  <a:pt x="784511" y="37677"/>
                </a:lnTo>
                <a:lnTo>
                  <a:pt x="737563" y="27242"/>
                </a:lnTo>
                <a:lnTo>
                  <a:pt x="689940" y="18188"/>
                </a:lnTo>
                <a:lnTo>
                  <a:pt x="641841" y="10725"/>
                </a:lnTo>
                <a:lnTo>
                  <a:pt x="593468" y="5066"/>
                </a:lnTo>
                <a:lnTo>
                  <a:pt x="545022" y="1420"/>
                </a:lnTo>
                <a:lnTo>
                  <a:pt x="496704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69028" y="6477796"/>
            <a:ext cx="415918" cy="237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909808" y="6459577"/>
            <a:ext cx="426720" cy="3257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2+5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070956" y="6039925"/>
            <a:ext cx="1543685" cy="978535"/>
          </a:xfrm>
          <a:custGeom>
            <a:avLst/>
            <a:gdLst/>
            <a:ahLst/>
            <a:cxnLst/>
            <a:rect l="l" t="t" r="r" b="b"/>
            <a:pathLst>
              <a:path w="1543684" h="978534">
                <a:moveTo>
                  <a:pt x="1240666" y="742149"/>
                </a:moveTo>
                <a:lnTo>
                  <a:pt x="1240819" y="732843"/>
                </a:lnTo>
                <a:lnTo>
                  <a:pt x="1240301" y="723651"/>
                </a:lnTo>
                <a:lnTo>
                  <a:pt x="1239130" y="714603"/>
                </a:lnTo>
                <a:lnTo>
                  <a:pt x="1237326" y="705725"/>
                </a:lnTo>
                <a:lnTo>
                  <a:pt x="1244998" y="701467"/>
                </a:lnTo>
                <a:lnTo>
                  <a:pt x="1252680" y="697169"/>
                </a:lnTo>
                <a:lnTo>
                  <a:pt x="1260371" y="692827"/>
                </a:lnTo>
                <a:lnTo>
                  <a:pt x="1268072" y="688441"/>
                </a:lnTo>
                <a:lnTo>
                  <a:pt x="1284838" y="698626"/>
                </a:lnTo>
                <a:lnTo>
                  <a:pt x="1301080" y="709707"/>
                </a:lnTo>
                <a:lnTo>
                  <a:pt x="1315950" y="721045"/>
                </a:lnTo>
                <a:lnTo>
                  <a:pt x="1328600" y="732002"/>
                </a:lnTo>
                <a:lnTo>
                  <a:pt x="1358377" y="752798"/>
                </a:lnTo>
                <a:lnTo>
                  <a:pt x="1392137" y="764183"/>
                </a:lnTo>
                <a:lnTo>
                  <a:pt x="1427733" y="765749"/>
                </a:lnTo>
                <a:lnTo>
                  <a:pt x="1463017" y="757084"/>
                </a:lnTo>
                <a:lnTo>
                  <a:pt x="1518921" y="712955"/>
                </a:lnTo>
                <a:lnTo>
                  <a:pt x="1542278" y="645680"/>
                </a:lnTo>
                <a:lnTo>
                  <a:pt x="1543467" y="610580"/>
                </a:lnTo>
                <a:lnTo>
                  <a:pt x="1541819" y="564182"/>
                </a:lnTo>
                <a:lnTo>
                  <a:pt x="1533682" y="511372"/>
                </a:lnTo>
                <a:lnTo>
                  <a:pt x="1515405" y="457034"/>
                </a:lnTo>
                <a:lnTo>
                  <a:pt x="1522681" y="400156"/>
                </a:lnTo>
                <a:lnTo>
                  <a:pt x="1520310" y="346741"/>
                </a:lnTo>
                <a:lnTo>
                  <a:pt x="1512829" y="300879"/>
                </a:lnTo>
                <a:lnTo>
                  <a:pt x="1490946" y="233071"/>
                </a:lnTo>
                <a:lnTo>
                  <a:pt x="1439567" y="184713"/>
                </a:lnTo>
                <a:lnTo>
                  <a:pt x="1388917" y="170947"/>
                </a:lnTo>
                <a:lnTo>
                  <a:pt x="1372744" y="171049"/>
                </a:lnTo>
                <a:lnTo>
                  <a:pt x="1356874" y="173180"/>
                </a:lnTo>
                <a:lnTo>
                  <a:pt x="1341491" y="177266"/>
                </a:lnTo>
                <a:lnTo>
                  <a:pt x="1326291" y="158717"/>
                </a:lnTo>
                <a:lnTo>
                  <a:pt x="1286838" y="131692"/>
                </a:lnTo>
                <a:lnTo>
                  <a:pt x="1245960" y="120463"/>
                </a:lnTo>
                <a:lnTo>
                  <a:pt x="1207900" y="113905"/>
                </a:lnTo>
                <a:lnTo>
                  <a:pt x="1202070" y="113118"/>
                </a:lnTo>
                <a:lnTo>
                  <a:pt x="1200796" y="106477"/>
                </a:lnTo>
                <a:lnTo>
                  <a:pt x="1178142" y="57258"/>
                </a:lnTo>
                <a:lnTo>
                  <a:pt x="1125817" y="16607"/>
                </a:lnTo>
                <a:lnTo>
                  <a:pt x="1019012" y="1020"/>
                </a:lnTo>
                <a:lnTo>
                  <a:pt x="950015" y="0"/>
                </a:lnTo>
                <a:lnTo>
                  <a:pt x="885875" y="4117"/>
                </a:lnTo>
                <a:lnTo>
                  <a:pt x="826483" y="12756"/>
                </a:lnTo>
                <a:lnTo>
                  <a:pt x="771727" y="25299"/>
                </a:lnTo>
                <a:lnTo>
                  <a:pt x="721498" y="41129"/>
                </a:lnTo>
                <a:lnTo>
                  <a:pt x="675686" y="59630"/>
                </a:lnTo>
                <a:lnTo>
                  <a:pt x="634179" y="80184"/>
                </a:lnTo>
                <a:lnTo>
                  <a:pt x="596867" y="102175"/>
                </a:lnTo>
                <a:lnTo>
                  <a:pt x="563641" y="124985"/>
                </a:lnTo>
                <a:lnTo>
                  <a:pt x="509003" y="170594"/>
                </a:lnTo>
                <a:lnTo>
                  <a:pt x="469382" y="212076"/>
                </a:lnTo>
                <a:lnTo>
                  <a:pt x="415537" y="225081"/>
                </a:lnTo>
                <a:lnTo>
                  <a:pt x="364262" y="241185"/>
                </a:lnTo>
                <a:lnTo>
                  <a:pt x="315571" y="260378"/>
                </a:lnTo>
                <a:lnTo>
                  <a:pt x="269481" y="282650"/>
                </a:lnTo>
                <a:lnTo>
                  <a:pt x="226007" y="307990"/>
                </a:lnTo>
                <a:lnTo>
                  <a:pt x="185167" y="336388"/>
                </a:lnTo>
                <a:lnTo>
                  <a:pt x="146974" y="367833"/>
                </a:lnTo>
                <a:lnTo>
                  <a:pt x="111446" y="402315"/>
                </a:lnTo>
                <a:lnTo>
                  <a:pt x="78599" y="439822"/>
                </a:lnTo>
                <a:lnTo>
                  <a:pt x="48448" y="480346"/>
                </a:lnTo>
                <a:lnTo>
                  <a:pt x="21008" y="523874"/>
                </a:lnTo>
                <a:lnTo>
                  <a:pt x="19853" y="525589"/>
                </a:lnTo>
                <a:lnTo>
                  <a:pt x="18748" y="527316"/>
                </a:lnTo>
                <a:lnTo>
                  <a:pt x="17681" y="529081"/>
                </a:lnTo>
                <a:lnTo>
                  <a:pt x="2499" y="566825"/>
                </a:lnTo>
                <a:lnTo>
                  <a:pt x="0" y="606575"/>
                </a:lnTo>
                <a:lnTo>
                  <a:pt x="9830" y="645208"/>
                </a:lnTo>
                <a:lnTo>
                  <a:pt x="31638" y="679601"/>
                </a:lnTo>
                <a:lnTo>
                  <a:pt x="32959" y="681087"/>
                </a:lnTo>
                <a:lnTo>
                  <a:pt x="35436" y="683678"/>
                </a:lnTo>
                <a:lnTo>
                  <a:pt x="48310" y="698761"/>
                </a:lnTo>
                <a:lnTo>
                  <a:pt x="66377" y="717890"/>
                </a:lnTo>
                <a:lnTo>
                  <a:pt x="118554" y="764242"/>
                </a:lnTo>
                <a:lnTo>
                  <a:pt x="152893" y="789442"/>
                </a:lnTo>
                <a:lnTo>
                  <a:pt x="192887" y="814644"/>
                </a:lnTo>
                <a:lnTo>
                  <a:pt x="238650" y="838835"/>
                </a:lnTo>
                <a:lnTo>
                  <a:pt x="290298" y="861005"/>
                </a:lnTo>
                <a:lnTo>
                  <a:pt x="347946" y="880142"/>
                </a:lnTo>
                <a:lnTo>
                  <a:pt x="411709" y="895235"/>
                </a:lnTo>
                <a:lnTo>
                  <a:pt x="481702" y="905272"/>
                </a:lnTo>
                <a:lnTo>
                  <a:pt x="558041" y="909243"/>
                </a:lnTo>
                <a:lnTo>
                  <a:pt x="594135" y="925109"/>
                </a:lnTo>
                <a:lnTo>
                  <a:pt x="633452" y="938965"/>
                </a:lnTo>
                <a:lnTo>
                  <a:pt x="675954" y="950803"/>
                </a:lnTo>
                <a:lnTo>
                  <a:pt x="721605" y="960612"/>
                </a:lnTo>
                <a:lnTo>
                  <a:pt x="770365" y="968383"/>
                </a:lnTo>
                <a:lnTo>
                  <a:pt x="822198" y="974106"/>
                </a:lnTo>
                <a:lnTo>
                  <a:pt x="877065" y="977772"/>
                </a:lnTo>
                <a:lnTo>
                  <a:pt x="883300" y="978064"/>
                </a:lnTo>
                <a:lnTo>
                  <a:pt x="889460" y="977899"/>
                </a:lnTo>
                <a:lnTo>
                  <a:pt x="929721" y="969007"/>
                </a:lnTo>
                <a:lnTo>
                  <a:pt x="984536" y="927210"/>
                </a:lnTo>
                <a:lnTo>
                  <a:pt x="1002782" y="893177"/>
                </a:lnTo>
                <a:lnTo>
                  <a:pt x="1004573" y="887577"/>
                </a:lnTo>
                <a:lnTo>
                  <a:pt x="1037272" y="882514"/>
                </a:lnTo>
                <a:lnTo>
                  <a:pt x="1108389" y="867883"/>
                </a:lnTo>
                <a:lnTo>
                  <a:pt x="1146889" y="858113"/>
                </a:lnTo>
                <a:lnTo>
                  <a:pt x="1183516" y="841677"/>
                </a:lnTo>
                <a:lnTo>
                  <a:pt x="1212589" y="815347"/>
                </a:lnTo>
                <a:lnTo>
                  <a:pt x="1232257" y="781408"/>
                </a:lnTo>
                <a:lnTo>
                  <a:pt x="1240666" y="742149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02966" y="6179548"/>
            <a:ext cx="734695" cy="305435"/>
          </a:xfrm>
          <a:custGeom>
            <a:avLst/>
            <a:gdLst/>
            <a:ahLst/>
            <a:cxnLst/>
            <a:rect l="l" t="t" r="r" b="b"/>
            <a:pathLst>
              <a:path w="734695" h="305435">
                <a:moveTo>
                  <a:pt x="701896" y="240525"/>
                </a:moveTo>
                <a:lnTo>
                  <a:pt x="537844" y="240525"/>
                </a:lnTo>
                <a:lnTo>
                  <a:pt x="526245" y="250371"/>
                </a:lnTo>
                <a:lnTo>
                  <a:pt x="518086" y="258573"/>
                </a:lnTo>
                <a:lnTo>
                  <a:pt x="513266" y="264187"/>
                </a:lnTo>
                <a:lnTo>
                  <a:pt x="511682" y="266268"/>
                </a:lnTo>
                <a:lnTo>
                  <a:pt x="547034" y="294196"/>
                </a:lnTo>
                <a:lnTo>
                  <a:pt x="572034" y="304960"/>
                </a:lnTo>
                <a:lnTo>
                  <a:pt x="598581" y="299867"/>
                </a:lnTo>
                <a:lnTo>
                  <a:pt x="638568" y="280225"/>
                </a:lnTo>
                <a:lnTo>
                  <a:pt x="678081" y="257941"/>
                </a:lnTo>
                <a:lnTo>
                  <a:pt x="701227" y="241184"/>
                </a:lnTo>
                <a:lnTo>
                  <a:pt x="701896" y="240525"/>
                </a:lnTo>
                <a:close/>
              </a:path>
              <a:path w="734695" h="305435">
                <a:moveTo>
                  <a:pt x="720949" y="221424"/>
                </a:moveTo>
                <a:lnTo>
                  <a:pt x="281571" y="221424"/>
                </a:lnTo>
                <a:lnTo>
                  <a:pt x="279387" y="224155"/>
                </a:lnTo>
                <a:lnTo>
                  <a:pt x="278307" y="225704"/>
                </a:lnTo>
                <a:lnTo>
                  <a:pt x="344622" y="278120"/>
                </a:lnTo>
                <a:lnTo>
                  <a:pt x="391531" y="298319"/>
                </a:lnTo>
                <a:lnTo>
                  <a:pt x="441360" y="288758"/>
                </a:lnTo>
                <a:lnTo>
                  <a:pt x="516432" y="251891"/>
                </a:lnTo>
                <a:lnTo>
                  <a:pt x="531113" y="244157"/>
                </a:lnTo>
                <a:lnTo>
                  <a:pt x="537844" y="240525"/>
                </a:lnTo>
                <a:lnTo>
                  <a:pt x="701896" y="240525"/>
                </a:lnTo>
                <a:lnTo>
                  <a:pt x="717024" y="225624"/>
                </a:lnTo>
                <a:lnTo>
                  <a:pt x="720949" y="221424"/>
                </a:lnTo>
                <a:close/>
              </a:path>
              <a:path w="734695" h="305435">
                <a:moveTo>
                  <a:pt x="537108" y="0"/>
                </a:moveTo>
                <a:lnTo>
                  <a:pt x="286075" y="9099"/>
                </a:lnTo>
                <a:lnTo>
                  <a:pt x="120011" y="78884"/>
                </a:lnTo>
                <a:lnTo>
                  <a:pt x="28219" y="158239"/>
                </a:lnTo>
                <a:lnTo>
                  <a:pt x="0" y="196049"/>
                </a:lnTo>
                <a:lnTo>
                  <a:pt x="80423" y="248781"/>
                </a:lnTo>
                <a:lnTo>
                  <a:pt x="136561" y="269001"/>
                </a:lnTo>
                <a:lnTo>
                  <a:pt x="194811" y="259089"/>
                </a:lnTo>
                <a:lnTo>
                  <a:pt x="281571" y="221424"/>
                </a:lnTo>
                <a:lnTo>
                  <a:pt x="720949" y="221424"/>
                </a:lnTo>
                <a:lnTo>
                  <a:pt x="727061" y="214884"/>
                </a:lnTo>
                <a:lnTo>
                  <a:pt x="582815" y="214884"/>
                </a:lnTo>
                <a:lnTo>
                  <a:pt x="621222" y="188969"/>
                </a:lnTo>
                <a:lnTo>
                  <a:pt x="647542" y="166174"/>
                </a:lnTo>
                <a:lnTo>
                  <a:pt x="669903" y="142601"/>
                </a:lnTo>
                <a:lnTo>
                  <a:pt x="688404" y="122897"/>
                </a:lnTo>
                <a:lnTo>
                  <a:pt x="428777" y="122897"/>
                </a:lnTo>
                <a:lnTo>
                  <a:pt x="461765" y="92770"/>
                </a:lnTo>
                <a:lnTo>
                  <a:pt x="486500" y="64816"/>
                </a:lnTo>
                <a:lnTo>
                  <a:pt x="509457" y="35178"/>
                </a:lnTo>
                <a:lnTo>
                  <a:pt x="537108" y="0"/>
                </a:lnTo>
                <a:close/>
              </a:path>
              <a:path w="734695" h="305435">
                <a:moveTo>
                  <a:pt x="687896" y="199967"/>
                </a:moveTo>
                <a:lnTo>
                  <a:pt x="647214" y="200012"/>
                </a:lnTo>
                <a:lnTo>
                  <a:pt x="612251" y="205505"/>
                </a:lnTo>
                <a:lnTo>
                  <a:pt x="582815" y="214884"/>
                </a:lnTo>
                <a:lnTo>
                  <a:pt x="727061" y="214884"/>
                </a:lnTo>
                <a:lnTo>
                  <a:pt x="734491" y="206933"/>
                </a:lnTo>
                <a:lnTo>
                  <a:pt x="687896" y="199967"/>
                </a:lnTo>
                <a:close/>
              </a:path>
              <a:path w="734695" h="305435">
                <a:moveTo>
                  <a:pt x="571821" y="99883"/>
                </a:moveTo>
                <a:lnTo>
                  <a:pt x="518437" y="102755"/>
                </a:lnTo>
                <a:lnTo>
                  <a:pt x="470804" y="110814"/>
                </a:lnTo>
                <a:lnTo>
                  <a:pt x="428777" y="122897"/>
                </a:lnTo>
                <a:lnTo>
                  <a:pt x="688404" y="122897"/>
                </a:lnTo>
                <a:lnTo>
                  <a:pt x="696429" y="114350"/>
                </a:lnTo>
                <a:lnTo>
                  <a:pt x="631103" y="103361"/>
                </a:lnTo>
                <a:lnTo>
                  <a:pt x="571821" y="99883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87939" y="6379002"/>
            <a:ext cx="149860" cy="37465"/>
          </a:xfrm>
          <a:custGeom>
            <a:avLst/>
            <a:gdLst/>
            <a:ahLst/>
            <a:cxnLst/>
            <a:rect l="l" t="t" r="r" b="b"/>
            <a:pathLst>
              <a:path w="149859" h="37464">
                <a:moveTo>
                  <a:pt x="72004" y="0"/>
                </a:moveTo>
                <a:lnTo>
                  <a:pt x="50126" y="1880"/>
                </a:lnTo>
                <a:lnTo>
                  <a:pt x="40106" y="10014"/>
                </a:lnTo>
                <a:lnTo>
                  <a:pt x="28659" y="18509"/>
                </a:lnTo>
                <a:lnTo>
                  <a:pt x="15413" y="27535"/>
                </a:lnTo>
                <a:lnTo>
                  <a:pt x="0" y="37262"/>
                </a:lnTo>
                <a:lnTo>
                  <a:pt x="26280" y="28680"/>
                </a:lnTo>
                <a:lnTo>
                  <a:pt x="57035" y="23135"/>
                </a:lnTo>
                <a:lnTo>
                  <a:pt x="92400" y="21755"/>
                </a:lnTo>
                <a:lnTo>
                  <a:pt x="136116" y="21755"/>
                </a:lnTo>
                <a:lnTo>
                  <a:pt x="137426" y="20333"/>
                </a:lnTo>
                <a:lnTo>
                  <a:pt x="142633" y="14491"/>
                </a:lnTo>
                <a:lnTo>
                  <a:pt x="149529" y="7481"/>
                </a:lnTo>
                <a:lnTo>
                  <a:pt x="121659" y="2482"/>
                </a:lnTo>
                <a:lnTo>
                  <a:pt x="95832" y="94"/>
                </a:lnTo>
                <a:lnTo>
                  <a:pt x="72004" y="0"/>
                </a:lnTo>
                <a:close/>
              </a:path>
              <a:path w="149859" h="37464">
                <a:moveTo>
                  <a:pt x="136116" y="21755"/>
                </a:moveTo>
                <a:lnTo>
                  <a:pt x="92400" y="21755"/>
                </a:lnTo>
                <a:lnTo>
                  <a:pt x="132511" y="25667"/>
                </a:lnTo>
                <a:lnTo>
                  <a:pt x="136116" y="21755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123695" y="644192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265" y="0"/>
                </a:moveTo>
                <a:lnTo>
                  <a:pt x="13195" y="3276"/>
                </a:lnTo>
                <a:lnTo>
                  <a:pt x="0" y="10236"/>
                </a:lnTo>
                <a:lnTo>
                  <a:pt x="2844" y="12001"/>
                </a:lnTo>
                <a:lnTo>
                  <a:pt x="4470" y="12941"/>
                </a:lnTo>
                <a:lnTo>
                  <a:pt x="8369" y="9080"/>
                </a:lnTo>
                <a:lnTo>
                  <a:pt x="13233" y="4673"/>
                </a:lnTo>
                <a:lnTo>
                  <a:pt x="1926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02967" y="6179548"/>
            <a:ext cx="537210" cy="203835"/>
          </a:xfrm>
          <a:custGeom>
            <a:avLst/>
            <a:gdLst/>
            <a:ahLst/>
            <a:cxnLst/>
            <a:rect l="l" t="t" r="r" b="b"/>
            <a:pathLst>
              <a:path w="537209" h="203835">
                <a:moveTo>
                  <a:pt x="537108" y="0"/>
                </a:moveTo>
                <a:lnTo>
                  <a:pt x="286075" y="9097"/>
                </a:lnTo>
                <a:lnTo>
                  <a:pt x="120011" y="78878"/>
                </a:lnTo>
                <a:lnTo>
                  <a:pt x="28219" y="158228"/>
                </a:lnTo>
                <a:lnTo>
                  <a:pt x="0" y="196037"/>
                </a:lnTo>
                <a:lnTo>
                  <a:pt x="4241" y="198945"/>
                </a:lnTo>
                <a:lnTo>
                  <a:pt x="11887" y="203301"/>
                </a:lnTo>
                <a:lnTo>
                  <a:pt x="23506" y="188238"/>
                </a:lnTo>
                <a:lnTo>
                  <a:pt x="39959" y="169443"/>
                </a:lnTo>
                <a:lnTo>
                  <a:pt x="88293" y="125080"/>
                </a:lnTo>
                <a:lnTo>
                  <a:pt x="120637" y="101727"/>
                </a:lnTo>
                <a:lnTo>
                  <a:pt x="158743" y="79070"/>
                </a:lnTo>
                <a:lnTo>
                  <a:pt x="202842" y="58215"/>
                </a:lnTo>
                <a:lnTo>
                  <a:pt x="253167" y="40269"/>
                </a:lnTo>
                <a:lnTo>
                  <a:pt x="309949" y="26340"/>
                </a:lnTo>
                <a:lnTo>
                  <a:pt x="373420" y="17534"/>
                </a:lnTo>
                <a:lnTo>
                  <a:pt x="443813" y="14959"/>
                </a:lnTo>
                <a:lnTo>
                  <a:pt x="525079" y="14959"/>
                </a:lnTo>
                <a:lnTo>
                  <a:pt x="531368" y="6997"/>
                </a:lnTo>
                <a:lnTo>
                  <a:pt x="537108" y="0"/>
                </a:lnTo>
                <a:close/>
              </a:path>
              <a:path w="537209" h="203835">
                <a:moveTo>
                  <a:pt x="525079" y="14959"/>
                </a:moveTo>
                <a:lnTo>
                  <a:pt x="443813" y="14959"/>
                </a:lnTo>
                <a:lnTo>
                  <a:pt x="521360" y="19723"/>
                </a:lnTo>
                <a:lnTo>
                  <a:pt x="525079" y="14959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33902" y="6279905"/>
            <a:ext cx="266065" cy="44450"/>
          </a:xfrm>
          <a:custGeom>
            <a:avLst/>
            <a:gdLst/>
            <a:ahLst/>
            <a:cxnLst/>
            <a:rect l="l" t="t" r="r" b="b"/>
            <a:pathLst>
              <a:path w="266065" h="44450">
                <a:moveTo>
                  <a:pt x="161649" y="0"/>
                </a:moveTo>
                <a:lnTo>
                  <a:pt x="115756" y="137"/>
                </a:lnTo>
                <a:lnTo>
                  <a:pt x="73775" y="4177"/>
                </a:lnTo>
                <a:lnTo>
                  <a:pt x="35623" y="11478"/>
                </a:lnTo>
                <a:lnTo>
                  <a:pt x="27905" y="19302"/>
                </a:lnTo>
                <a:lnTo>
                  <a:pt x="19492" y="27340"/>
                </a:lnTo>
                <a:lnTo>
                  <a:pt x="10239" y="35674"/>
                </a:lnTo>
                <a:lnTo>
                  <a:pt x="0" y="44384"/>
                </a:lnTo>
                <a:lnTo>
                  <a:pt x="39491" y="32892"/>
                </a:lnTo>
                <a:lnTo>
                  <a:pt x="83964" y="24926"/>
                </a:lnTo>
                <a:lnTo>
                  <a:pt x="133537" y="21460"/>
                </a:lnTo>
                <a:lnTo>
                  <a:pt x="258213" y="21460"/>
                </a:lnTo>
                <a:lnTo>
                  <a:pt x="259143" y="20470"/>
                </a:lnTo>
                <a:lnTo>
                  <a:pt x="265493" y="14005"/>
                </a:lnTo>
                <a:lnTo>
                  <a:pt x="211534" y="4408"/>
                </a:lnTo>
                <a:lnTo>
                  <a:pt x="161649" y="0"/>
                </a:lnTo>
                <a:close/>
              </a:path>
              <a:path w="266065" h="44450">
                <a:moveTo>
                  <a:pt x="258213" y="21460"/>
                </a:moveTo>
                <a:lnTo>
                  <a:pt x="133537" y="21460"/>
                </a:lnTo>
                <a:lnTo>
                  <a:pt x="188330" y="23464"/>
                </a:lnTo>
                <a:lnTo>
                  <a:pt x="248462" y="31912"/>
                </a:lnTo>
                <a:lnTo>
                  <a:pt x="253606" y="26362"/>
                </a:lnTo>
                <a:lnTo>
                  <a:pt x="258213" y="2146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61771" y="6343538"/>
            <a:ext cx="217754" cy="3415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28929" y="6730396"/>
            <a:ext cx="348615" cy="105410"/>
          </a:xfrm>
          <a:custGeom>
            <a:avLst/>
            <a:gdLst/>
            <a:ahLst/>
            <a:cxnLst/>
            <a:rect l="l" t="t" r="r" b="b"/>
            <a:pathLst>
              <a:path w="348615" h="105409">
                <a:moveTo>
                  <a:pt x="216382" y="0"/>
                </a:moveTo>
                <a:lnTo>
                  <a:pt x="0" y="55257"/>
                </a:lnTo>
                <a:lnTo>
                  <a:pt x="52432" y="92843"/>
                </a:lnTo>
                <a:lnTo>
                  <a:pt x="106186" y="104916"/>
                </a:lnTo>
                <a:lnTo>
                  <a:pt x="193908" y="91063"/>
                </a:lnTo>
                <a:lnTo>
                  <a:pt x="348246" y="50876"/>
                </a:lnTo>
                <a:lnTo>
                  <a:pt x="216382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13305" y="6794679"/>
            <a:ext cx="333375" cy="102235"/>
          </a:xfrm>
          <a:custGeom>
            <a:avLst/>
            <a:gdLst/>
            <a:ahLst/>
            <a:cxnLst/>
            <a:rect l="l" t="t" r="r" b="b"/>
            <a:pathLst>
              <a:path w="333375" h="102234">
                <a:moveTo>
                  <a:pt x="0" y="0"/>
                </a:moveTo>
                <a:lnTo>
                  <a:pt x="38471" y="51786"/>
                </a:lnTo>
                <a:lnTo>
                  <a:pt x="85982" y="79675"/>
                </a:lnTo>
                <a:lnTo>
                  <a:pt x="173750" y="93231"/>
                </a:lnTo>
                <a:lnTo>
                  <a:pt x="332994" y="102019"/>
                </a:lnTo>
                <a:lnTo>
                  <a:pt x="222923" y="13360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0327" y="6364278"/>
            <a:ext cx="1252220" cy="633095"/>
          </a:xfrm>
          <a:custGeom>
            <a:avLst/>
            <a:gdLst/>
            <a:ahLst/>
            <a:cxnLst/>
            <a:rect l="l" t="t" r="r" b="b"/>
            <a:pathLst>
              <a:path w="1252220" h="633095">
                <a:moveTo>
                  <a:pt x="572876" y="0"/>
                </a:moveTo>
                <a:lnTo>
                  <a:pt x="524294" y="316"/>
                </a:lnTo>
                <a:lnTo>
                  <a:pt x="476021" y="2840"/>
                </a:lnTo>
                <a:lnTo>
                  <a:pt x="428274" y="7765"/>
                </a:lnTo>
                <a:lnTo>
                  <a:pt x="381272" y="15285"/>
                </a:lnTo>
                <a:lnTo>
                  <a:pt x="335230" y="25594"/>
                </a:lnTo>
                <a:lnTo>
                  <a:pt x="290367" y="38886"/>
                </a:lnTo>
                <a:lnTo>
                  <a:pt x="246901" y="55355"/>
                </a:lnTo>
                <a:lnTo>
                  <a:pt x="205048" y="75194"/>
                </a:lnTo>
                <a:lnTo>
                  <a:pt x="165026" y="98599"/>
                </a:lnTo>
                <a:lnTo>
                  <a:pt x="127054" y="125762"/>
                </a:lnTo>
                <a:lnTo>
                  <a:pt x="91347" y="156877"/>
                </a:lnTo>
                <a:lnTo>
                  <a:pt x="58124" y="192140"/>
                </a:lnTo>
                <a:lnTo>
                  <a:pt x="27602" y="231742"/>
                </a:lnTo>
                <a:lnTo>
                  <a:pt x="0" y="275879"/>
                </a:lnTo>
                <a:lnTo>
                  <a:pt x="207982" y="553507"/>
                </a:lnTo>
                <a:lnTo>
                  <a:pt x="407749" y="633005"/>
                </a:lnTo>
                <a:lnTo>
                  <a:pt x="716696" y="502631"/>
                </a:lnTo>
                <a:lnTo>
                  <a:pt x="1252220" y="150645"/>
                </a:lnTo>
                <a:lnTo>
                  <a:pt x="1190769" y="128238"/>
                </a:lnTo>
                <a:lnTo>
                  <a:pt x="1133585" y="108498"/>
                </a:lnTo>
                <a:lnTo>
                  <a:pt x="1065456" y="86726"/>
                </a:lnTo>
                <a:lnTo>
                  <a:pt x="1027832" y="75563"/>
                </a:lnTo>
                <a:lnTo>
                  <a:pt x="988123" y="64474"/>
                </a:lnTo>
                <a:lnTo>
                  <a:pt x="946549" y="53653"/>
                </a:lnTo>
                <a:lnTo>
                  <a:pt x="903326" y="43294"/>
                </a:lnTo>
                <a:lnTo>
                  <a:pt x="858673" y="33590"/>
                </a:lnTo>
                <a:lnTo>
                  <a:pt x="812805" y="24736"/>
                </a:lnTo>
                <a:lnTo>
                  <a:pt x="765941" y="16926"/>
                </a:lnTo>
                <a:lnTo>
                  <a:pt x="718299" y="10353"/>
                </a:lnTo>
                <a:lnTo>
                  <a:pt x="670096" y="5212"/>
                </a:lnTo>
                <a:lnTo>
                  <a:pt x="621549" y="1696"/>
                </a:lnTo>
                <a:lnTo>
                  <a:pt x="572876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89208" y="6462669"/>
            <a:ext cx="411506" cy="2484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 rot="21300000">
            <a:off x="8705768" y="6447565"/>
            <a:ext cx="46829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475637" y="45684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75637" y="45684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65531" y="5285710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01380" y="5508528"/>
            <a:ext cx="422357" cy="1703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00350" y="4710631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7"/>
                </a:lnTo>
                <a:lnTo>
                  <a:pt x="672515" y="671067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02218" y="4851653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9482" y="5131012"/>
            <a:ext cx="121145" cy="861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0357" y="4702649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36" y="4851"/>
                </a:lnTo>
                <a:lnTo>
                  <a:pt x="86108" y="33604"/>
                </a:lnTo>
                <a:lnTo>
                  <a:pt x="50977" y="74797"/>
                </a:lnTo>
                <a:lnTo>
                  <a:pt x="21366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1" y="119785"/>
                </a:lnTo>
                <a:lnTo>
                  <a:pt x="275427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6" y="25654"/>
                </a:lnTo>
                <a:lnTo>
                  <a:pt x="431054" y="31902"/>
                </a:lnTo>
                <a:lnTo>
                  <a:pt x="382871" y="41710"/>
                </a:lnTo>
                <a:lnTo>
                  <a:pt x="335063" y="54630"/>
                </a:lnTo>
                <a:lnTo>
                  <a:pt x="288474" y="70180"/>
                </a:lnTo>
                <a:lnTo>
                  <a:pt x="243901" y="87882"/>
                </a:lnTo>
                <a:lnTo>
                  <a:pt x="202145" y="107264"/>
                </a:lnTo>
                <a:lnTo>
                  <a:pt x="275427" y="107264"/>
                </a:lnTo>
                <a:lnTo>
                  <a:pt x="288474" y="102082"/>
                </a:lnTo>
                <a:lnTo>
                  <a:pt x="335063" y="86533"/>
                </a:lnTo>
                <a:lnTo>
                  <a:pt x="382871" y="73612"/>
                </a:lnTo>
                <a:lnTo>
                  <a:pt x="431099" y="63795"/>
                </a:lnTo>
                <a:lnTo>
                  <a:pt x="478946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12616" y="4964194"/>
            <a:ext cx="153073" cy="85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19370" y="517446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81533" y="5236626"/>
            <a:ext cx="158711" cy="1586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19370" y="518161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81533" y="5243777"/>
            <a:ext cx="158711" cy="1586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075646" y="5089106"/>
            <a:ext cx="53721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5" dirty="0">
                <a:solidFill>
                  <a:srgbClr val="FFFFFF"/>
                </a:solidFill>
                <a:latin typeface="Calibri"/>
                <a:cs typeface="Calibri"/>
              </a:rPr>
              <a:t>4+2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52200" y="59502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0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9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9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8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48986" y="6406752"/>
            <a:ext cx="221585" cy="2626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97038" y="6021781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99123" y="6082035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88"/>
                </a:lnTo>
                <a:lnTo>
                  <a:pt x="51143" y="122462"/>
                </a:lnTo>
                <a:lnTo>
                  <a:pt x="0" y="163584"/>
                </a:lnTo>
                <a:lnTo>
                  <a:pt x="18389" y="171471"/>
                </a:lnTo>
                <a:lnTo>
                  <a:pt x="32523" y="160030"/>
                </a:lnTo>
                <a:lnTo>
                  <a:pt x="50462" y="146661"/>
                </a:lnTo>
                <a:lnTo>
                  <a:pt x="97676" y="116187"/>
                </a:lnTo>
                <a:lnTo>
                  <a:pt x="159863" y="84156"/>
                </a:lnTo>
                <a:lnTo>
                  <a:pt x="196519" y="68840"/>
                </a:lnTo>
                <a:lnTo>
                  <a:pt x="236855" y="54674"/>
                </a:lnTo>
                <a:lnTo>
                  <a:pt x="280851" y="42171"/>
                </a:lnTo>
                <a:lnTo>
                  <a:pt x="328485" y="31846"/>
                </a:lnTo>
                <a:lnTo>
                  <a:pt x="379736" y="24211"/>
                </a:lnTo>
                <a:lnTo>
                  <a:pt x="434584" y="19779"/>
                </a:lnTo>
                <a:lnTo>
                  <a:pt x="493008" y="19064"/>
                </a:lnTo>
                <a:lnTo>
                  <a:pt x="563713" y="19064"/>
                </a:lnTo>
                <a:lnTo>
                  <a:pt x="448952" y="0"/>
                </a:lnTo>
                <a:close/>
              </a:path>
              <a:path w="788670" h="172085">
                <a:moveTo>
                  <a:pt x="563713" y="19064"/>
                </a:moveTo>
                <a:lnTo>
                  <a:pt x="493008" y="19064"/>
                </a:lnTo>
                <a:lnTo>
                  <a:pt x="554986" y="22579"/>
                </a:lnTo>
                <a:lnTo>
                  <a:pt x="620498" y="30837"/>
                </a:lnTo>
                <a:lnTo>
                  <a:pt x="689522" y="44351"/>
                </a:lnTo>
                <a:lnTo>
                  <a:pt x="762038" y="63635"/>
                </a:lnTo>
                <a:lnTo>
                  <a:pt x="768445" y="61708"/>
                </a:lnTo>
                <a:lnTo>
                  <a:pt x="774920" y="59851"/>
                </a:lnTo>
                <a:lnTo>
                  <a:pt x="781460" y="58060"/>
                </a:lnTo>
                <a:lnTo>
                  <a:pt x="788060" y="56333"/>
                </a:lnTo>
                <a:lnTo>
                  <a:pt x="563713" y="19064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35099" y="6662524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39" h="132715">
                <a:moveTo>
                  <a:pt x="277036" y="0"/>
                </a:moveTo>
                <a:lnTo>
                  <a:pt x="217348" y="7736"/>
                </a:lnTo>
                <a:lnTo>
                  <a:pt x="96097" y="29260"/>
                </a:lnTo>
                <a:lnTo>
                  <a:pt x="0" y="62043"/>
                </a:lnTo>
                <a:lnTo>
                  <a:pt x="15772" y="103555"/>
                </a:lnTo>
                <a:lnTo>
                  <a:pt x="62878" y="119852"/>
                </a:lnTo>
                <a:lnTo>
                  <a:pt x="113588" y="129242"/>
                </a:lnTo>
                <a:lnTo>
                  <a:pt x="166142" y="132521"/>
                </a:lnTo>
                <a:lnTo>
                  <a:pt x="218777" y="130486"/>
                </a:lnTo>
                <a:lnTo>
                  <a:pt x="269732" y="123934"/>
                </a:lnTo>
                <a:lnTo>
                  <a:pt x="317246" y="113659"/>
                </a:lnTo>
                <a:lnTo>
                  <a:pt x="359557" y="100458"/>
                </a:lnTo>
                <a:lnTo>
                  <a:pt x="394903" y="85128"/>
                </a:lnTo>
                <a:lnTo>
                  <a:pt x="405292" y="78625"/>
                </a:lnTo>
                <a:lnTo>
                  <a:pt x="354094" y="78625"/>
                </a:lnTo>
                <a:lnTo>
                  <a:pt x="316566" y="74880"/>
                </a:lnTo>
                <a:lnTo>
                  <a:pt x="295396" y="50811"/>
                </a:lnTo>
                <a:lnTo>
                  <a:pt x="277036" y="0"/>
                </a:lnTo>
                <a:close/>
              </a:path>
              <a:path w="421639" h="132715">
                <a:moveTo>
                  <a:pt x="421524" y="68465"/>
                </a:moveTo>
                <a:lnTo>
                  <a:pt x="354094" y="78625"/>
                </a:lnTo>
                <a:lnTo>
                  <a:pt x="405292" y="78625"/>
                </a:lnTo>
                <a:lnTo>
                  <a:pt x="421524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27227" y="6728337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10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68674" y="6206868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89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75"/>
                </a:lnTo>
                <a:lnTo>
                  <a:pt x="99986" y="407008"/>
                </a:lnTo>
                <a:lnTo>
                  <a:pt x="85190" y="421061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89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87652" y="6358964"/>
            <a:ext cx="226047" cy="226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5163281" y="6341016"/>
            <a:ext cx="42164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3+3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9820" y="1167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152" y="549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400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9096" y="2812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5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9102" y="2812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5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910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9508" y="22706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900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5079" y="8469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3736" y="6649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5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6" y="167543"/>
                </a:lnTo>
                <a:lnTo>
                  <a:pt x="1636730" y="147334"/>
                </a:lnTo>
                <a:lnTo>
                  <a:pt x="1589921" y="128413"/>
                </a:lnTo>
                <a:lnTo>
                  <a:pt x="1542749" y="110783"/>
                </a:lnTo>
                <a:lnTo>
                  <a:pt x="1495223" y="94445"/>
                </a:lnTo>
                <a:lnTo>
                  <a:pt x="1447351" y="79403"/>
                </a:lnTo>
                <a:lnTo>
                  <a:pt x="1399145" y="65657"/>
                </a:lnTo>
                <a:lnTo>
                  <a:pt x="1350613" y="53211"/>
                </a:lnTo>
                <a:lnTo>
                  <a:pt x="1301764" y="42065"/>
                </a:lnTo>
                <a:lnTo>
                  <a:pt x="1252608" y="32223"/>
                </a:lnTo>
                <a:lnTo>
                  <a:pt x="1203154" y="23687"/>
                </a:lnTo>
                <a:lnTo>
                  <a:pt x="1153412" y="16458"/>
                </a:lnTo>
                <a:lnTo>
                  <a:pt x="1103392" y="10538"/>
                </a:lnTo>
                <a:lnTo>
                  <a:pt x="1053102" y="5931"/>
                </a:lnTo>
                <a:lnTo>
                  <a:pt x="1002551" y="2637"/>
                </a:lnTo>
                <a:lnTo>
                  <a:pt x="951751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AB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5078" y="25763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8368" y="25763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F8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6352" y="2369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F8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623" y="25639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58459" y="1167568"/>
            <a:ext cx="3034665" cy="988694"/>
          </a:xfrm>
          <a:custGeom>
            <a:avLst/>
            <a:gdLst/>
            <a:ahLst/>
            <a:cxnLst/>
            <a:rect l="l" t="t" r="r" b="b"/>
            <a:pathLst>
              <a:path w="3034665" h="988694">
                <a:moveTo>
                  <a:pt x="21069" y="987666"/>
                </a:moveTo>
                <a:lnTo>
                  <a:pt x="17678" y="987666"/>
                </a:lnTo>
                <a:lnTo>
                  <a:pt x="14147" y="987742"/>
                </a:lnTo>
                <a:lnTo>
                  <a:pt x="10477" y="987920"/>
                </a:lnTo>
                <a:lnTo>
                  <a:pt x="6832" y="988098"/>
                </a:lnTo>
                <a:lnTo>
                  <a:pt x="3340" y="988364"/>
                </a:lnTo>
                <a:lnTo>
                  <a:pt x="0" y="988682"/>
                </a:lnTo>
                <a:lnTo>
                  <a:pt x="14571" y="940252"/>
                </a:lnTo>
                <a:lnTo>
                  <a:pt x="30668" y="892406"/>
                </a:lnTo>
                <a:lnTo>
                  <a:pt x="48271" y="845176"/>
                </a:lnTo>
                <a:lnTo>
                  <a:pt x="67363" y="798594"/>
                </a:lnTo>
                <a:lnTo>
                  <a:pt x="87926" y="752692"/>
                </a:lnTo>
                <a:lnTo>
                  <a:pt x="109941" y="707502"/>
                </a:lnTo>
                <a:lnTo>
                  <a:pt x="133390" y="663055"/>
                </a:lnTo>
                <a:lnTo>
                  <a:pt x="158256" y="619383"/>
                </a:lnTo>
                <a:lnTo>
                  <a:pt x="184519" y="576519"/>
                </a:lnTo>
                <a:lnTo>
                  <a:pt x="212161" y="534494"/>
                </a:lnTo>
                <a:lnTo>
                  <a:pt x="241166" y="493340"/>
                </a:lnTo>
                <a:lnTo>
                  <a:pt x="271513" y="453089"/>
                </a:lnTo>
                <a:lnTo>
                  <a:pt x="303186" y="413773"/>
                </a:lnTo>
                <a:lnTo>
                  <a:pt x="336166" y="375423"/>
                </a:lnTo>
                <a:lnTo>
                  <a:pt x="370434" y="338072"/>
                </a:lnTo>
                <a:lnTo>
                  <a:pt x="405973" y="301751"/>
                </a:lnTo>
                <a:lnTo>
                  <a:pt x="442765" y="266492"/>
                </a:lnTo>
                <a:lnTo>
                  <a:pt x="480791" y="232327"/>
                </a:lnTo>
                <a:lnTo>
                  <a:pt x="520034" y="199288"/>
                </a:lnTo>
                <a:lnTo>
                  <a:pt x="560474" y="167407"/>
                </a:lnTo>
                <a:lnTo>
                  <a:pt x="602094" y="136715"/>
                </a:lnTo>
                <a:lnTo>
                  <a:pt x="606450" y="139750"/>
                </a:lnTo>
                <a:lnTo>
                  <a:pt x="610882" y="142659"/>
                </a:lnTo>
                <a:lnTo>
                  <a:pt x="647565" y="162172"/>
                </a:lnTo>
                <a:lnTo>
                  <a:pt x="716790" y="181662"/>
                </a:lnTo>
                <a:lnTo>
                  <a:pt x="752919" y="184150"/>
                </a:lnTo>
                <a:lnTo>
                  <a:pt x="783990" y="182294"/>
                </a:lnTo>
                <a:lnTo>
                  <a:pt x="814631" y="176791"/>
                </a:lnTo>
                <a:lnTo>
                  <a:pt x="844430" y="167739"/>
                </a:lnTo>
                <a:lnTo>
                  <a:pt x="872972" y="155232"/>
                </a:lnTo>
                <a:lnTo>
                  <a:pt x="919693" y="132365"/>
                </a:lnTo>
                <a:lnTo>
                  <a:pt x="966945" y="111304"/>
                </a:lnTo>
                <a:lnTo>
                  <a:pt x="1014711" y="92054"/>
                </a:lnTo>
                <a:lnTo>
                  <a:pt x="1062976" y="74618"/>
                </a:lnTo>
                <a:lnTo>
                  <a:pt x="1111724" y="59000"/>
                </a:lnTo>
                <a:lnTo>
                  <a:pt x="1160937" y="45205"/>
                </a:lnTo>
                <a:lnTo>
                  <a:pt x="1210599" y="33236"/>
                </a:lnTo>
                <a:lnTo>
                  <a:pt x="1260695" y="23097"/>
                </a:lnTo>
                <a:lnTo>
                  <a:pt x="1311208" y="14793"/>
                </a:lnTo>
                <a:lnTo>
                  <a:pt x="1362122" y="8327"/>
                </a:lnTo>
                <a:lnTo>
                  <a:pt x="1413420" y="3703"/>
                </a:lnTo>
                <a:lnTo>
                  <a:pt x="1465086" y="926"/>
                </a:lnTo>
                <a:lnTo>
                  <a:pt x="1517103" y="0"/>
                </a:lnTo>
                <a:lnTo>
                  <a:pt x="1569490" y="939"/>
                </a:lnTo>
                <a:lnTo>
                  <a:pt x="1621519" y="3754"/>
                </a:lnTo>
                <a:lnTo>
                  <a:pt x="1673172" y="8440"/>
                </a:lnTo>
                <a:lnTo>
                  <a:pt x="1724434" y="14995"/>
                </a:lnTo>
                <a:lnTo>
                  <a:pt x="1775287" y="23413"/>
                </a:lnTo>
                <a:lnTo>
                  <a:pt x="1825716" y="33690"/>
                </a:lnTo>
                <a:lnTo>
                  <a:pt x="1875703" y="45823"/>
                </a:lnTo>
                <a:lnTo>
                  <a:pt x="1925232" y="59808"/>
                </a:lnTo>
                <a:lnTo>
                  <a:pt x="1974287" y="75641"/>
                </a:lnTo>
                <a:lnTo>
                  <a:pt x="2022850" y="93316"/>
                </a:lnTo>
                <a:lnTo>
                  <a:pt x="2070905" y="112832"/>
                </a:lnTo>
                <a:lnTo>
                  <a:pt x="2118436" y="134183"/>
                </a:lnTo>
                <a:lnTo>
                  <a:pt x="2165426" y="157365"/>
                </a:lnTo>
                <a:lnTo>
                  <a:pt x="2194106" y="170052"/>
                </a:lnTo>
                <a:lnTo>
                  <a:pt x="2224087" y="179241"/>
                </a:lnTo>
                <a:lnTo>
                  <a:pt x="2254944" y="184829"/>
                </a:lnTo>
                <a:lnTo>
                  <a:pt x="2286254" y="186715"/>
                </a:lnTo>
                <a:lnTo>
                  <a:pt x="2322258" y="184243"/>
                </a:lnTo>
                <a:lnTo>
                  <a:pt x="2391309" y="164860"/>
                </a:lnTo>
                <a:lnTo>
                  <a:pt x="2427820" y="145529"/>
                </a:lnTo>
                <a:lnTo>
                  <a:pt x="2436355" y="139776"/>
                </a:lnTo>
                <a:lnTo>
                  <a:pt x="2477643" y="170439"/>
                </a:lnTo>
                <a:lnTo>
                  <a:pt x="2517763" y="202279"/>
                </a:lnTo>
                <a:lnTo>
                  <a:pt x="2556697" y="235264"/>
                </a:lnTo>
                <a:lnTo>
                  <a:pt x="2594427" y="269361"/>
                </a:lnTo>
                <a:lnTo>
                  <a:pt x="2630934" y="304541"/>
                </a:lnTo>
                <a:lnTo>
                  <a:pt x="2666201" y="340770"/>
                </a:lnTo>
                <a:lnTo>
                  <a:pt x="2700210" y="378018"/>
                </a:lnTo>
                <a:lnTo>
                  <a:pt x="2732943" y="416252"/>
                </a:lnTo>
                <a:lnTo>
                  <a:pt x="2764381" y="455441"/>
                </a:lnTo>
                <a:lnTo>
                  <a:pt x="2794507" y="495554"/>
                </a:lnTo>
                <a:lnTo>
                  <a:pt x="2823303" y="536558"/>
                </a:lnTo>
                <a:lnTo>
                  <a:pt x="2850751" y="578422"/>
                </a:lnTo>
                <a:lnTo>
                  <a:pt x="2876833" y="621115"/>
                </a:lnTo>
                <a:lnTo>
                  <a:pt x="2901530" y="664605"/>
                </a:lnTo>
                <a:lnTo>
                  <a:pt x="2924826" y="708859"/>
                </a:lnTo>
                <a:lnTo>
                  <a:pt x="2946701" y="753847"/>
                </a:lnTo>
                <a:lnTo>
                  <a:pt x="2967138" y="799537"/>
                </a:lnTo>
                <a:lnTo>
                  <a:pt x="2986118" y="845897"/>
                </a:lnTo>
                <a:lnTo>
                  <a:pt x="3003625" y="892896"/>
                </a:lnTo>
                <a:lnTo>
                  <a:pt x="3019640" y="940501"/>
                </a:lnTo>
                <a:lnTo>
                  <a:pt x="3034144" y="988682"/>
                </a:lnTo>
                <a:lnTo>
                  <a:pt x="3027146" y="988339"/>
                </a:lnTo>
                <a:lnTo>
                  <a:pt x="3020148" y="988009"/>
                </a:lnTo>
                <a:lnTo>
                  <a:pt x="3013151" y="987666"/>
                </a:lnTo>
                <a:lnTo>
                  <a:pt x="21069" y="98766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3791" y="549497"/>
            <a:ext cx="3763645" cy="5311140"/>
          </a:xfrm>
          <a:custGeom>
            <a:avLst/>
            <a:gdLst/>
            <a:ahLst/>
            <a:cxnLst/>
            <a:rect l="l" t="t" r="r" b="b"/>
            <a:pathLst>
              <a:path w="3763645" h="5311140">
                <a:moveTo>
                  <a:pt x="3512667" y="1100378"/>
                </a:moveTo>
                <a:lnTo>
                  <a:pt x="3486120" y="1055826"/>
                </a:lnTo>
                <a:lnTo>
                  <a:pt x="3458374" y="1012057"/>
                </a:lnTo>
                <a:lnTo>
                  <a:pt x="3429452" y="969095"/>
                </a:lnTo>
                <a:lnTo>
                  <a:pt x="3399378" y="926965"/>
                </a:lnTo>
                <a:lnTo>
                  <a:pt x="3368177" y="885691"/>
                </a:lnTo>
                <a:lnTo>
                  <a:pt x="3335871" y="845297"/>
                </a:lnTo>
                <a:lnTo>
                  <a:pt x="3302485" y="805806"/>
                </a:lnTo>
                <a:lnTo>
                  <a:pt x="3268043" y="767245"/>
                </a:lnTo>
                <a:lnTo>
                  <a:pt x="3232568" y="729636"/>
                </a:lnTo>
                <a:lnTo>
                  <a:pt x="3196084" y="693005"/>
                </a:lnTo>
                <a:lnTo>
                  <a:pt x="3158614" y="657374"/>
                </a:lnTo>
                <a:lnTo>
                  <a:pt x="3120184" y="622769"/>
                </a:lnTo>
                <a:lnTo>
                  <a:pt x="3080816" y="589214"/>
                </a:lnTo>
                <a:lnTo>
                  <a:pt x="3040535" y="556733"/>
                </a:lnTo>
                <a:lnTo>
                  <a:pt x="2999363" y="525350"/>
                </a:lnTo>
                <a:lnTo>
                  <a:pt x="2957326" y="495089"/>
                </a:lnTo>
                <a:lnTo>
                  <a:pt x="2914446" y="465975"/>
                </a:lnTo>
                <a:lnTo>
                  <a:pt x="2914446" y="438988"/>
                </a:lnTo>
                <a:lnTo>
                  <a:pt x="2909697" y="389558"/>
                </a:lnTo>
                <a:lnTo>
                  <a:pt x="2895939" y="342517"/>
                </a:lnTo>
                <a:lnTo>
                  <a:pt x="2873905" y="299037"/>
                </a:lnTo>
                <a:lnTo>
                  <a:pt x="2844329" y="260287"/>
                </a:lnTo>
                <a:lnTo>
                  <a:pt x="2807946" y="227439"/>
                </a:lnTo>
                <a:lnTo>
                  <a:pt x="2765488" y="201663"/>
                </a:lnTo>
                <a:lnTo>
                  <a:pt x="2719101" y="179971"/>
                </a:lnTo>
                <a:lnTo>
                  <a:pt x="2672350" y="159502"/>
                </a:lnTo>
                <a:lnTo>
                  <a:pt x="2625243" y="140260"/>
                </a:lnTo>
                <a:lnTo>
                  <a:pt x="2577790" y="122244"/>
                </a:lnTo>
                <a:lnTo>
                  <a:pt x="2529998" y="105459"/>
                </a:lnTo>
                <a:lnTo>
                  <a:pt x="2481876" y="89904"/>
                </a:lnTo>
                <a:lnTo>
                  <a:pt x="2433433" y="75583"/>
                </a:lnTo>
                <a:lnTo>
                  <a:pt x="2384677" y="62497"/>
                </a:lnTo>
                <a:lnTo>
                  <a:pt x="2335617" y="50649"/>
                </a:lnTo>
                <a:lnTo>
                  <a:pt x="2286260" y="40039"/>
                </a:lnTo>
                <a:lnTo>
                  <a:pt x="2236616" y="30671"/>
                </a:lnTo>
                <a:lnTo>
                  <a:pt x="2186693" y="22545"/>
                </a:lnTo>
                <a:lnTo>
                  <a:pt x="2136500" y="15664"/>
                </a:lnTo>
                <a:lnTo>
                  <a:pt x="2086044" y="10030"/>
                </a:lnTo>
                <a:lnTo>
                  <a:pt x="2035335" y="5644"/>
                </a:lnTo>
                <a:lnTo>
                  <a:pt x="1984381" y="2510"/>
                </a:lnTo>
                <a:lnTo>
                  <a:pt x="1933190" y="627"/>
                </a:lnTo>
                <a:lnTo>
                  <a:pt x="1881771" y="0"/>
                </a:lnTo>
                <a:lnTo>
                  <a:pt x="1830728" y="619"/>
                </a:lnTo>
                <a:lnTo>
                  <a:pt x="1779905" y="2477"/>
                </a:lnTo>
                <a:lnTo>
                  <a:pt x="1729313" y="5572"/>
                </a:lnTo>
                <a:lnTo>
                  <a:pt x="1678959" y="9900"/>
                </a:lnTo>
                <a:lnTo>
                  <a:pt x="1628851" y="15462"/>
                </a:lnTo>
                <a:lnTo>
                  <a:pt x="1578998" y="22254"/>
                </a:lnTo>
                <a:lnTo>
                  <a:pt x="1529410" y="30274"/>
                </a:lnTo>
                <a:lnTo>
                  <a:pt x="1480093" y="39522"/>
                </a:lnTo>
                <a:lnTo>
                  <a:pt x="1431056" y="49995"/>
                </a:lnTo>
                <a:lnTo>
                  <a:pt x="1382309" y="61690"/>
                </a:lnTo>
                <a:lnTo>
                  <a:pt x="1333858" y="74607"/>
                </a:lnTo>
                <a:lnTo>
                  <a:pt x="1285714" y="88743"/>
                </a:lnTo>
                <a:lnTo>
                  <a:pt x="1237884" y="104097"/>
                </a:lnTo>
                <a:lnTo>
                  <a:pt x="1190377" y="120666"/>
                </a:lnTo>
                <a:lnTo>
                  <a:pt x="1143201" y="138449"/>
                </a:lnTo>
                <a:lnTo>
                  <a:pt x="1096364" y="157443"/>
                </a:lnTo>
                <a:lnTo>
                  <a:pt x="1049876" y="177647"/>
                </a:lnTo>
                <a:lnTo>
                  <a:pt x="1003744" y="199059"/>
                </a:lnTo>
                <a:lnTo>
                  <a:pt x="961083" y="224789"/>
                </a:lnTo>
                <a:lnTo>
                  <a:pt x="924523" y="257635"/>
                </a:lnTo>
                <a:lnTo>
                  <a:pt x="894803" y="296424"/>
                </a:lnTo>
                <a:lnTo>
                  <a:pt x="872661" y="339984"/>
                </a:lnTo>
                <a:lnTo>
                  <a:pt x="858835" y="387143"/>
                </a:lnTo>
                <a:lnTo>
                  <a:pt x="854062" y="436727"/>
                </a:lnTo>
                <a:lnTo>
                  <a:pt x="854062" y="462788"/>
                </a:lnTo>
                <a:lnTo>
                  <a:pt x="813324" y="490215"/>
                </a:lnTo>
                <a:lnTo>
                  <a:pt x="773340" y="518675"/>
                </a:lnTo>
                <a:lnTo>
                  <a:pt x="734130" y="548147"/>
                </a:lnTo>
                <a:lnTo>
                  <a:pt x="695713" y="578609"/>
                </a:lnTo>
                <a:lnTo>
                  <a:pt x="658110" y="610043"/>
                </a:lnTo>
                <a:lnTo>
                  <a:pt x="621341" y="642427"/>
                </a:lnTo>
                <a:lnTo>
                  <a:pt x="585426" y="675741"/>
                </a:lnTo>
                <a:lnTo>
                  <a:pt x="550384" y="709964"/>
                </a:lnTo>
                <a:lnTo>
                  <a:pt x="516237" y="745077"/>
                </a:lnTo>
                <a:lnTo>
                  <a:pt x="483004" y="781058"/>
                </a:lnTo>
                <a:lnTo>
                  <a:pt x="450705" y="817888"/>
                </a:lnTo>
                <a:lnTo>
                  <a:pt x="419360" y="855546"/>
                </a:lnTo>
                <a:lnTo>
                  <a:pt x="388989" y="894011"/>
                </a:lnTo>
                <a:lnTo>
                  <a:pt x="359612" y="933264"/>
                </a:lnTo>
                <a:lnTo>
                  <a:pt x="331250" y="973283"/>
                </a:lnTo>
                <a:lnTo>
                  <a:pt x="303922" y="1014048"/>
                </a:lnTo>
                <a:lnTo>
                  <a:pt x="277649" y="1055540"/>
                </a:lnTo>
                <a:lnTo>
                  <a:pt x="252450" y="1097737"/>
                </a:lnTo>
                <a:lnTo>
                  <a:pt x="228263" y="1140779"/>
                </a:lnTo>
                <a:lnTo>
                  <a:pt x="205250" y="1184400"/>
                </a:lnTo>
                <a:lnTo>
                  <a:pt x="183419" y="1228572"/>
                </a:lnTo>
                <a:lnTo>
                  <a:pt x="162777" y="1273270"/>
                </a:lnTo>
                <a:lnTo>
                  <a:pt x="143332" y="1318468"/>
                </a:lnTo>
                <a:lnTo>
                  <a:pt x="125089" y="1364138"/>
                </a:lnTo>
                <a:lnTo>
                  <a:pt x="108057" y="1410255"/>
                </a:lnTo>
                <a:lnTo>
                  <a:pt x="92242" y="1456792"/>
                </a:lnTo>
                <a:lnTo>
                  <a:pt x="77652" y="1503722"/>
                </a:lnTo>
                <a:lnTo>
                  <a:pt x="64293" y="1551020"/>
                </a:lnTo>
                <a:lnTo>
                  <a:pt x="52173" y="1598660"/>
                </a:lnTo>
                <a:lnTo>
                  <a:pt x="41299" y="1646614"/>
                </a:lnTo>
                <a:lnTo>
                  <a:pt x="31677" y="1694856"/>
                </a:lnTo>
                <a:lnTo>
                  <a:pt x="23315" y="1743360"/>
                </a:lnTo>
                <a:lnTo>
                  <a:pt x="16221" y="1792100"/>
                </a:lnTo>
                <a:lnTo>
                  <a:pt x="10400" y="1841050"/>
                </a:lnTo>
                <a:lnTo>
                  <a:pt x="5860" y="1890182"/>
                </a:lnTo>
                <a:lnTo>
                  <a:pt x="2609" y="1939471"/>
                </a:lnTo>
                <a:lnTo>
                  <a:pt x="653" y="1988890"/>
                </a:lnTo>
                <a:lnTo>
                  <a:pt x="0" y="2038413"/>
                </a:lnTo>
                <a:lnTo>
                  <a:pt x="7783" y="2086532"/>
                </a:lnTo>
                <a:lnTo>
                  <a:pt x="29446" y="2128361"/>
                </a:lnTo>
                <a:lnTo>
                  <a:pt x="62457" y="2161371"/>
                </a:lnTo>
                <a:lnTo>
                  <a:pt x="104285" y="2183031"/>
                </a:lnTo>
                <a:lnTo>
                  <a:pt x="152399" y="2190813"/>
                </a:lnTo>
                <a:lnTo>
                  <a:pt x="169837" y="2190813"/>
                </a:lnTo>
                <a:lnTo>
                  <a:pt x="169837" y="2227757"/>
                </a:lnTo>
                <a:lnTo>
                  <a:pt x="175549" y="2277202"/>
                </a:lnTo>
                <a:lnTo>
                  <a:pt x="191814" y="2322622"/>
                </a:lnTo>
                <a:lnTo>
                  <a:pt x="217327" y="2362713"/>
                </a:lnTo>
                <a:lnTo>
                  <a:pt x="250781" y="2396167"/>
                </a:lnTo>
                <a:lnTo>
                  <a:pt x="290872" y="2421680"/>
                </a:lnTo>
                <a:lnTo>
                  <a:pt x="336292" y="2437945"/>
                </a:lnTo>
                <a:lnTo>
                  <a:pt x="385737" y="2443657"/>
                </a:lnTo>
                <a:lnTo>
                  <a:pt x="406095" y="2443657"/>
                </a:lnTo>
                <a:lnTo>
                  <a:pt x="673684" y="5046776"/>
                </a:lnTo>
                <a:lnTo>
                  <a:pt x="682801" y="5095432"/>
                </a:lnTo>
                <a:lnTo>
                  <a:pt x="699383" y="5140719"/>
                </a:lnTo>
                <a:lnTo>
                  <a:pt x="722733" y="5182008"/>
                </a:lnTo>
                <a:lnTo>
                  <a:pt x="752156" y="5218670"/>
                </a:lnTo>
                <a:lnTo>
                  <a:pt x="786955" y="5250077"/>
                </a:lnTo>
                <a:lnTo>
                  <a:pt x="826433" y="5275598"/>
                </a:lnTo>
                <a:lnTo>
                  <a:pt x="869893" y="5294607"/>
                </a:lnTo>
                <a:lnTo>
                  <a:pt x="916639" y="5306473"/>
                </a:lnTo>
                <a:lnTo>
                  <a:pt x="965974" y="5310568"/>
                </a:lnTo>
                <a:lnTo>
                  <a:pt x="2797581" y="5310568"/>
                </a:lnTo>
                <a:lnTo>
                  <a:pt x="2846913" y="5306473"/>
                </a:lnTo>
                <a:lnTo>
                  <a:pt x="2893657" y="5294607"/>
                </a:lnTo>
                <a:lnTo>
                  <a:pt x="2937117" y="5275598"/>
                </a:lnTo>
                <a:lnTo>
                  <a:pt x="2976595" y="5250077"/>
                </a:lnTo>
                <a:lnTo>
                  <a:pt x="3011394" y="5218670"/>
                </a:lnTo>
                <a:lnTo>
                  <a:pt x="3040819" y="5182008"/>
                </a:lnTo>
                <a:lnTo>
                  <a:pt x="3064171" y="5140719"/>
                </a:lnTo>
                <a:lnTo>
                  <a:pt x="3080754" y="5095432"/>
                </a:lnTo>
                <a:lnTo>
                  <a:pt x="3089871" y="5046776"/>
                </a:lnTo>
                <a:lnTo>
                  <a:pt x="3354692" y="2470480"/>
                </a:lnTo>
                <a:lnTo>
                  <a:pt x="3357460" y="2443657"/>
                </a:lnTo>
                <a:lnTo>
                  <a:pt x="3377819" y="2443657"/>
                </a:lnTo>
                <a:lnTo>
                  <a:pt x="3427263" y="2437945"/>
                </a:lnTo>
                <a:lnTo>
                  <a:pt x="3472683" y="2421680"/>
                </a:lnTo>
                <a:lnTo>
                  <a:pt x="3512774" y="2396167"/>
                </a:lnTo>
                <a:lnTo>
                  <a:pt x="3546228" y="2362713"/>
                </a:lnTo>
                <a:lnTo>
                  <a:pt x="3571741" y="2322622"/>
                </a:lnTo>
                <a:lnTo>
                  <a:pt x="3588007" y="2277202"/>
                </a:lnTo>
                <a:lnTo>
                  <a:pt x="3593719" y="2227757"/>
                </a:lnTo>
                <a:lnTo>
                  <a:pt x="3593719" y="2190813"/>
                </a:lnTo>
                <a:lnTo>
                  <a:pt x="3611156" y="2190813"/>
                </a:lnTo>
                <a:lnTo>
                  <a:pt x="3659275" y="2183031"/>
                </a:lnTo>
                <a:lnTo>
                  <a:pt x="3701104" y="2161371"/>
                </a:lnTo>
                <a:lnTo>
                  <a:pt x="3734113" y="2128361"/>
                </a:lnTo>
                <a:lnTo>
                  <a:pt x="3755773" y="2086532"/>
                </a:lnTo>
                <a:lnTo>
                  <a:pt x="3763556" y="2038413"/>
                </a:lnTo>
                <a:lnTo>
                  <a:pt x="3762906" y="1989051"/>
                </a:lnTo>
                <a:lnTo>
                  <a:pt x="3760962" y="1939790"/>
                </a:lnTo>
                <a:lnTo>
                  <a:pt x="3757731" y="1890656"/>
                </a:lnTo>
                <a:lnTo>
                  <a:pt x="3753220" y="1841677"/>
                </a:lnTo>
                <a:lnTo>
                  <a:pt x="3747436" y="1792877"/>
                </a:lnTo>
                <a:lnTo>
                  <a:pt x="3740385" y="1744284"/>
                </a:lnTo>
                <a:lnTo>
                  <a:pt x="3732075" y="1695924"/>
                </a:lnTo>
                <a:lnTo>
                  <a:pt x="3722514" y="1647823"/>
                </a:lnTo>
                <a:lnTo>
                  <a:pt x="3711707" y="1600007"/>
                </a:lnTo>
                <a:lnTo>
                  <a:pt x="3699662" y="1552503"/>
                </a:lnTo>
                <a:lnTo>
                  <a:pt x="3686386" y="1505337"/>
                </a:lnTo>
                <a:lnTo>
                  <a:pt x="3671886" y="1458534"/>
                </a:lnTo>
                <a:lnTo>
                  <a:pt x="3656169" y="1412122"/>
                </a:lnTo>
                <a:lnTo>
                  <a:pt x="3639242" y="1366127"/>
                </a:lnTo>
                <a:lnTo>
                  <a:pt x="3621113" y="1320575"/>
                </a:lnTo>
                <a:lnTo>
                  <a:pt x="3601787" y="1275492"/>
                </a:lnTo>
                <a:lnTo>
                  <a:pt x="3581273" y="1230905"/>
                </a:lnTo>
                <a:lnTo>
                  <a:pt x="3559577" y="1186839"/>
                </a:lnTo>
                <a:lnTo>
                  <a:pt x="3536706" y="1143321"/>
                </a:lnTo>
                <a:lnTo>
                  <a:pt x="3512667" y="1100378"/>
                </a:lnTo>
                <a:close/>
              </a:path>
            </a:pathLst>
          </a:custGeom>
          <a:ln w="12699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7735" y="2812856"/>
            <a:ext cx="2731135" cy="2908935"/>
          </a:xfrm>
          <a:custGeom>
            <a:avLst/>
            <a:gdLst/>
            <a:ahLst/>
            <a:cxnLst/>
            <a:rect l="l" t="t" r="r" b="b"/>
            <a:pathLst>
              <a:path w="2731134" h="2908935">
                <a:moveTo>
                  <a:pt x="2730703" y="0"/>
                </a:moveTo>
                <a:lnTo>
                  <a:pt x="0" y="0"/>
                </a:lnTo>
                <a:lnTo>
                  <a:pt x="283591" y="2758846"/>
                </a:lnTo>
                <a:lnTo>
                  <a:pt x="295993" y="2807092"/>
                </a:lnTo>
                <a:lnTo>
                  <a:pt x="321147" y="2848319"/>
                </a:lnTo>
                <a:lnTo>
                  <a:pt x="356695" y="2880400"/>
                </a:lnTo>
                <a:lnTo>
                  <a:pt x="400283" y="2901208"/>
                </a:lnTo>
                <a:lnTo>
                  <a:pt x="449554" y="2908617"/>
                </a:lnTo>
                <a:lnTo>
                  <a:pt x="2281161" y="2908617"/>
                </a:lnTo>
                <a:lnTo>
                  <a:pt x="2330426" y="2901208"/>
                </a:lnTo>
                <a:lnTo>
                  <a:pt x="2374011" y="2880400"/>
                </a:lnTo>
                <a:lnTo>
                  <a:pt x="2409559" y="2848319"/>
                </a:lnTo>
                <a:lnTo>
                  <a:pt x="2434715" y="2807092"/>
                </a:lnTo>
                <a:lnTo>
                  <a:pt x="2447124" y="2758846"/>
                </a:lnTo>
                <a:lnTo>
                  <a:pt x="2730703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7741" y="2812859"/>
            <a:ext cx="2731135" cy="187960"/>
          </a:xfrm>
          <a:custGeom>
            <a:avLst/>
            <a:gdLst/>
            <a:ahLst/>
            <a:cxnLst/>
            <a:rect l="l" t="t" r="r" b="b"/>
            <a:pathLst>
              <a:path w="2731134" h="187960">
                <a:moveTo>
                  <a:pt x="2730703" y="0"/>
                </a:moveTo>
                <a:lnTo>
                  <a:pt x="0" y="0"/>
                </a:lnTo>
                <a:lnTo>
                  <a:pt x="18757" y="182549"/>
                </a:lnTo>
                <a:lnTo>
                  <a:pt x="31895" y="184719"/>
                </a:lnTo>
                <a:lnTo>
                  <a:pt x="45208" y="186335"/>
                </a:lnTo>
                <a:lnTo>
                  <a:pt x="58698" y="187345"/>
                </a:lnTo>
                <a:lnTo>
                  <a:pt x="72364" y="187693"/>
                </a:lnTo>
                <a:lnTo>
                  <a:pt x="2658325" y="187693"/>
                </a:lnTo>
                <a:lnTo>
                  <a:pt x="2698795" y="184719"/>
                </a:lnTo>
                <a:lnTo>
                  <a:pt x="2730703" y="0"/>
                </a:lnTo>
                <a:close/>
              </a:path>
            </a:pathLst>
          </a:custGeom>
          <a:solidFill>
            <a:srgbClr val="BA7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8147" y="2270646"/>
            <a:ext cx="3169920" cy="584200"/>
          </a:xfrm>
          <a:custGeom>
            <a:avLst/>
            <a:gdLst/>
            <a:ahLst/>
            <a:cxnLst/>
            <a:rect l="l" t="t" r="r" b="b"/>
            <a:pathLst>
              <a:path w="3169920" h="584200">
                <a:moveTo>
                  <a:pt x="3080981" y="0"/>
                </a:moveTo>
                <a:lnTo>
                  <a:pt x="88899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2" y="88887"/>
                </a:lnTo>
                <a:lnTo>
                  <a:pt x="0" y="495020"/>
                </a:lnTo>
                <a:lnTo>
                  <a:pt x="6986" y="529624"/>
                </a:lnTo>
                <a:lnTo>
                  <a:pt x="26038" y="557882"/>
                </a:lnTo>
                <a:lnTo>
                  <a:pt x="54296" y="576934"/>
                </a:lnTo>
                <a:lnTo>
                  <a:pt x="88899" y="583920"/>
                </a:lnTo>
                <a:lnTo>
                  <a:pt x="3080981" y="583920"/>
                </a:lnTo>
                <a:lnTo>
                  <a:pt x="3115585" y="576934"/>
                </a:lnTo>
                <a:lnTo>
                  <a:pt x="3143843" y="557882"/>
                </a:lnTo>
                <a:lnTo>
                  <a:pt x="3162895" y="529624"/>
                </a:lnTo>
                <a:lnTo>
                  <a:pt x="3169881" y="495020"/>
                </a:lnTo>
                <a:lnTo>
                  <a:pt x="3169881" y="88887"/>
                </a:lnTo>
                <a:lnTo>
                  <a:pt x="3162895" y="54290"/>
                </a:lnTo>
                <a:lnTo>
                  <a:pt x="3143843" y="26036"/>
                </a:lnTo>
                <a:lnTo>
                  <a:pt x="3115585" y="6985"/>
                </a:lnTo>
                <a:lnTo>
                  <a:pt x="3080981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3720" y="846949"/>
            <a:ext cx="3458845" cy="1729739"/>
          </a:xfrm>
          <a:custGeom>
            <a:avLst/>
            <a:gdLst/>
            <a:ahLst/>
            <a:cxnLst/>
            <a:rect l="l" t="t" r="r" b="b"/>
            <a:pathLst>
              <a:path w="3458845" h="1729739">
                <a:moveTo>
                  <a:pt x="3458743" y="1729371"/>
                </a:moveTo>
                <a:lnTo>
                  <a:pt x="3458079" y="1680965"/>
                </a:lnTo>
                <a:lnTo>
                  <a:pt x="3456097" y="1632887"/>
                </a:lnTo>
                <a:lnTo>
                  <a:pt x="3452815" y="1585156"/>
                </a:lnTo>
                <a:lnTo>
                  <a:pt x="3448251" y="1537789"/>
                </a:lnTo>
                <a:lnTo>
                  <a:pt x="3442422" y="1490803"/>
                </a:lnTo>
                <a:lnTo>
                  <a:pt x="3435345" y="1444215"/>
                </a:lnTo>
                <a:lnTo>
                  <a:pt x="3427037" y="1398043"/>
                </a:lnTo>
                <a:lnTo>
                  <a:pt x="3417516" y="1352304"/>
                </a:lnTo>
                <a:lnTo>
                  <a:pt x="3406800" y="1307016"/>
                </a:lnTo>
                <a:lnTo>
                  <a:pt x="3394904" y="1262195"/>
                </a:lnTo>
                <a:lnTo>
                  <a:pt x="3381848" y="1217860"/>
                </a:lnTo>
                <a:lnTo>
                  <a:pt x="3367647" y="1174026"/>
                </a:lnTo>
                <a:lnTo>
                  <a:pt x="3352321" y="1130713"/>
                </a:lnTo>
                <a:lnTo>
                  <a:pt x="3335885" y="1087937"/>
                </a:lnTo>
                <a:lnTo>
                  <a:pt x="3318357" y="1045715"/>
                </a:lnTo>
                <a:lnTo>
                  <a:pt x="3299754" y="1004065"/>
                </a:lnTo>
                <a:lnTo>
                  <a:pt x="3280095" y="963004"/>
                </a:lnTo>
                <a:lnTo>
                  <a:pt x="3259395" y="922549"/>
                </a:lnTo>
                <a:lnTo>
                  <a:pt x="3237673" y="882718"/>
                </a:lnTo>
                <a:lnTo>
                  <a:pt x="3214946" y="843529"/>
                </a:lnTo>
                <a:lnTo>
                  <a:pt x="3191231" y="804997"/>
                </a:lnTo>
                <a:lnTo>
                  <a:pt x="3166546" y="767142"/>
                </a:lnTo>
                <a:lnTo>
                  <a:pt x="3140907" y="729980"/>
                </a:lnTo>
                <a:lnTo>
                  <a:pt x="3114333" y="693528"/>
                </a:lnTo>
                <a:lnTo>
                  <a:pt x="3086840" y="657804"/>
                </a:lnTo>
                <a:lnTo>
                  <a:pt x="3058446" y="622825"/>
                </a:lnTo>
                <a:lnTo>
                  <a:pt x="3029168" y="588608"/>
                </a:lnTo>
                <a:lnTo>
                  <a:pt x="2999024" y="555172"/>
                </a:lnTo>
                <a:lnTo>
                  <a:pt x="2968031" y="522532"/>
                </a:lnTo>
                <a:lnTo>
                  <a:pt x="2936205" y="490707"/>
                </a:lnTo>
                <a:lnTo>
                  <a:pt x="2903566" y="459714"/>
                </a:lnTo>
                <a:lnTo>
                  <a:pt x="2870129" y="429570"/>
                </a:lnTo>
                <a:lnTo>
                  <a:pt x="2835912" y="400292"/>
                </a:lnTo>
                <a:lnTo>
                  <a:pt x="2800933" y="371898"/>
                </a:lnTo>
                <a:lnTo>
                  <a:pt x="2765209" y="344406"/>
                </a:lnTo>
                <a:lnTo>
                  <a:pt x="2728757" y="317832"/>
                </a:lnTo>
                <a:lnTo>
                  <a:pt x="2691595" y="292193"/>
                </a:lnTo>
                <a:lnTo>
                  <a:pt x="2653739" y="267508"/>
                </a:lnTo>
                <a:lnTo>
                  <a:pt x="2615208" y="243793"/>
                </a:lnTo>
                <a:lnTo>
                  <a:pt x="2576019" y="221066"/>
                </a:lnTo>
                <a:lnTo>
                  <a:pt x="2536188" y="199345"/>
                </a:lnTo>
                <a:lnTo>
                  <a:pt x="2495733" y="178646"/>
                </a:lnTo>
                <a:lnTo>
                  <a:pt x="2454672" y="158986"/>
                </a:lnTo>
                <a:lnTo>
                  <a:pt x="2413022" y="140384"/>
                </a:lnTo>
                <a:lnTo>
                  <a:pt x="2370801" y="122856"/>
                </a:lnTo>
                <a:lnTo>
                  <a:pt x="2328024" y="106420"/>
                </a:lnTo>
                <a:lnTo>
                  <a:pt x="2284711" y="91094"/>
                </a:lnTo>
                <a:lnTo>
                  <a:pt x="2240878" y="76894"/>
                </a:lnTo>
                <a:lnTo>
                  <a:pt x="2196543" y="63837"/>
                </a:lnTo>
                <a:lnTo>
                  <a:pt x="2151722" y="51942"/>
                </a:lnTo>
                <a:lnTo>
                  <a:pt x="2106434" y="41225"/>
                </a:lnTo>
                <a:lnTo>
                  <a:pt x="2060696" y="31705"/>
                </a:lnTo>
                <a:lnTo>
                  <a:pt x="2014524" y="23397"/>
                </a:lnTo>
                <a:lnTo>
                  <a:pt x="1967937" y="16320"/>
                </a:lnTo>
                <a:lnTo>
                  <a:pt x="1920951" y="10491"/>
                </a:lnTo>
                <a:lnTo>
                  <a:pt x="1873584" y="5927"/>
                </a:lnTo>
                <a:lnTo>
                  <a:pt x="1825854" y="2645"/>
                </a:lnTo>
                <a:lnTo>
                  <a:pt x="1777777" y="664"/>
                </a:lnTo>
                <a:lnTo>
                  <a:pt x="1729371" y="0"/>
                </a:lnTo>
                <a:lnTo>
                  <a:pt x="1680965" y="664"/>
                </a:lnTo>
                <a:lnTo>
                  <a:pt x="1632889" y="2645"/>
                </a:lnTo>
                <a:lnTo>
                  <a:pt x="1585158" y="5927"/>
                </a:lnTo>
                <a:lnTo>
                  <a:pt x="1537791" y="10491"/>
                </a:lnTo>
                <a:lnTo>
                  <a:pt x="1490806" y="16320"/>
                </a:lnTo>
                <a:lnTo>
                  <a:pt x="1444218" y="23397"/>
                </a:lnTo>
                <a:lnTo>
                  <a:pt x="1398047" y="31705"/>
                </a:lnTo>
                <a:lnTo>
                  <a:pt x="1352308" y="41225"/>
                </a:lnTo>
                <a:lnTo>
                  <a:pt x="1307020" y="51942"/>
                </a:lnTo>
                <a:lnTo>
                  <a:pt x="1262200" y="63837"/>
                </a:lnTo>
                <a:lnTo>
                  <a:pt x="1217864" y="76894"/>
                </a:lnTo>
                <a:lnTo>
                  <a:pt x="1174031" y="91094"/>
                </a:lnTo>
                <a:lnTo>
                  <a:pt x="1130718" y="106420"/>
                </a:lnTo>
                <a:lnTo>
                  <a:pt x="1087942" y="122856"/>
                </a:lnTo>
                <a:lnTo>
                  <a:pt x="1045720" y="140384"/>
                </a:lnTo>
                <a:lnTo>
                  <a:pt x="1004070" y="158986"/>
                </a:lnTo>
                <a:lnTo>
                  <a:pt x="963009" y="178646"/>
                </a:lnTo>
                <a:lnTo>
                  <a:pt x="922555" y="199345"/>
                </a:lnTo>
                <a:lnTo>
                  <a:pt x="882724" y="221066"/>
                </a:lnTo>
                <a:lnTo>
                  <a:pt x="843534" y="243793"/>
                </a:lnTo>
                <a:lnTo>
                  <a:pt x="805003" y="267508"/>
                </a:lnTo>
                <a:lnTo>
                  <a:pt x="767148" y="292193"/>
                </a:lnTo>
                <a:lnTo>
                  <a:pt x="729985" y="317832"/>
                </a:lnTo>
                <a:lnTo>
                  <a:pt x="693533" y="344406"/>
                </a:lnTo>
                <a:lnTo>
                  <a:pt x="657809" y="371898"/>
                </a:lnTo>
                <a:lnTo>
                  <a:pt x="622830" y="400292"/>
                </a:lnTo>
                <a:lnTo>
                  <a:pt x="588613" y="429570"/>
                </a:lnTo>
                <a:lnTo>
                  <a:pt x="555177" y="459714"/>
                </a:lnTo>
                <a:lnTo>
                  <a:pt x="522537" y="490707"/>
                </a:lnTo>
                <a:lnTo>
                  <a:pt x="490712" y="522532"/>
                </a:lnTo>
                <a:lnTo>
                  <a:pt x="459718" y="555172"/>
                </a:lnTo>
                <a:lnTo>
                  <a:pt x="429574" y="588608"/>
                </a:lnTo>
                <a:lnTo>
                  <a:pt x="400296" y="622825"/>
                </a:lnTo>
                <a:lnTo>
                  <a:pt x="371902" y="657804"/>
                </a:lnTo>
                <a:lnTo>
                  <a:pt x="344409" y="693528"/>
                </a:lnTo>
                <a:lnTo>
                  <a:pt x="317835" y="729980"/>
                </a:lnTo>
                <a:lnTo>
                  <a:pt x="292197" y="767142"/>
                </a:lnTo>
                <a:lnTo>
                  <a:pt x="267511" y="804997"/>
                </a:lnTo>
                <a:lnTo>
                  <a:pt x="243796" y="843529"/>
                </a:lnTo>
                <a:lnTo>
                  <a:pt x="221069" y="882718"/>
                </a:lnTo>
                <a:lnTo>
                  <a:pt x="199347" y="922549"/>
                </a:lnTo>
                <a:lnTo>
                  <a:pt x="178648" y="963004"/>
                </a:lnTo>
                <a:lnTo>
                  <a:pt x="158988" y="1004065"/>
                </a:lnTo>
                <a:lnTo>
                  <a:pt x="140386" y="1045715"/>
                </a:lnTo>
                <a:lnTo>
                  <a:pt x="122858" y="1087937"/>
                </a:lnTo>
                <a:lnTo>
                  <a:pt x="106422" y="1130713"/>
                </a:lnTo>
                <a:lnTo>
                  <a:pt x="91095" y="1174026"/>
                </a:lnTo>
                <a:lnTo>
                  <a:pt x="76895" y="1217860"/>
                </a:lnTo>
                <a:lnTo>
                  <a:pt x="63838" y="1262195"/>
                </a:lnTo>
                <a:lnTo>
                  <a:pt x="51943" y="1307016"/>
                </a:lnTo>
                <a:lnTo>
                  <a:pt x="41226" y="1352304"/>
                </a:lnTo>
                <a:lnTo>
                  <a:pt x="31705" y="1398043"/>
                </a:lnTo>
                <a:lnTo>
                  <a:pt x="23397" y="1444215"/>
                </a:lnTo>
                <a:lnTo>
                  <a:pt x="16320" y="1490803"/>
                </a:lnTo>
                <a:lnTo>
                  <a:pt x="10491" y="1537789"/>
                </a:lnTo>
                <a:lnTo>
                  <a:pt x="5927" y="1585156"/>
                </a:lnTo>
                <a:lnTo>
                  <a:pt x="2646" y="1632887"/>
                </a:lnTo>
                <a:lnTo>
                  <a:pt x="664" y="1680965"/>
                </a:lnTo>
                <a:lnTo>
                  <a:pt x="0" y="1729371"/>
                </a:lnTo>
              </a:path>
            </a:pathLst>
          </a:custGeom>
          <a:ln w="508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2377" y="664910"/>
            <a:ext cx="1806575" cy="551180"/>
          </a:xfrm>
          <a:custGeom>
            <a:avLst/>
            <a:gdLst/>
            <a:ahLst/>
            <a:cxnLst/>
            <a:rect l="l" t="t" r="r" b="b"/>
            <a:pathLst>
              <a:path w="1806575" h="551180">
                <a:moveTo>
                  <a:pt x="1806384" y="364070"/>
                </a:moveTo>
                <a:lnTo>
                  <a:pt x="900709" y="364070"/>
                </a:lnTo>
                <a:lnTo>
                  <a:pt x="950214" y="364839"/>
                </a:lnTo>
                <a:lnTo>
                  <a:pt x="999427" y="367144"/>
                </a:lnTo>
                <a:lnTo>
                  <a:pt x="1048336" y="370982"/>
                </a:lnTo>
                <a:lnTo>
                  <a:pt x="1096930" y="376351"/>
                </a:lnTo>
                <a:lnTo>
                  <a:pt x="1145196" y="383246"/>
                </a:lnTo>
                <a:lnTo>
                  <a:pt x="1193123" y="391667"/>
                </a:lnTo>
                <a:lnTo>
                  <a:pt x="1240700" y="401608"/>
                </a:lnTo>
                <a:lnTo>
                  <a:pt x="1287914" y="413069"/>
                </a:lnTo>
                <a:lnTo>
                  <a:pt x="1334753" y="426045"/>
                </a:lnTo>
                <a:lnTo>
                  <a:pt x="1381205" y="440534"/>
                </a:lnTo>
                <a:lnTo>
                  <a:pt x="1427260" y="456533"/>
                </a:lnTo>
                <a:lnTo>
                  <a:pt x="1472905" y="474039"/>
                </a:lnTo>
                <a:lnTo>
                  <a:pt x="1518128" y="493049"/>
                </a:lnTo>
                <a:lnTo>
                  <a:pt x="1562917" y="513561"/>
                </a:lnTo>
                <a:lnTo>
                  <a:pt x="1607261" y="535571"/>
                </a:lnTo>
                <a:lnTo>
                  <a:pt x="1622332" y="542233"/>
                </a:lnTo>
                <a:lnTo>
                  <a:pt x="1637903" y="546982"/>
                </a:lnTo>
                <a:lnTo>
                  <a:pt x="1653802" y="549827"/>
                </a:lnTo>
                <a:lnTo>
                  <a:pt x="1669859" y="550773"/>
                </a:lnTo>
                <a:lnTo>
                  <a:pt x="1688305" y="549522"/>
                </a:lnTo>
                <a:lnTo>
                  <a:pt x="1740903" y="530847"/>
                </a:lnTo>
                <a:lnTo>
                  <a:pt x="1788893" y="481106"/>
                </a:lnTo>
                <a:lnTo>
                  <a:pt x="1806384" y="414248"/>
                </a:lnTo>
                <a:lnTo>
                  <a:pt x="1806384" y="364070"/>
                </a:lnTo>
                <a:close/>
              </a:path>
              <a:path w="1806575" h="551180">
                <a:moveTo>
                  <a:pt x="900709" y="0"/>
                </a:moveTo>
                <a:lnTo>
                  <a:pt x="850042" y="651"/>
                </a:lnTo>
                <a:lnTo>
                  <a:pt x="799609" y="2603"/>
                </a:lnTo>
                <a:lnTo>
                  <a:pt x="749419" y="5854"/>
                </a:lnTo>
                <a:lnTo>
                  <a:pt x="699482" y="10402"/>
                </a:lnTo>
                <a:lnTo>
                  <a:pt x="649806" y="16244"/>
                </a:lnTo>
                <a:lnTo>
                  <a:pt x="600402" y="23380"/>
                </a:lnTo>
                <a:lnTo>
                  <a:pt x="551279" y="31805"/>
                </a:lnTo>
                <a:lnTo>
                  <a:pt x="502445" y="41520"/>
                </a:lnTo>
                <a:lnTo>
                  <a:pt x="453911" y="52520"/>
                </a:lnTo>
                <a:lnTo>
                  <a:pt x="405686" y="64805"/>
                </a:lnTo>
                <a:lnTo>
                  <a:pt x="357779" y="78373"/>
                </a:lnTo>
                <a:lnTo>
                  <a:pt x="310200" y="93220"/>
                </a:lnTo>
                <a:lnTo>
                  <a:pt x="262958" y="109346"/>
                </a:lnTo>
                <a:lnTo>
                  <a:pt x="216062" y="126748"/>
                </a:lnTo>
                <a:lnTo>
                  <a:pt x="169521" y="145423"/>
                </a:lnTo>
                <a:lnTo>
                  <a:pt x="123346" y="165371"/>
                </a:lnTo>
                <a:lnTo>
                  <a:pt x="77546" y="186588"/>
                </a:lnTo>
                <a:lnTo>
                  <a:pt x="45434" y="208016"/>
                </a:lnTo>
                <a:lnTo>
                  <a:pt x="5451" y="271499"/>
                </a:lnTo>
                <a:lnTo>
                  <a:pt x="0" y="309714"/>
                </a:lnTo>
                <a:lnTo>
                  <a:pt x="0" y="411695"/>
                </a:lnTo>
                <a:lnTo>
                  <a:pt x="17433" y="478459"/>
                </a:lnTo>
                <a:lnTo>
                  <a:pt x="65290" y="528154"/>
                </a:lnTo>
                <a:lnTo>
                  <a:pt x="118027" y="546960"/>
                </a:lnTo>
                <a:lnTo>
                  <a:pt x="136524" y="548220"/>
                </a:lnTo>
                <a:lnTo>
                  <a:pt x="152470" y="547286"/>
                </a:lnTo>
                <a:lnTo>
                  <a:pt x="168265" y="544482"/>
                </a:lnTo>
                <a:lnTo>
                  <a:pt x="183741" y="539803"/>
                </a:lnTo>
                <a:lnTo>
                  <a:pt x="198729" y="533247"/>
                </a:lnTo>
                <a:lnTo>
                  <a:pt x="245991" y="510038"/>
                </a:lnTo>
                <a:lnTo>
                  <a:pt x="293755" y="488526"/>
                </a:lnTo>
                <a:lnTo>
                  <a:pt x="342004" y="468716"/>
                </a:lnTo>
                <a:lnTo>
                  <a:pt x="390725" y="450611"/>
                </a:lnTo>
                <a:lnTo>
                  <a:pt x="439904" y="434214"/>
                </a:lnTo>
                <a:lnTo>
                  <a:pt x="489525" y="419529"/>
                </a:lnTo>
                <a:lnTo>
                  <a:pt x="539575" y="406558"/>
                </a:lnTo>
                <a:lnTo>
                  <a:pt x="590039" y="395306"/>
                </a:lnTo>
                <a:lnTo>
                  <a:pt x="640902" y="385776"/>
                </a:lnTo>
                <a:lnTo>
                  <a:pt x="692151" y="377971"/>
                </a:lnTo>
                <a:lnTo>
                  <a:pt x="743771" y="371895"/>
                </a:lnTo>
                <a:lnTo>
                  <a:pt x="795746" y="367550"/>
                </a:lnTo>
                <a:lnTo>
                  <a:pt x="848064" y="364941"/>
                </a:lnTo>
                <a:lnTo>
                  <a:pt x="900709" y="364070"/>
                </a:lnTo>
                <a:lnTo>
                  <a:pt x="1806384" y="364070"/>
                </a:lnTo>
                <a:lnTo>
                  <a:pt x="1806384" y="311988"/>
                </a:lnTo>
                <a:lnTo>
                  <a:pt x="1800960" y="273873"/>
                </a:lnTo>
                <a:lnTo>
                  <a:pt x="1761175" y="210488"/>
                </a:lnTo>
                <a:lnTo>
                  <a:pt x="1729219" y="189039"/>
                </a:lnTo>
                <a:lnTo>
                  <a:pt x="1683165" y="167543"/>
                </a:lnTo>
                <a:lnTo>
                  <a:pt x="1636729" y="147334"/>
                </a:lnTo>
                <a:lnTo>
                  <a:pt x="1589920" y="128413"/>
                </a:lnTo>
                <a:lnTo>
                  <a:pt x="1542747" y="110783"/>
                </a:lnTo>
                <a:lnTo>
                  <a:pt x="1495220" y="94445"/>
                </a:lnTo>
                <a:lnTo>
                  <a:pt x="1447348" y="79403"/>
                </a:lnTo>
                <a:lnTo>
                  <a:pt x="1399141" y="65657"/>
                </a:lnTo>
                <a:lnTo>
                  <a:pt x="1350608" y="53211"/>
                </a:lnTo>
                <a:lnTo>
                  <a:pt x="1301759" y="42065"/>
                </a:lnTo>
                <a:lnTo>
                  <a:pt x="1252602" y="32223"/>
                </a:lnTo>
                <a:lnTo>
                  <a:pt x="1203149" y="23687"/>
                </a:lnTo>
                <a:lnTo>
                  <a:pt x="1153407" y="16458"/>
                </a:lnTo>
                <a:lnTo>
                  <a:pt x="1103386" y="10538"/>
                </a:lnTo>
                <a:lnTo>
                  <a:pt x="1053097" y="5931"/>
                </a:lnTo>
                <a:lnTo>
                  <a:pt x="1002548" y="2637"/>
                </a:lnTo>
                <a:lnTo>
                  <a:pt x="951749" y="659"/>
                </a:lnTo>
                <a:lnTo>
                  <a:pt x="900709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3717" y="257632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59" y="0"/>
                </a:lnTo>
              </a:path>
            </a:pathLst>
          </a:custGeom>
          <a:ln w="508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7008" y="25763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458" y="0"/>
                </a:lnTo>
              </a:path>
            </a:pathLst>
          </a:custGeom>
          <a:ln w="508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4992" y="2369043"/>
            <a:ext cx="933450" cy="887730"/>
          </a:xfrm>
          <a:custGeom>
            <a:avLst/>
            <a:gdLst/>
            <a:ahLst/>
            <a:cxnLst/>
            <a:rect l="l" t="t" r="r" b="b"/>
            <a:pathLst>
              <a:path w="933450" h="887729">
                <a:moveTo>
                  <a:pt x="466648" y="0"/>
                </a:moveTo>
                <a:lnTo>
                  <a:pt x="322440" y="292188"/>
                </a:lnTo>
                <a:lnTo>
                  <a:pt x="0" y="339039"/>
                </a:lnTo>
                <a:lnTo>
                  <a:pt x="233324" y="566483"/>
                </a:lnTo>
                <a:lnTo>
                  <a:pt x="178244" y="887628"/>
                </a:lnTo>
                <a:lnTo>
                  <a:pt x="466648" y="736003"/>
                </a:lnTo>
                <a:lnTo>
                  <a:pt x="729047" y="736003"/>
                </a:lnTo>
                <a:lnTo>
                  <a:pt x="699973" y="566483"/>
                </a:lnTo>
                <a:lnTo>
                  <a:pt x="933297" y="339039"/>
                </a:lnTo>
                <a:lnTo>
                  <a:pt x="610857" y="292188"/>
                </a:lnTo>
                <a:lnTo>
                  <a:pt x="466648" y="0"/>
                </a:lnTo>
                <a:close/>
              </a:path>
              <a:path w="933450" h="887729">
                <a:moveTo>
                  <a:pt x="729047" y="736003"/>
                </a:moveTo>
                <a:lnTo>
                  <a:pt x="466648" y="736003"/>
                </a:lnTo>
                <a:lnTo>
                  <a:pt x="755053" y="887628"/>
                </a:lnTo>
                <a:lnTo>
                  <a:pt x="729047" y="736003"/>
                </a:lnTo>
                <a:close/>
              </a:path>
            </a:pathLst>
          </a:custGeom>
          <a:solidFill>
            <a:srgbClr val="27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99262" y="2563999"/>
            <a:ext cx="255270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57378" y="2466739"/>
            <a:ext cx="1187850" cy="19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5280000">
            <a:off x="5155886" y="3237050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1373" y="5937218"/>
            <a:ext cx="1910080" cy="1163955"/>
          </a:xfrm>
          <a:custGeom>
            <a:avLst/>
            <a:gdLst/>
            <a:ahLst/>
            <a:cxnLst/>
            <a:rect l="l" t="t" r="r" b="b"/>
            <a:pathLst>
              <a:path w="1910079" h="1163954">
                <a:moveTo>
                  <a:pt x="1857686" y="317087"/>
                </a:moveTo>
                <a:lnTo>
                  <a:pt x="1819980" y="298469"/>
                </a:lnTo>
                <a:lnTo>
                  <a:pt x="1785401" y="292368"/>
                </a:lnTo>
                <a:lnTo>
                  <a:pt x="1750725" y="295886"/>
                </a:lnTo>
                <a:lnTo>
                  <a:pt x="1718048" y="308836"/>
                </a:lnTo>
                <a:lnTo>
                  <a:pt x="1689462" y="331032"/>
                </a:lnTo>
                <a:lnTo>
                  <a:pt x="1674424" y="345301"/>
                </a:lnTo>
                <a:lnTo>
                  <a:pt x="1663672" y="353185"/>
                </a:lnTo>
                <a:lnTo>
                  <a:pt x="1656287" y="356590"/>
                </a:lnTo>
                <a:lnTo>
                  <a:pt x="1651350" y="357422"/>
                </a:lnTo>
                <a:lnTo>
                  <a:pt x="1644163" y="357245"/>
                </a:lnTo>
                <a:lnTo>
                  <a:pt x="1609579" y="345967"/>
                </a:lnTo>
                <a:lnTo>
                  <a:pt x="1607306" y="344570"/>
                </a:lnTo>
                <a:lnTo>
                  <a:pt x="1588192" y="324098"/>
                </a:lnTo>
                <a:lnTo>
                  <a:pt x="1573772" y="307038"/>
                </a:lnTo>
                <a:lnTo>
                  <a:pt x="1535445" y="269684"/>
                </a:lnTo>
                <a:lnTo>
                  <a:pt x="1503191" y="248088"/>
                </a:lnTo>
                <a:lnTo>
                  <a:pt x="1429994" y="224657"/>
                </a:lnTo>
                <a:lnTo>
                  <a:pt x="1377779" y="224018"/>
                </a:lnTo>
                <a:lnTo>
                  <a:pt x="1325706" y="235986"/>
                </a:lnTo>
                <a:lnTo>
                  <a:pt x="1274782" y="260140"/>
                </a:lnTo>
                <a:lnTo>
                  <a:pt x="1270409" y="252559"/>
                </a:lnTo>
                <a:lnTo>
                  <a:pt x="1236791" y="214706"/>
                </a:lnTo>
                <a:lnTo>
                  <a:pt x="1213327" y="194685"/>
                </a:lnTo>
                <a:lnTo>
                  <a:pt x="1214818" y="184736"/>
                </a:lnTo>
                <a:lnTo>
                  <a:pt x="1215511" y="174655"/>
                </a:lnTo>
                <a:lnTo>
                  <a:pt x="1215395" y="164486"/>
                </a:lnTo>
                <a:lnTo>
                  <a:pt x="1214457" y="154273"/>
                </a:lnTo>
                <a:lnTo>
                  <a:pt x="1192241" y="97647"/>
                </a:lnTo>
                <a:lnTo>
                  <a:pt x="1146232" y="57842"/>
                </a:lnTo>
                <a:lnTo>
                  <a:pt x="1100608" y="37387"/>
                </a:lnTo>
                <a:lnTo>
                  <a:pt x="1052938" y="21310"/>
                </a:lnTo>
                <a:lnTo>
                  <a:pt x="1003895" y="9677"/>
                </a:lnTo>
                <a:lnTo>
                  <a:pt x="954153" y="2551"/>
                </a:lnTo>
                <a:lnTo>
                  <a:pt x="904385" y="0"/>
                </a:lnTo>
                <a:lnTo>
                  <a:pt x="855266" y="2087"/>
                </a:lnTo>
                <a:lnTo>
                  <a:pt x="807467" y="8879"/>
                </a:lnTo>
                <a:lnTo>
                  <a:pt x="761664" y="20441"/>
                </a:lnTo>
                <a:lnTo>
                  <a:pt x="703964" y="42933"/>
                </a:lnTo>
                <a:lnTo>
                  <a:pt x="654531" y="70546"/>
                </a:lnTo>
                <a:lnTo>
                  <a:pt x="612606" y="101866"/>
                </a:lnTo>
                <a:lnTo>
                  <a:pt x="577436" y="135477"/>
                </a:lnTo>
                <a:lnTo>
                  <a:pt x="548263" y="169965"/>
                </a:lnTo>
                <a:lnTo>
                  <a:pt x="524332" y="203914"/>
                </a:lnTo>
                <a:lnTo>
                  <a:pt x="489173" y="264535"/>
                </a:lnTo>
                <a:lnTo>
                  <a:pt x="445890" y="278679"/>
                </a:lnTo>
                <a:lnTo>
                  <a:pt x="402495" y="294595"/>
                </a:lnTo>
                <a:lnTo>
                  <a:pt x="359008" y="312275"/>
                </a:lnTo>
                <a:lnTo>
                  <a:pt x="315449" y="331708"/>
                </a:lnTo>
                <a:lnTo>
                  <a:pt x="271836" y="352885"/>
                </a:lnTo>
                <a:lnTo>
                  <a:pt x="228189" y="375798"/>
                </a:lnTo>
                <a:lnTo>
                  <a:pt x="184528" y="400436"/>
                </a:lnTo>
                <a:lnTo>
                  <a:pt x="140871" y="426791"/>
                </a:lnTo>
                <a:lnTo>
                  <a:pt x="97240" y="454853"/>
                </a:lnTo>
                <a:lnTo>
                  <a:pt x="53651" y="484613"/>
                </a:lnTo>
                <a:lnTo>
                  <a:pt x="18179" y="522507"/>
                </a:lnTo>
                <a:lnTo>
                  <a:pt x="832" y="571430"/>
                </a:lnTo>
                <a:lnTo>
                  <a:pt x="0" y="597643"/>
                </a:lnTo>
                <a:lnTo>
                  <a:pt x="4496" y="623208"/>
                </a:lnTo>
                <a:lnTo>
                  <a:pt x="28582" y="669195"/>
                </a:lnTo>
                <a:lnTo>
                  <a:pt x="61506" y="705556"/>
                </a:lnTo>
                <a:lnTo>
                  <a:pt x="110855" y="753348"/>
                </a:lnTo>
                <a:lnTo>
                  <a:pt x="143128" y="781508"/>
                </a:lnTo>
                <a:lnTo>
                  <a:pt x="180189" y="811263"/>
                </a:lnTo>
                <a:lnTo>
                  <a:pt x="221831" y="841681"/>
                </a:lnTo>
                <a:lnTo>
                  <a:pt x="267847" y="871827"/>
                </a:lnTo>
                <a:lnTo>
                  <a:pt x="318030" y="900767"/>
                </a:lnTo>
                <a:lnTo>
                  <a:pt x="372171" y="927567"/>
                </a:lnTo>
                <a:lnTo>
                  <a:pt x="430064" y="951293"/>
                </a:lnTo>
                <a:lnTo>
                  <a:pt x="491501" y="971009"/>
                </a:lnTo>
                <a:lnTo>
                  <a:pt x="556274" y="985783"/>
                </a:lnTo>
                <a:lnTo>
                  <a:pt x="624177" y="994680"/>
                </a:lnTo>
                <a:lnTo>
                  <a:pt x="695001" y="996766"/>
                </a:lnTo>
                <a:lnTo>
                  <a:pt x="719090" y="1022913"/>
                </a:lnTo>
                <a:lnTo>
                  <a:pt x="747206" y="1049382"/>
                </a:lnTo>
                <a:lnTo>
                  <a:pt x="780450" y="1074965"/>
                </a:lnTo>
                <a:lnTo>
                  <a:pt x="819919" y="1098455"/>
                </a:lnTo>
                <a:lnTo>
                  <a:pt x="867364" y="1120435"/>
                </a:lnTo>
                <a:lnTo>
                  <a:pt x="918251" y="1138489"/>
                </a:lnTo>
                <a:lnTo>
                  <a:pt x="970466" y="1152066"/>
                </a:lnTo>
                <a:lnTo>
                  <a:pt x="1021896" y="1160614"/>
                </a:lnTo>
                <a:lnTo>
                  <a:pt x="1070426" y="1163580"/>
                </a:lnTo>
                <a:lnTo>
                  <a:pt x="1074719" y="1163580"/>
                </a:lnTo>
                <a:lnTo>
                  <a:pt x="1120209" y="1153406"/>
                </a:lnTo>
                <a:lnTo>
                  <a:pt x="1177185" y="1105344"/>
                </a:lnTo>
                <a:lnTo>
                  <a:pt x="1192930" y="1069994"/>
                </a:lnTo>
                <a:lnTo>
                  <a:pt x="1197256" y="1042681"/>
                </a:lnTo>
                <a:lnTo>
                  <a:pt x="1197186" y="1029094"/>
                </a:lnTo>
                <a:lnTo>
                  <a:pt x="1195686" y="1015702"/>
                </a:lnTo>
                <a:lnTo>
                  <a:pt x="1247623" y="1014893"/>
                </a:lnTo>
                <a:lnTo>
                  <a:pt x="1299494" y="1011097"/>
                </a:lnTo>
                <a:lnTo>
                  <a:pt x="1350895" y="1004566"/>
                </a:lnTo>
                <a:lnTo>
                  <a:pt x="1401423" y="995554"/>
                </a:lnTo>
                <a:lnTo>
                  <a:pt x="1450675" y="984314"/>
                </a:lnTo>
                <a:lnTo>
                  <a:pt x="1498247" y="971098"/>
                </a:lnTo>
                <a:lnTo>
                  <a:pt x="1543736" y="956161"/>
                </a:lnTo>
                <a:lnTo>
                  <a:pt x="1586739" y="939754"/>
                </a:lnTo>
                <a:lnTo>
                  <a:pt x="1626850" y="922132"/>
                </a:lnTo>
                <a:lnTo>
                  <a:pt x="1663669" y="903548"/>
                </a:lnTo>
                <a:lnTo>
                  <a:pt x="1698712" y="875590"/>
                </a:lnTo>
                <a:lnTo>
                  <a:pt x="1721368" y="838370"/>
                </a:lnTo>
                <a:lnTo>
                  <a:pt x="1730141" y="795690"/>
                </a:lnTo>
                <a:lnTo>
                  <a:pt x="1723536" y="751351"/>
                </a:lnTo>
                <a:lnTo>
                  <a:pt x="1721297" y="745211"/>
                </a:lnTo>
                <a:lnTo>
                  <a:pt x="1718774" y="739251"/>
                </a:lnTo>
                <a:lnTo>
                  <a:pt x="1715975" y="733477"/>
                </a:lnTo>
                <a:lnTo>
                  <a:pt x="1712906" y="727894"/>
                </a:lnTo>
                <a:lnTo>
                  <a:pt x="1755749" y="688898"/>
                </a:lnTo>
                <a:lnTo>
                  <a:pt x="1792833" y="646688"/>
                </a:lnTo>
                <a:lnTo>
                  <a:pt x="1824781" y="602923"/>
                </a:lnTo>
                <a:lnTo>
                  <a:pt x="1852216" y="559262"/>
                </a:lnTo>
                <a:lnTo>
                  <a:pt x="1875762" y="517363"/>
                </a:lnTo>
                <a:lnTo>
                  <a:pt x="1896040" y="478885"/>
                </a:lnTo>
                <a:lnTo>
                  <a:pt x="1909534" y="435177"/>
                </a:lnTo>
                <a:lnTo>
                  <a:pt x="1906986" y="390823"/>
                </a:lnTo>
                <a:lnTo>
                  <a:pt x="1889377" y="350051"/>
                </a:lnTo>
                <a:lnTo>
                  <a:pt x="1857686" y="317087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82503" y="6287931"/>
            <a:ext cx="625475" cy="335280"/>
          </a:xfrm>
          <a:custGeom>
            <a:avLst/>
            <a:gdLst/>
            <a:ahLst/>
            <a:cxnLst/>
            <a:rect l="l" t="t" r="r" b="b"/>
            <a:pathLst>
              <a:path w="625475" h="335279">
                <a:moveTo>
                  <a:pt x="245764" y="0"/>
                </a:moveTo>
                <a:lnTo>
                  <a:pt x="205605" y="8663"/>
                </a:lnTo>
                <a:lnTo>
                  <a:pt x="167617" y="30888"/>
                </a:lnTo>
                <a:lnTo>
                  <a:pt x="133654" y="61707"/>
                </a:lnTo>
                <a:lnTo>
                  <a:pt x="105566" y="96152"/>
                </a:lnTo>
                <a:lnTo>
                  <a:pt x="85204" y="129256"/>
                </a:lnTo>
                <a:lnTo>
                  <a:pt x="0" y="181580"/>
                </a:lnTo>
                <a:lnTo>
                  <a:pt x="34257" y="211290"/>
                </a:lnTo>
                <a:lnTo>
                  <a:pt x="70113" y="240564"/>
                </a:lnTo>
                <a:lnTo>
                  <a:pt x="107974" y="267996"/>
                </a:lnTo>
                <a:lnTo>
                  <a:pt x="148247" y="292184"/>
                </a:lnTo>
                <a:lnTo>
                  <a:pt x="192754" y="312842"/>
                </a:lnTo>
                <a:lnTo>
                  <a:pt x="239331" y="327457"/>
                </a:lnTo>
                <a:lnTo>
                  <a:pt x="287158" y="335139"/>
                </a:lnTo>
                <a:lnTo>
                  <a:pt x="335415" y="334996"/>
                </a:lnTo>
                <a:lnTo>
                  <a:pt x="383285" y="326135"/>
                </a:lnTo>
                <a:lnTo>
                  <a:pt x="429945" y="307666"/>
                </a:lnTo>
                <a:lnTo>
                  <a:pt x="473850" y="278745"/>
                </a:lnTo>
                <a:lnTo>
                  <a:pt x="511999" y="243348"/>
                </a:lnTo>
                <a:lnTo>
                  <a:pt x="545284" y="203089"/>
                </a:lnTo>
                <a:lnTo>
                  <a:pt x="574595" y="159580"/>
                </a:lnTo>
                <a:lnTo>
                  <a:pt x="589277" y="134311"/>
                </a:lnTo>
                <a:lnTo>
                  <a:pt x="500075" y="134311"/>
                </a:lnTo>
                <a:lnTo>
                  <a:pt x="469444" y="133001"/>
                </a:lnTo>
                <a:lnTo>
                  <a:pt x="410122" y="117071"/>
                </a:lnTo>
                <a:lnTo>
                  <a:pt x="356230" y="81631"/>
                </a:lnTo>
                <a:lnTo>
                  <a:pt x="311450" y="30678"/>
                </a:lnTo>
                <a:lnTo>
                  <a:pt x="286245" y="9863"/>
                </a:lnTo>
                <a:lnTo>
                  <a:pt x="245764" y="0"/>
                </a:lnTo>
                <a:close/>
              </a:path>
              <a:path w="625475" h="335279">
                <a:moveTo>
                  <a:pt x="624865" y="69261"/>
                </a:moveTo>
                <a:lnTo>
                  <a:pt x="598217" y="94093"/>
                </a:lnTo>
                <a:lnTo>
                  <a:pt x="569190" y="114240"/>
                </a:lnTo>
                <a:lnTo>
                  <a:pt x="536802" y="128160"/>
                </a:lnTo>
                <a:lnTo>
                  <a:pt x="500075" y="134311"/>
                </a:lnTo>
                <a:lnTo>
                  <a:pt x="589277" y="134311"/>
                </a:lnTo>
                <a:lnTo>
                  <a:pt x="600928" y="114240"/>
                </a:lnTo>
                <a:lnTo>
                  <a:pt x="624865" y="69261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9901" y="6286979"/>
            <a:ext cx="625475" cy="205740"/>
          </a:xfrm>
          <a:custGeom>
            <a:avLst/>
            <a:gdLst/>
            <a:ahLst/>
            <a:cxnLst/>
            <a:rect l="l" t="t" r="r" b="b"/>
            <a:pathLst>
              <a:path w="625475" h="205739">
                <a:moveTo>
                  <a:pt x="245765" y="0"/>
                </a:moveTo>
                <a:lnTo>
                  <a:pt x="205607" y="8662"/>
                </a:lnTo>
                <a:lnTo>
                  <a:pt x="167622" y="30886"/>
                </a:lnTo>
                <a:lnTo>
                  <a:pt x="133659" y="61705"/>
                </a:lnTo>
                <a:lnTo>
                  <a:pt x="105570" y="96148"/>
                </a:lnTo>
                <a:lnTo>
                  <a:pt x="85204" y="129248"/>
                </a:lnTo>
                <a:lnTo>
                  <a:pt x="0" y="181572"/>
                </a:lnTo>
                <a:lnTo>
                  <a:pt x="27241" y="205245"/>
                </a:lnTo>
                <a:lnTo>
                  <a:pt x="89026" y="167297"/>
                </a:lnTo>
                <a:lnTo>
                  <a:pt x="109388" y="134193"/>
                </a:lnTo>
                <a:lnTo>
                  <a:pt x="137477" y="99748"/>
                </a:lnTo>
                <a:lnTo>
                  <a:pt x="171440" y="68929"/>
                </a:lnTo>
                <a:lnTo>
                  <a:pt x="209427" y="46704"/>
                </a:lnTo>
                <a:lnTo>
                  <a:pt x="249587" y="38040"/>
                </a:lnTo>
                <a:lnTo>
                  <a:pt x="317840" y="38040"/>
                </a:lnTo>
                <a:lnTo>
                  <a:pt x="311455" y="30680"/>
                </a:lnTo>
                <a:lnTo>
                  <a:pt x="286245" y="9868"/>
                </a:lnTo>
                <a:lnTo>
                  <a:pt x="245765" y="0"/>
                </a:lnTo>
                <a:close/>
              </a:path>
              <a:path w="625475" h="205739">
                <a:moveTo>
                  <a:pt x="317840" y="38040"/>
                </a:moveTo>
                <a:lnTo>
                  <a:pt x="249587" y="38040"/>
                </a:lnTo>
                <a:lnTo>
                  <a:pt x="290067" y="47904"/>
                </a:lnTo>
                <a:lnTo>
                  <a:pt x="315272" y="68719"/>
                </a:lnTo>
                <a:lnTo>
                  <a:pt x="360053" y="119672"/>
                </a:lnTo>
                <a:lnTo>
                  <a:pt x="413945" y="155112"/>
                </a:lnTo>
                <a:lnTo>
                  <a:pt x="473267" y="171042"/>
                </a:lnTo>
                <a:lnTo>
                  <a:pt x="503897" y="172352"/>
                </a:lnTo>
                <a:lnTo>
                  <a:pt x="525744" y="169824"/>
                </a:lnTo>
                <a:lnTo>
                  <a:pt x="545996" y="164465"/>
                </a:lnTo>
                <a:lnTo>
                  <a:pt x="564846" y="156582"/>
                </a:lnTo>
                <a:lnTo>
                  <a:pt x="582485" y="146482"/>
                </a:lnTo>
                <a:lnTo>
                  <a:pt x="589538" y="134315"/>
                </a:lnTo>
                <a:lnTo>
                  <a:pt x="500087" y="134315"/>
                </a:lnTo>
                <a:lnTo>
                  <a:pt x="469452" y="133005"/>
                </a:lnTo>
                <a:lnTo>
                  <a:pt x="410128" y="117070"/>
                </a:lnTo>
                <a:lnTo>
                  <a:pt x="356232" y="81625"/>
                </a:lnTo>
                <a:lnTo>
                  <a:pt x="333575" y="56180"/>
                </a:lnTo>
                <a:lnTo>
                  <a:pt x="317840" y="38040"/>
                </a:lnTo>
                <a:close/>
              </a:path>
              <a:path w="625475" h="205739">
                <a:moveTo>
                  <a:pt x="624865" y="69253"/>
                </a:moveTo>
                <a:lnTo>
                  <a:pt x="598223" y="94087"/>
                </a:lnTo>
                <a:lnTo>
                  <a:pt x="569196" y="114238"/>
                </a:lnTo>
                <a:lnTo>
                  <a:pt x="536809" y="128162"/>
                </a:lnTo>
                <a:lnTo>
                  <a:pt x="500087" y="134315"/>
                </a:lnTo>
                <a:lnTo>
                  <a:pt x="589538" y="134315"/>
                </a:lnTo>
                <a:lnTo>
                  <a:pt x="593675" y="127178"/>
                </a:lnTo>
                <a:lnTo>
                  <a:pt x="604427" y="107791"/>
                </a:lnTo>
                <a:lnTo>
                  <a:pt x="614803" y="88442"/>
                </a:lnTo>
                <a:lnTo>
                  <a:pt x="624865" y="69253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5668" y="6063990"/>
            <a:ext cx="601345" cy="335280"/>
          </a:xfrm>
          <a:custGeom>
            <a:avLst/>
            <a:gdLst/>
            <a:ahLst/>
            <a:cxnLst/>
            <a:rect l="l" t="t" r="r" b="b"/>
            <a:pathLst>
              <a:path w="601345" h="335279">
                <a:moveTo>
                  <a:pt x="333451" y="0"/>
                </a:moveTo>
                <a:lnTo>
                  <a:pt x="284413" y="3988"/>
                </a:lnTo>
                <a:lnTo>
                  <a:pt x="237959" y="14584"/>
                </a:lnTo>
                <a:lnTo>
                  <a:pt x="180755" y="38801"/>
                </a:lnTo>
                <a:lnTo>
                  <a:pt x="135182" y="69884"/>
                </a:lnTo>
                <a:lnTo>
                  <a:pt x="99348" y="105326"/>
                </a:lnTo>
                <a:lnTo>
                  <a:pt x="71359" y="142622"/>
                </a:lnTo>
                <a:lnTo>
                  <a:pt x="49323" y="179267"/>
                </a:lnTo>
                <a:lnTo>
                  <a:pt x="31346" y="212755"/>
                </a:lnTo>
                <a:lnTo>
                  <a:pt x="15536" y="240581"/>
                </a:lnTo>
                <a:lnTo>
                  <a:pt x="0" y="260240"/>
                </a:lnTo>
                <a:lnTo>
                  <a:pt x="357695" y="335221"/>
                </a:lnTo>
                <a:lnTo>
                  <a:pt x="353820" y="305535"/>
                </a:lnTo>
                <a:lnTo>
                  <a:pt x="352863" y="278633"/>
                </a:lnTo>
                <a:lnTo>
                  <a:pt x="354620" y="254221"/>
                </a:lnTo>
                <a:lnTo>
                  <a:pt x="358889" y="232008"/>
                </a:lnTo>
                <a:lnTo>
                  <a:pt x="514192" y="232008"/>
                </a:lnTo>
                <a:lnTo>
                  <a:pt x="519228" y="227102"/>
                </a:lnTo>
                <a:lnTo>
                  <a:pt x="556669" y="209609"/>
                </a:lnTo>
                <a:lnTo>
                  <a:pt x="600913" y="192625"/>
                </a:lnTo>
                <a:lnTo>
                  <a:pt x="573071" y="168819"/>
                </a:lnTo>
                <a:lnTo>
                  <a:pt x="540677" y="149947"/>
                </a:lnTo>
                <a:lnTo>
                  <a:pt x="516061" y="141000"/>
                </a:lnTo>
                <a:lnTo>
                  <a:pt x="414337" y="141000"/>
                </a:lnTo>
                <a:lnTo>
                  <a:pt x="439350" y="117825"/>
                </a:lnTo>
                <a:lnTo>
                  <a:pt x="466929" y="94649"/>
                </a:lnTo>
                <a:lnTo>
                  <a:pt x="496349" y="70385"/>
                </a:lnTo>
                <a:lnTo>
                  <a:pt x="526884" y="43946"/>
                </a:lnTo>
                <a:lnTo>
                  <a:pt x="481791" y="24591"/>
                </a:lnTo>
                <a:lnTo>
                  <a:pt x="433569" y="10609"/>
                </a:lnTo>
                <a:lnTo>
                  <a:pt x="383646" y="2309"/>
                </a:lnTo>
                <a:lnTo>
                  <a:pt x="333451" y="0"/>
                </a:lnTo>
                <a:close/>
              </a:path>
              <a:path w="601345" h="335279">
                <a:moveTo>
                  <a:pt x="514192" y="232008"/>
                </a:moveTo>
                <a:lnTo>
                  <a:pt x="358889" y="232008"/>
                </a:lnTo>
                <a:lnTo>
                  <a:pt x="474586" y="301413"/>
                </a:lnTo>
                <a:lnTo>
                  <a:pt x="491047" y="254554"/>
                </a:lnTo>
                <a:lnTo>
                  <a:pt x="514192" y="232008"/>
                </a:lnTo>
                <a:close/>
              </a:path>
              <a:path w="601345" h="335279">
                <a:moveTo>
                  <a:pt x="470573" y="132072"/>
                </a:moveTo>
                <a:lnTo>
                  <a:pt x="454908" y="132354"/>
                </a:lnTo>
                <a:lnTo>
                  <a:pt x="440355" y="134054"/>
                </a:lnTo>
                <a:lnTo>
                  <a:pt x="426851" y="136995"/>
                </a:lnTo>
                <a:lnTo>
                  <a:pt x="414337" y="141000"/>
                </a:lnTo>
                <a:lnTo>
                  <a:pt x="516061" y="141000"/>
                </a:lnTo>
                <a:lnTo>
                  <a:pt x="505815" y="137275"/>
                </a:lnTo>
                <a:lnTo>
                  <a:pt x="470573" y="132072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2745" y="6182399"/>
            <a:ext cx="243839" cy="8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5670" y="6063990"/>
            <a:ext cx="527050" cy="266065"/>
          </a:xfrm>
          <a:custGeom>
            <a:avLst/>
            <a:gdLst/>
            <a:ahLst/>
            <a:cxnLst/>
            <a:rect l="l" t="t" r="r" b="b"/>
            <a:pathLst>
              <a:path w="527050" h="266064">
                <a:moveTo>
                  <a:pt x="333446" y="0"/>
                </a:moveTo>
                <a:lnTo>
                  <a:pt x="284408" y="3988"/>
                </a:lnTo>
                <a:lnTo>
                  <a:pt x="237959" y="14584"/>
                </a:lnTo>
                <a:lnTo>
                  <a:pt x="180751" y="38801"/>
                </a:lnTo>
                <a:lnTo>
                  <a:pt x="135175" y="69884"/>
                </a:lnTo>
                <a:lnTo>
                  <a:pt x="99339" y="105326"/>
                </a:lnTo>
                <a:lnTo>
                  <a:pt x="71350" y="142622"/>
                </a:lnTo>
                <a:lnTo>
                  <a:pt x="49314" y="179267"/>
                </a:lnTo>
                <a:lnTo>
                  <a:pt x="31339" y="212755"/>
                </a:lnTo>
                <a:lnTo>
                  <a:pt x="15532" y="240581"/>
                </a:lnTo>
                <a:lnTo>
                  <a:pt x="0" y="260240"/>
                </a:lnTo>
                <a:lnTo>
                  <a:pt x="26403" y="265777"/>
                </a:lnTo>
                <a:lnTo>
                  <a:pt x="41812" y="237222"/>
                </a:lnTo>
                <a:lnTo>
                  <a:pt x="59765" y="204592"/>
                </a:lnTo>
                <a:lnTo>
                  <a:pt x="81804" y="169929"/>
                </a:lnTo>
                <a:lnTo>
                  <a:pt x="109473" y="135273"/>
                </a:lnTo>
                <a:lnTo>
                  <a:pt x="144315" y="102667"/>
                </a:lnTo>
                <a:lnTo>
                  <a:pt x="187874" y="74152"/>
                </a:lnTo>
                <a:lnTo>
                  <a:pt x="241693" y="51769"/>
                </a:lnTo>
                <a:lnTo>
                  <a:pt x="291142" y="40741"/>
                </a:lnTo>
                <a:lnTo>
                  <a:pt x="343404" y="37154"/>
                </a:lnTo>
                <a:lnTo>
                  <a:pt x="511059" y="37154"/>
                </a:lnTo>
                <a:lnTo>
                  <a:pt x="481790" y="24591"/>
                </a:lnTo>
                <a:lnTo>
                  <a:pt x="433566" y="10609"/>
                </a:lnTo>
                <a:lnTo>
                  <a:pt x="383641" y="2309"/>
                </a:lnTo>
                <a:lnTo>
                  <a:pt x="333446" y="0"/>
                </a:lnTo>
                <a:close/>
              </a:path>
              <a:path w="527050" h="266064">
                <a:moveTo>
                  <a:pt x="511059" y="37154"/>
                </a:moveTo>
                <a:lnTo>
                  <a:pt x="343404" y="37154"/>
                </a:lnTo>
                <a:lnTo>
                  <a:pt x="396768" y="40636"/>
                </a:lnTo>
                <a:lnTo>
                  <a:pt x="449524" y="50814"/>
                </a:lnTo>
                <a:lnTo>
                  <a:pt x="499960" y="67314"/>
                </a:lnTo>
                <a:lnTo>
                  <a:pt x="506639" y="61664"/>
                </a:lnTo>
                <a:lnTo>
                  <a:pt x="513356" y="55902"/>
                </a:lnTo>
                <a:lnTo>
                  <a:pt x="520106" y="50003"/>
                </a:lnTo>
                <a:lnTo>
                  <a:pt x="526884" y="43946"/>
                </a:lnTo>
                <a:lnTo>
                  <a:pt x="511059" y="37154"/>
                </a:lnTo>
                <a:close/>
              </a:path>
            </a:pathLst>
          </a:custGeom>
          <a:solidFill>
            <a:srgbClr val="A1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6405" y="6721643"/>
            <a:ext cx="378460" cy="252095"/>
          </a:xfrm>
          <a:custGeom>
            <a:avLst/>
            <a:gdLst/>
            <a:ahLst/>
            <a:cxnLst/>
            <a:rect l="l" t="t" r="r" b="b"/>
            <a:pathLst>
              <a:path w="378460" h="252095">
                <a:moveTo>
                  <a:pt x="212636" y="0"/>
                </a:moveTo>
                <a:lnTo>
                  <a:pt x="0" y="33020"/>
                </a:lnTo>
                <a:lnTo>
                  <a:pt x="39721" y="63583"/>
                </a:lnTo>
                <a:lnTo>
                  <a:pt x="72925" y="99000"/>
                </a:lnTo>
                <a:lnTo>
                  <a:pt x="104880" y="135943"/>
                </a:lnTo>
                <a:lnTo>
                  <a:pt x="140855" y="171082"/>
                </a:lnTo>
                <a:lnTo>
                  <a:pt x="186118" y="201091"/>
                </a:lnTo>
                <a:lnTo>
                  <a:pt x="231298" y="221453"/>
                </a:lnTo>
                <a:lnTo>
                  <a:pt x="280971" y="237534"/>
                </a:lnTo>
                <a:lnTo>
                  <a:pt x="331183" y="248090"/>
                </a:lnTo>
                <a:lnTo>
                  <a:pt x="377977" y="251879"/>
                </a:lnTo>
                <a:lnTo>
                  <a:pt x="335308" y="220862"/>
                </a:lnTo>
                <a:lnTo>
                  <a:pt x="299796" y="183622"/>
                </a:lnTo>
                <a:lnTo>
                  <a:pt x="270608" y="141536"/>
                </a:lnTo>
                <a:lnTo>
                  <a:pt x="246908" y="95985"/>
                </a:lnTo>
                <a:lnTo>
                  <a:pt x="227862" y="48346"/>
                </a:lnTo>
                <a:lnTo>
                  <a:pt x="212636" y="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4920" y="6610856"/>
            <a:ext cx="742315" cy="215265"/>
          </a:xfrm>
          <a:custGeom>
            <a:avLst/>
            <a:gdLst/>
            <a:ahLst/>
            <a:cxnLst/>
            <a:rect l="l" t="t" r="r" b="b"/>
            <a:pathLst>
              <a:path w="742314" h="215265">
                <a:moveTo>
                  <a:pt x="109664" y="0"/>
                </a:moveTo>
                <a:lnTo>
                  <a:pt x="0" y="49199"/>
                </a:lnTo>
                <a:lnTo>
                  <a:pt x="24186" y="87134"/>
                </a:lnTo>
                <a:lnTo>
                  <a:pt x="53184" y="119516"/>
                </a:lnTo>
                <a:lnTo>
                  <a:pt x="86468" y="146633"/>
                </a:lnTo>
                <a:lnTo>
                  <a:pt x="123512" y="168775"/>
                </a:lnTo>
                <a:lnTo>
                  <a:pt x="163790" y="186230"/>
                </a:lnTo>
                <a:lnTo>
                  <a:pt x="206775" y="199286"/>
                </a:lnTo>
                <a:lnTo>
                  <a:pt x="251941" y="208234"/>
                </a:lnTo>
                <a:lnTo>
                  <a:pt x="298762" y="213360"/>
                </a:lnTo>
                <a:lnTo>
                  <a:pt x="346713" y="214953"/>
                </a:lnTo>
                <a:lnTo>
                  <a:pt x="395266" y="213303"/>
                </a:lnTo>
                <a:lnTo>
                  <a:pt x="443895" y="208698"/>
                </a:lnTo>
                <a:lnTo>
                  <a:pt x="492076" y="201427"/>
                </a:lnTo>
                <a:lnTo>
                  <a:pt x="539280" y="191778"/>
                </a:lnTo>
                <a:lnTo>
                  <a:pt x="584983" y="180040"/>
                </a:lnTo>
                <a:lnTo>
                  <a:pt x="628657" y="166501"/>
                </a:lnTo>
                <a:lnTo>
                  <a:pt x="669778" y="151451"/>
                </a:lnTo>
                <a:lnTo>
                  <a:pt x="684779" y="145033"/>
                </a:lnTo>
                <a:lnTo>
                  <a:pt x="425043" y="145033"/>
                </a:lnTo>
                <a:lnTo>
                  <a:pt x="364826" y="141537"/>
                </a:lnTo>
                <a:lnTo>
                  <a:pt x="312750" y="130876"/>
                </a:lnTo>
                <a:lnTo>
                  <a:pt x="266964" y="113905"/>
                </a:lnTo>
                <a:lnTo>
                  <a:pt x="225615" y="91478"/>
                </a:lnTo>
                <a:lnTo>
                  <a:pt x="186851" y="64449"/>
                </a:lnTo>
                <a:lnTo>
                  <a:pt x="148818" y="33671"/>
                </a:lnTo>
                <a:lnTo>
                  <a:pt x="109664" y="0"/>
                </a:lnTo>
                <a:close/>
              </a:path>
              <a:path w="742314" h="215265">
                <a:moveTo>
                  <a:pt x="742251" y="117970"/>
                </a:moveTo>
                <a:lnTo>
                  <a:pt x="659211" y="130213"/>
                </a:lnTo>
                <a:lnTo>
                  <a:pt x="597158" y="138014"/>
                </a:lnTo>
                <a:lnTo>
                  <a:pt x="549405" y="142384"/>
                </a:lnTo>
                <a:lnTo>
                  <a:pt x="509261" y="144336"/>
                </a:lnTo>
                <a:lnTo>
                  <a:pt x="470036" y="144882"/>
                </a:lnTo>
                <a:lnTo>
                  <a:pt x="425043" y="145033"/>
                </a:lnTo>
                <a:lnTo>
                  <a:pt x="684779" y="145033"/>
                </a:lnTo>
                <a:lnTo>
                  <a:pt x="707818" y="135178"/>
                </a:lnTo>
                <a:lnTo>
                  <a:pt x="742251" y="117970"/>
                </a:lnTo>
                <a:close/>
              </a:path>
            </a:pathLst>
          </a:custGeom>
          <a:solidFill>
            <a:srgbClr val="913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0646" y="6278481"/>
            <a:ext cx="1183005" cy="762000"/>
          </a:xfrm>
          <a:custGeom>
            <a:avLst/>
            <a:gdLst/>
            <a:ahLst/>
            <a:cxnLst/>
            <a:rect l="l" t="t" r="r" b="b"/>
            <a:pathLst>
              <a:path w="1183004" h="762000">
                <a:moveTo>
                  <a:pt x="678761" y="0"/>
                </a:moveTo>
                <a:lnTo>
                  <a:pt x="631571" y="1638"/>
                </a:lnTo>
                <a:lnTo>
                  <a:pt x="582627" y="5896"/>
                </a:lnTo>
                <a:lnTo>
                  <a:pt x="531942" y="13022"/>
                </a:lnTo>
                <a:lnTo>
                  <a:pt x="479533" y="23263"/>
                </a:lnTo>
                <a:lnTo>
                  <a:pt x="425414" y="36865"/>
                </a:lnTo>
                <a:lnTo>
                  <a:pt x="369600" y="54077"/>
                </a:lnTo>
                <a:lnTo>
                  <a:pt x="312108" y="75145"/>
                </a:lnTo>
                <a:lnTo>
                  <a:pt x="252952" y="100317"/>
                </a:lnTo>
                <a:lnTo>
                  <a:pt x="192148" y="129841"/>
                </a:lnTo>
                <a:lnTo>
                  <a:pt x="129711" y="163963"/>
                </a:lnTo>
                <a:lnTo>
                  <a:pt x="65657" y="202931"/>
                </a:lnTo>
                <a:lnTo>
                  <a:pt x="0" y="246992"/>
                </a:lnTo>
                <a:lnTo>
                  <a:pt x="345054" y="642416"/>
                </a:lnTo>
                <a:lnTo>
                  <a:pt x="583255" y="761860"/>
                </a:lnTo>
                <a:lnTo>
                  <a:pt x="825469" y="594196"/>
                </a:lnTo>
                <a:lnTo>
                  <a:pt x="1182560" y="128298"/>
                </a:lnTo>
                <a:lnTo>
                  <a:pt x="1165539" y="121651"/>
                </a:lnTo>
                <a:lnTo>
                  <a:pt x="1146518" y="113667"/>
                </a:lnTo>
                <a:lnTo>
                  <a:pt x="1102536" y="94677"/>
                </a:lnTo>
                <a:lnTo>
                  <a:pt x="1050736" y="73307"/>
                </a:lnTo>
                <a:lnTo>
                  <a:pt x="991242" y="51535"/>
                </a:lnTo>
                <a:lnTo>
                  <a:pt x="924174" y="31340"/>
                </a:lnTo>
                <a:lnTo>
                  <a:pt x="849657" y="14700"/>
                </a:lnTo>
                <a:lnTo>
                  <a:pt x="809642" y="8331"/>
                </a:lnTo>
                <a:lnTo>
                  <a:pt x="767811" y="3593"/>
                </a:lnTo>
                <a:lnTo>
                  <a:pt x="724179" y="734"/>
                </a:lnTo>
                <a:lnTo>
                  <a:pt x="678761" y="0"/>
                </a:lnTo>
                <a:close/>
              </a:path>
            </a:pathLst>
          </a:custGeom>
          <a:solidFill>
            <a:srgbClr val="F75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9265" y="6398779"/>
            <a:ext cx="244944" cy="24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0646" y="6525473"/>
            <a:ext cx="181610" cy="53975"/>
          </a:xfrm>
          <a:custGeom>
            <a:avLst/>
            <a:gdLst/>
            <a:ahLst/>
            <a:cxnLst/>
            <a:rect l="l" t="t" r="r" b="b"/>
            <a:pathLst>
              <a:path w="181610" h="53975">
                <a:moveTo>
                  <a:pt x="0" y="0"/>
                </a:moveTo>
                <a:lnTo>
                  <a:pt x="37224" y="25529"/>
                </a:lnTo>
                <a:lnTo>
                  <a:pt x="84950" y="45212"/>
                </a:lnTo>
                <a:lnTo>
                  <a:pt x="125780" y="53174"/>
                </a:lnTo>
                <a:lnTo>
                  <a:pt x="131229" y="53911"/>
                </a:lnTo>
                <a:lnTo>
                  <a:pt x="142113" y="53708"/>
                </a:lnTo>
                <a:lnTo>
                  <a:pt x="147644" y="53708"/>
                </a:lnTo>
                <a:lnTo>
                  <a:pt x="151892" y="52946"/>
                </a:lnTo>
                <a:lnTo>
                  <a:pt x="156654" y="52285"/>
                </a:lnTo>
                <a:lnTo>
                  <a:pt x="160858" y="51854"/>
                </a:lnTo>
                <a:lnTo>
                  <a:pt x="164680" y="50393"/>
                </a:lnTo>
                <a:lnTo>
                  <a:pt x="168452" y="49123"/>
                </a:lnTo>
                <a:lnTo>
                  <a:pt x="171615" y="48323"/>
                </a:lnTo>
                <a:lnTo>
                  <a:pt x="174091" y="46736"/>
                </a:lnTo>
                <a:lnTo>
                  <a:pt x="179006" y="43688"/>
                </a:lnTo>
                <a:lnTo>
                  <a:pt x="181111" y="41973"/>
                </a:lnTo>
                <a:lnTo>
                  <a:pt x="170510" y="41973"/>
                </a:lnTo>
                <a:lnTo>
                  <a:pt x="167246" y="40957"/>
                </a:lnTo>
                <a:lnTo>
                  <a:pt x="163906" y="40703"/>
                </a:lnTo>
                <a:lnTo>
                  <a:pt x="160578" y="40487"/>
                </a:lnTo>
                <a:lnTo>
                  <a:pt x="156629" y="39090"/>
                </a:lnTo>
                <a:lnTo>
                  <a:pt x="148463" y="37680"/>
                </a:lnTo>
                <a:lnTo>
                  <a:pt x="143941" y="35953"/>
                </a:lnTo>
                <a:lnTo>
                  <a:pt x="134581" y="33769"/>
                </a:lnTo>
                <a:lnTo>
                  <a:pt x="129603" y="31889"/>
                </a:lnTo>
                <a:lnTo>
                  <a:pt x="124485" y="30581"/>
                </a:lnTo>
                <a:lnTo>
                  <a:pt x="75616" y="16043"/>
                </a:lnTo>
                <a:lnTo>
                  <a:pt x="19663" y="2527"/>
                </a:lnTo>
                <a:lnTo>
                  <a:pt x="7497" y="623"/>
                </a:lnTo>
                <a:lnTo>
                  <a:pt x="0" y="0"/>
                </a:lnTo>
                <a:close/>
              </a:path>
              <a:path w="181610" h="53975">
                <a:moveTo>
                  <a:pt x="147644" y="53708"/>
                </a:moveTo>
                <a:lnTo>
                  <a:pt x="142113" y="53708"/>
                </a:lnTo>
                <a:lnTo>
                  <a:pt x="147078" y="53809"/>
                </a:lnTo>
                <a:lnTo>
                  <a:pt x="147644" y="53708"/>
                </a:lnTo>
                <a:close/>
              </a:path>
              <a:path w="181610" h="53975">
                <a:moveTo>
                  <a:pt x="177901" y="41770"/>
                </a:moveTo>
                <a:lnTo>
                  <a:pt x="172935" y="41821"/>
                </a:lnTo>
                <a:lnTo>
                  <a:pt x="170510" y="41973"/>
                </a:lnTo>
                <a:lnTo>
                  <a:pt x="181111" y="41973"/>
                </a:lnTo>
                <a:lnTo>
                  <a:pt x="181267" y="41846"/>
                </a:lnTo>
                <a:lnTo>
                  <a:pt x="177901" y="41770"/>
                </a:lnTo>
                <a:close/>
              </a:path>
            </a:pathLst>
          </a:custGeom>
          <a:solidFill>
            <a:srgbClr val="A64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 rot="21300000">
            <a:off x="3171836" y="6365773"/>
            <a:ext cx="468836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4+4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19815" y="638135"/>
            <a:ext cx="1390015" cy="1704339"/>
          </a:xfrm>
          <a:custGeom>
            <a:avLst/>
            <a:gdLst/>
            <a:ahLst/>
            <a:cxnLst/>
            <a:rect l="l" t="t" r="r" b="b"/>
            <a:pathLst>
              <a:path w="1390014" h="1704339">
                <a:moveTo>
                  <a:pt x="1369913" y="1072253"/>
                </a:moveTo>
                <a:lnTo>
                  <a:pt x="534665" y="1072253"/>
                </a:lnTo>
                <a:lnTo>
                  <a:pt x="544884" y="1081053"/>
                </a:lnTo>
                <a:lnTo>
                  <a:pt x="580362" y="1105769"/>
                </a:lnTo>
                <a:lnTo>
                  <a:pt x="621344" y="1118050"/>
                </a:lnTo>
                <a:lnTo>
                  <a:pt x="642666" y="1118862"/>
                </a:lnTo>
                <a:lnTo>
                  <a:pt x="632385" y="1139528"/>
                </a:lnTo>
                <a:lnTo>
                  <a:pt x="611469" y="1184509"/>
                </a:lnTo>
                <a:lnTo>
                  <a:pt x="586918" y="1253841"/>
                </a:lnTo>
                <a:lnTo>
                  <a:pt x="578015" y="1301379"/>
                </a:lnTo>
                <a:lnTo>
                  <a:pt x="574886" y="1350275"/>
                </a:lnTo>
                <a:lnTo>
                  <a:pt x="577480" y="1399515"/>
                </a:lnTo>
                <a:lnTo>
                  <a:pt x="585746" y="1448085"/>
                </a:lnTo>
                <a:lnTo>
                  <a:pt x="599635" y="1494970"/>
                </a:lnTo>
                <a:lnTo>
                  <a:pt x="619095" y="1539155"/>
                </a:lnTo>
                <a:lnTo>
                  <a:pt x="638747" y="1572198"/>
                </a:lnTo>
                <a:lnTo>
                  <a:pt x="696155" y="1636846"/>
                </a:lnTo>
                <a:lnTo>
                  <a:pt x="735460" y="1665228"/>
                </a:lnTo>
                <a:lnTo>
                  <a:pt x="778826" y="1686819"/>
                </a:lnTo>
                <a:lnTo>
                  <a:pt x="825762" y="1701233"/>
                </a:lnTo>
                <a:lnTo>
                  <a:pt x="857681" y="1704080"/>
                </a:lnTo>
                <a:lnTo>
                  <a:pt x="888830" y="1698918"/>
                </a:lnTo>
                <a:lnTo>
                  <a:pt x="943059" y="1666486"/>
                </a:lnTo>
                <a:lnTo>
                  <a:pt x="974373" y="1614146"/>
                </a:lnTo>
                <a:lnTo>
                  <a:pt x="979758" y="1584125"/>
                </a:lnTo>
                <a:lnTo>
                  <a:pt x="977806" y="1553329"/>
                </a:lnTo>
                <a:lnTo>
                  <a:pt x="991205" y="1540309"/>
                </a:lnTo>
                <a:lnTo>
                  <a:pt x="1010741" y="1525436"/>
                </a:lnTo>
                <a:lnTo>
                  <a:pt x="1032510" y="1510530"/>
                </a:lnTo>
                <a:lnTo>
                  <a:pt x="1070415" y="1485842"/>
                </a:lnTo>
                <a:lnTo>
                  <a:pt x="1088273" y="1473903"/>
                </a:lnTo>
                <a:lnTo>
                  <a:pt x="1105932" y="1461420"/>
                </a:lnTo>
                <a:lnTo>
                  <a:pt x="1123387" y="1448033"/>
                </a:lnTo>
                <a:lnTo>
                  <a:pt x="1130422" y="1442302"/>
                </a:lnTo>
                <a:lnTo>
                  <a:pt x="1179898" y="1402466"/>
                </a:lnTo>
                <a:lnTo>
                  <a:pt x="1211207" y="1376006"/>
                </a:lnTo>
                <a:lnTo>
                  <a:pt x="1243162" y="1346592"/>
                </a:lnTo>
                <a:lnTo>
                  <a:pt x="1274381" y="1314109"/>
                </a:lnTo>
                <a:lnTo>
                  <a:pt x="1303484" y="1278443"/>
                </a:lnTo>
                <a:lnTo>
                  <a:pt x="1329090" y="1239479"/>
                </a:lnTo>
                <a:lnTo>
                  <a:pt x="1349819" y="1197103"/>
                </a:lnTo>
                <a:lnTo>
                  <a:pt x="1364289" y="1151199"/>
                </a:lnTo>
                <a:lnTo>
                  <a:pt x="1371121" y="1101653"/>
                </a:lnTo>
                <a:lnTo>
                  <a:pt x="1369913" y="1072253"/>
                </a:lnTo>
                <a:close/>
              </a:path>
              <a:path w="1390014" h="1704339">
                <a:moveTo>
                  <a:pt x="624352" y="68114"/>
                </a:moveTo>
                <a:lnTo>
                  <a:pt x="97112" y="68114"/>
                </a:lnTo>
                <a:lnTo>
                  <a:pt x="95207" y="71010"/>
                </a:lnTo>
                <a:lnTo>
                  <a:pt x="82114" y="99877"/>
                </a:lnTo>
                <a:lnTo>
                  <a:pt x="71233" y="105129"/>
                </a:lnTo>
                <a:lnTo>
                  <a:pt x="37181" y="131805"/>
                </a:lnTo>
                <a:lnTo>
                  <a:pt x="5026" y="186013"/>
                </a:lnTo>
                <a:lnTo>
                  <a:pt x="0" y="217135"/>
                </a:lnTo>
                <a:lnTo>
                  <a:pt x="2904" y="249013"/>
                </a:lnTo>
                <a:lnTo>
                  <a:pt x="16370" y="305118"/>
                </a:lnTo>
                <a:lnTo>
                  <a:pt x="31637" y="359419"/>
                </a:lnTo>
                <a:lnTo>
                  <a:pt x="48697" y="411896"/>
                </a:lnTo>
                <a:lnTo>
                  <a:pt x="67541" y="462532"/>
                </a:lnTo>
                <a:lnTo>
                  <a:pt x="88159" y="511307"/>
                </a:lnTo>
                <a:lnTo>
                  <a:pt x="110544" y="558204"/>
                </a:lnTo>
                <a:lnTo>
                  <a:pt x="134687" y="603204"/>
                </a:lnTo>
                <a:lnTo>
                  <a:pt x="160579" y="646288"/>
                </a:lnTo>
                <a:lnTo>
                  <a:pt x="188211" y="687437"/>
                </a:lnTo>
                <a:lnTo>
                  <a:pt x="217575" y="726633"/>
                </a:lnTo>
                <a:lnTo>
                  <a:pt x="248661" y="763858"/>
                </a:lnTo>
                <a:lnTo>
                  <a:pt x="255836" y="797658"/>
                </a:lnTo>
                <a:lnTo>
                  <a:pt x="267967" y="833922"/>
                </a:lnTo>
                <a:lnTo>
                  <a:pt x="285877" y="872418"/>
                </a:lnTo>
                <a:lnTo>
                  <a:pt x="310385" y="912909"/>
                </a:lnTo>
                <a:lnTo>
                  <a:pt x="342312" y="955163"/>
                </a:lnTo>
                <a:lnTo>
                  <a:pt x="382479" y="998945"/>
                </a:lnTo>
                <a:lnTo>
                  <a:pt x="431706" y="1044020"/>
                </a:lnTo>
                <a:lnTo>
                  <a:pt x="480671" y="1069643"/>
                </a:lnTo>
                <a:lnTo>
                  <a:pt x="507530" y="1073846"/>
                </a:lnTo>
                <a:lnTo>
                  <a:pt x="534665" y="1072253"/>
                </a:lnTo>
                <a:lnTo>
                  <a:pt x="1369913" y="1072253"/>
                </a:lnTo>
                <a:lnTo>
                  <a:pt x="1356343" y="991176"/>
                </a:lnTo>
                <a:lnTo>
                  <a:pt x="1339397" y="948376"/>
                </a:lnTo>
                <a:lnTo>
                  <a:pt x="1316733" y="908652"/>
                </a:lnTo>
                <a:lnTo>
                  <a:pt x="1288682" y="872374"/>
                </a:lnTo>
                <a:lnTo>
                  <a:pt x="1255575" y="839909"/>
                </a:lnTo>
                <a:lnTo>
                  <a:pt x="1217744" y="811628"/>
                </a:lnTo>
                <a:lnTo>
                  <a:pt x="1175520" y="787900"/>
                </a:lnTo>
                <a:lnTo>
                  <a:pt x="1138093" y="772164"/>
                </a:lnTo>
                <a:lnTo>
                  <a:pt x="1144961" y="759575"/>
                </a:lnTo>
                <a:lnTo>
                  <a:pt x="1150304" y="746466"/>
                </a:lnTo>
                <a:lnTo>
                  <a:pt x="1154143" y="732852"/>
                </a:lnTo>
                <a:lnTo>
                  <a:pt x="1156419" y="719205"/>
                </a:lnTo>
                <a:lnTo>
                  <a:pt x="1320676" y="719205"/>
                </a:lnTo>
                <a:lnTo>
                  <a:pt x="1349129" y="700488"/>
                </a:lnTo>
                <a:lnTo>
                  <a:pt x="1374415" y="668608"/>
                </a:lnTo>
                <a:lnTo>
                  <a:pt x="1388327" y="630376"/>
                </a:lnTo>
                <a:lnTo>
                  <a:pt x="1389532" y="590665"/>
                </a:lnTo>
                <a:lnTo>
                  <a:pt x="1378438" y="552512"/>
                </a:lnTo>
                <a:lnTo>
                  <a:pt x="1355454" y="518952"/>
                </a:lnTo>
                <a:lnTo>
                  <a:pt x="1316984" y="479359"/>
                </a:lnTo>
                <a:lnTo>
                  <a:pt x="1279231" y="441975"/>
                </a:lnTo>
                <a:lnTo>
                  <a:pt x="1242112" y="406726"/>
                </a:lnTo>
                <a:lnTo>
                  <a:pt x="1205543" y="373535"/>
                </a:lnTo>
                <a:lnTo>
                  <a:pt x="1169442" y="342327"/>
                </a:lnTo>
                <a:lnTo>
                  <a:pt x="1133723" y="313024"/>
                </a:lnTo>
                <a:lnTo>
                  <a:pt x="1097415" y="284878"/>
                </a:lnTo>
                <a:lnTo>
                  <a:pt x="1094672" y="282909"/>
                </a:lnTo>
                <a:lnTo>
                  <a:pt x="1092132" y="281017"/>
                </a:lnTo>
                <a:lnTo>
                  <a:pt x="1052413" y="254771"/>
                </a:lnTo>
                <a:lnTo>
                  <a:pt x="1008689" y="229565"/>
                </a:lnTo>
                <a:lnTo>
                  <a:pt x="961231" y="205297"/>
                </a:lnTo>
                <a:lnTo>
                  <a:pt x="911076" y="182400"/>
                </a:lnTo>
                <a:lnTo>
                  <a:pt x="859256" y="161305"/>
                </a:lnTo>
                <a:lnTo>
                  <a:pt x="806807" y="142443"/>
                </a:lnTo>
                <a:lnTo>
                  <a:pt x="754764" y="126247"/>
                </a:lnTo>
                <a:lnTo>
                  <a:pt x="704160" y="113149"/>
                </a:lnTo>
                <a:lnTo>
                  <a:pt x="638166" y="74195"/>
                </a:lnTo>
                <a:lnTo>
                  <a:pt x="624352" y="68114"/>
                </a:lnTo>
                <a:close/>
              </a:path>
              <a:path w="1390014" h="1704339">
                <a:moveTo>
                  <a:pt x="1320676" y="719205"/>
                </a:moveTo>
                <a:lnTo>
                  <a:pt x="1156419" y="719205"/>
                </a:lnTo>
                <a:lnTo>
                  <a:pt x="1179554" y="721794"/>
                </a:lnTo>
                <a:lnTo>
                  <a:pt x="1200995" y="724609"/>
                </a:lnTo>
                <a:lnTo>
                  <a:pt x="1220290" y="727624"/>
                </a:lnTo>
                <a:lnTo>
                  <a:pt x="1236988" y="730813"/>
                </a:lnTo>
                <a:lnTo>
                  <a:pt x="1277626" y="732852"/>
                </a:lnTo>
                <a:lnTo>
                  <a:pt x="1315936" y="722323"/>
                </a:lnTo>
                <a:lnTo>
                  <a:pt x="1320676" y="719205"/>
                </a:lnTo>
                <a:close/>
              </a:path>
              <a:path w="1390014" h="1704339">
                <a:moveTo>
                  <a:pt x="94942" y="71412"/>
                </a:moveTo>
                <a:lnTo>
                  <a:pt x="94496" y="72089"/>
                </a:lnTo>
                <a:lnTo>
                  <a:pt x="92807" y="75061"/>
                </a:lnTo>
                <a:lnTo>
                  <a:pt x="91778" y="77042"/>
                </a:lnTo>
                <a:lnTo>
                  <a:pt x="93429" y="73994"/>
                </a:lnTo>
                <a:lnTo>
                  <a:pt x="94573" y="72075"/>
                </a:lnTo>
                <a:lnTo>
                  <a:pt x="94942" y="71412"/>
                </a:lnTo>
                <a:close/>
              </a:path>
              <a:path w="1390014" h="1704339">
                <a:moveTo>
                  <a:pt x="328451" y="0"/>
                </a:moveTo>
                <a:lnTo>
                  <a:pt x="280039" y="538"/>
                </a:lnTo>
                <a:lnTo>
                  <a:pt x="239299" y="3290"/>
                </a:lnTo>
                <a:lnTo>
                  <a:pt x="186251" y="10444"/>
                </a:lnTo>
                <a:lnTo>
                  <a:pt x="148111" y="21136"/>
                </a:lnTo>
                <a:lnTo>
                  <a:pt x="104958" y="53422"/>
                </a:lnTo>
                <a:lnTo>
                  <a:pt x="94942" y="71412"/>
                </a:lnTo>
                <a:lnTo>
                  <a:pt x="97112" y="68114"/>
                </a:lnTo>
                <a:lnTo>
                  <a:pt x="624352" y="68114"/>
                </a:lnTo>
                <a:lnTo>
                  <a:pt x="571717" y="44944"/>
                </a:lnTo>
                <a:lnTo>
                  <a:pt x="506166" y="24147"/>
                </a:lnTo>
                <a:lnTo>
                  <a:pt x="442868" y="10556"/>
                </a:lnTo>
                <a:lnTo>
                  <a:pt x="383178" y="2923"/>
                </a:lnTo>
                <a:lnTo>
                  <a:pt x="3284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1594" y="706249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5334" y="0"/>
                </a:moveTo>
                <a:lnTo>
                  <a:pt x="3429" y="2895"/>
                </a:lnTo>
                <a:lnTo>
                  <a:pt x="1651" y="5880"/>
                </a:lnTo>
                <a:lnTo>
                  <a:pt x="0" y="8928"/>
                </a:lnTo>
                <a:lnTo>
                  <a:pt x="1028" y="6946"/>
                </a:lnTo>
                <a:lnTo>
                  <a:pt x="2717" y="3975"/>
                </a:lnTo>
                <a:lnTo>
                  <a:pt x="5334" y="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19815" y="638135"/>
            <a:ext cx="1390015" cy="1704339"/>
          </a:xfrm>
          <a:custGeom>
            <a:avLst/>
            <a:gdLst/>
            <a:ahLst/>
            <a:cxnLst/>
            <a:rect l="l" t="t" r="r" b="b"/>
            <a:pathLst>
              <a:path w="1390014" h="1704339">
                <a:moveTo>
                  <a:pt x="943059" y="1666486"/>
                </a:moveTo>
                <a:lnTo>
                  <a:pt x="962017" y="1642047"/>
                </a:lnTo>
                <a:lnTo>
                  <a:pt x="974373" y="1614146"/>
                </a:lnTo>
                <a:lnTo>
                  <a:pt x="979758" y="1584125"/>
                </a:lnTo>
                <a:lnTo>
                  <a:pt x="977806" y="1553329"/>
                </a:lnTo>
                <a:lnTo>
                  <a:pt x="991205" y="1540309"/>
                </a:lnTo>
                <a:lnTo>
                  <a:pt x="1010741" y="1525436"/>
                </a:lnTo>
                <a:lnTo>
                  <a:pt x="1032510" y="1510530"/>
                </a:lnTo>
                <a:lnTo>
                  <a:pt x="1052609" y="1497410"/>
                </a:lnTo>
                <a:lnTo>
                  <a:pt x="1070415" y="1485842"/>
                </a:lnTo>
                <a:lnTo>
                  <a:pt x="1088273" y="1473903"/>
                </a:lnTo>
                <a:lnTo>
                  <a:pt x="1105932" y="1461420"/>
                </a:lnTo>
                <a:lnTo>
                  <a:pt x="1123145" y="1448223"/>
                </a:lnTo>
                <a:lnTo>
                  <a:pt x="1123387" y="1448033"/>
                </a:lnTo>
                <a:lnTo>
                  <a:pt x="1123615" y="1447830"/>
                </a:lnTo>
                <a:lnTo>
                  <a:pt x="1123856" y="1447639"/>
                </a:lnTo>
                <a:lnTo>
                  <a:pt x="1130422" y="1442302"/>
                </a:lnTo>
                <a:lnTo>
                  <a:pt x="1137079" y="1436935"/>
                </a:lnTo>
                <a:lnTo>
                  <a:pt x="1143814" y="1431532"/>
                </a:lnTo>
                <a:lnTo>
                  <a:pt x="1150615" y="1426087"/>
                </a:lnTo>
                <a:lnTo>
                  <a:pt x="1179898" y="1402466"/>
                </a:lnTo>
                <a:lnTo>
                  <a:pt x="1211207" y="1376006"/>
                </a:lnTo>
                <a:lnTo>
                  <a:pt x="1243162" y="1346592"/>
                </a:lnTo>
                <a:lnTo>
                  <a:pt x="1274381" y="1314109"/>
                </a:lnTo>
                <a:lnTo>
                  <a:pt x="1303484" y="1278443"/>
                </a:lnTo>
                <a:lnTo>
                  <a:pt x="1329090" y="1239479"/>
                </a:lnTo>
                <a:lnTo>
                  <a:pt x="1349819" y="1197103"/>
                </a:lnTo>
                <a:lnTo>
                  <a:pt x="1364289" y="1151199"/>
                </a:lnTo>
                <a:lnTo>
                  <a:pt x="1371121" y="1101653"/>
                </a:lnTo>
                <a:lnTo>
                  <a:pt x="1368932" y="1048350"/>
                </a:lnTo>
                <a:lnTo>
                  <a:pt x="1356343" y="991176"/>
                </a:lnTo>
                <a:lnTo>
                  <a:pt x="1339397" y="948376"/>
                </a:lnTo>
                <a:lnTo>
                  <a:pt x="1316733" y="908652"/>
                </a:lnTo>
                <a:lnTo>
                  <a:pt x="1288682" y="872374"/>
                </a:lnTo>
                <a:lnTo>
                  <a:pt x="1255575" y="839909"/>
                </a:lnTo>
                <a:lnTo>
                  <a:pt x="1217744" y="811628"/>
                </a:lnTo>
                <a:lnTo>
                  <a:pt x="1175520" y="787900"/>
                </a:lnTo>
                <a:lnTo>
                  <a:pt x="1138093" y="772164"/>
                </a:lnTo>
                <a:lnTo>
                  <a:pt x="1144961" y="759575"/>
                </a:lnTo>
                <a:lnTo>
                  <a:pt x="1150304" y="746466"/>
                </a:lnTo>
                <a:lnTo>
                  <a:pt x="1154124" y="732967"/>
                </a:lnTo>
                <a:lnTo>
                  <a:pt x="1156419" y="719205"/>
                </a:lnTo>
                <a:lnTo>
                  <a:pt x="1179554" y="721794"/>
                </a:lnTo>
                <a:lnTo>
                  <a:pt x="1200995" y="724609"/>
                </a:lnTo>
                <a:lnTo>
                  <a:pt x="1220290" y="727624"/>
                </a:lnTo>
                <a:lnTo>
                  <a:pt x="1236988" y="730813"/>
                </a:lnTo>
                <a:lnTo>
                  <a:pt x="1277626" y="732852"/>
                </a:lnTo>
                <a:lnTo>
                  <a:pt x="1315936" y="722323"/>
                </a:lnTo>
                <a:lnTo>
                  <a:pt x="1349129" y="700488"/>
                </a:lnTo>
                <a:lnTo>
                  <a:pt x="1374415" y="668608"/>
                </a:lnTo>
                <a:lnTo>
                  <a:pt x="1388327" y="630376"/>
                </a:lnTo>
                <a:lnTo>
                  <a:pt x="1389532" y="590665"/>
                </a:lnTo>
                <a:lnTo>
                  <a:pt x="1378438" y="552512"/>
                </a:lnTo>
                <a:lnTo>
                  <a:pt x="1355454" y="518952"/>
                </a:lnTo>
                <a:lnTo>
                  <a:pt x="1316984" y="479359"/>
                </a:lnTo>
                <a:lnTo>
                  <a:pt x="1279231" y="441975"/>
                </a:lnTo>
                <a:lnTo>
                  <a:pt x="1242112" y="406726"/>
                </a:lnTo>
                <a:lnTo>
                  <a:pt x="1205543" y="373535"/>
                </a:lnTo>
                <a:lnTo>
                  <a:pt x="1169442" y="342327"/>
                </a:lnTo>
                <a:lnTo>
                  <a:pt x="1133723" y="313024"/>
                </a:lnTo>
                <a:lnTo>
                  <a:pt x="1098304" y="285551"/>
                </a:lnTo>
                <a:lnTo>
                  <a:pt x="1095294" y="283354"/>
                </a:lnTo>
                <a:lnTo>
                  <a:pt x="1094989" y="283125"/>
                </a:lnTo>
                <a:lnTo>
                  <a:pt x="1094672" y="282909"/>
                </a:lnTo>
                <a:lnTo>
                  <a:pt x="1094329" y="282643"/>
                </a:lnTo>
                <a:lnTo>
                  <a:pt x="1093986" y="282389"/>
                </a:lnTo>
                <a:lnTo>
                  <a:pt x="1093630" y="282135"/>
                </a:lnTo>
                <a:lnTo>
                  <a:pt x="1092894" y="281576"/>
                </a:lnTo>
                <a:lnTo>
                  <a:pt x="1092132" y="281017"/>
                </a:lnTo>
                <a:lnTo>
                  <a:pt x="1052413" y="254771"/>
                </a:lnTo>
                <a:lnTo>
                  <a:pt x="1008689" y="229565"/>
                </a:lnTo>
                <a:lnTo>
                  <a:pt x="961231" y="205297"/>
                </a:lnTo>
                <a:lnTo>
                  <a:pt x="911076" y="182400"/>
                </a:lnTo>
                <a:lnTo>
                  <a:pt x="859256" y="161305"/>
                </a:lnTo>
                <a:lnTo>
                  <a:pt x="806807" y="142443"/>
                </a:lnTo>
                <a:lnTo>
                  <a:pt x="754764" y="126247"/>
                </a:lnTo>
                <a:lnTo>
                  <a:pt x="704160" y="113149"/>
                </a:lnTo>
                <a:lnTo>
                  <a:pt x="638166" y="74195"/>
                </a:lnTo>
                <a:lnTo>
                  <a:pt x="571717" y="44944"/>
                </a:lnTo>
                <a:lnTo>
                  <a:pt x="506166" y="24147"/>
                </a:lnTo>
                <a:lnTo>
                  <a:pt x="442868" y="10556"/>
                </a:lnTo>
                <a:lnTo>
                  <a:pt x="383178" y="2923"/>
                </a:lnTo>
                <a:lnTo>
                  <a:pt x="328451" y="0"/>
                </a:lnTo>
                <a:lnTo>
                  <a:pt x="280039" y="538"/>
                </a:lnTo>
                <a:lnTo>
                  <a:pt x="239299" y="3290"/>
                </a:lnTo>
                <a:lnTo>
                  <a:pt x="186251" y="10444"/>
                </a:lnTo>
                <a:lnTo>
                  <a:pt x="148111" y="21136"/>
                </a:lnTo>
                <a:lnTo>
                  <a:pt x="104958" y="53422"/>
                </a:lnTo>
                <a:lnTo>
                  <a:pt x="84361" y="92638"/>
                </a:lnTo>
                <a:lnTo>
                  <a:pt x="82114" y="99877"/>
                </a:lnTo>
                <a:lnTo>
                  <a:pt x="71233" y="105129"/>
                </a:lnTo>
                <a:lnTo>
                  <a:pt x="37181" y="131805"/>
                </a:lnTo>
                <a:lnTo>
                  <a:pt x="5026" y="186013"/>
                </a:lnTo>
                <a:lnTo>
                  <a:pt x="0" y="217135"/>
                </a:lnTo>
                <a:lnTo>
                  <a:pt x="2904" y="249013"/>
                </a:lnTo>
                <a:lnTo>
                  <a:pt x="16370" y="305118"/>
                </a:lnTo>
                <a:lnTo>
                  <a:pt x="31637" y="359419"/>
                </a:lnTo>
                <a:lnTo>
                  <a:pt x="48697" y="411896"/>
                </a:lnTo>
                <a:lnTo>
                  <a:pt x="67541" y="462532"/>
                </a:lnTo>
                <a:lnTo>
                  <a:pt x="88159" y="511307"/>
                </a:lnTo>
                <a:lnTo>
                  <a:pt x="110544" y="558204"/>
                </a:lnTo>
                <a:lnTo>
                  <a:pt x="134687" y="603204"/>
                </a:lnTo>
                <a:lnTo>
                  <a:pt x="160579" y="646288"/>
                </a:lnTo>
                <a:lnTo>
                  <a:pt x="188211" y="687437"/>
                </a:lnTo>
                <a:lnTo>
                  <a:pt x="217575" y="726633"/>
                </a:lnTo>
                <a:lnTo>
                  <a:pt x="248661" y="763858"/>
                </a:lnTo>
                <a:lnTo>
                  <a:pt x="255836" y="797658"/>
                </a:lnTo>
                <a:lnTo>
                  <a:pt x="267967" y="833922"/>
                </a:lnTo>
                <a:lnTo>
                  <a:pt x="285877" y="872418"/>
                </a:lnTo>
                <a:lnTo>
                  <a:pt x="310385" y="912909"/>
                </a:lnTo>
                <a:lnTo>
                  <a:pt x="342312" y="955163"/>
                </a:lnTo>
                <a:lnTo>
                  <a:pt x="382479" y="998945"/>
                </a:lnTo>
                <a:lnTo>
                  <a:pt x="431706" y="1044020"/>
                </a:lnTo>
                <a:lnTo>
                  <a:pt x="480671" y="1069643"/>
                </a:lnTo>
                <a:lnTo>
                  <a:pt x="507530" y="1073846"/>
                </a:lnTo>
                <a:lnTo>
                  <a:pt x="534665" y="1072253"/>
                </a:lnTo>
                <a:lnTo>
                  <a:pt x="544884" y="1081053"/>
                </a:lnTo>
                <a:lnTo>
                  <a:pt x="580362" y="1105769"/>
                </a:lnTo>
                <a:lnTo>
                  <a:pt x="621344" y="1118050"/>
                </a:lnTo>
                <a:lnTo>
                  <a:pt x="642666" y="1118862"/>
                </a:lnTo>
                <a:lnTo>
                  <a:pt x="632385" y="1139528"/>
                </a:lnTo>
                <a:lnTo>
                  <a:pt x="611469" y="1184509"/>
                </a:lnTo>
                <a:lnTo>
                  <a:pt x="586918" y="1253841"/>
                </a:lnTo>
                <a:lnTo>
                  <a:pt x="578015" y="1301379"/>
                </a:lnTo>
                <a:lnTo>
                  <a:pt x="574886" y="1350275"/>
                </a:lnTo>
                <a:lnTo>
                  <a:pt x="577480" y="1399515"/>
                </a:lnTo>
                <a:lnTo>
                  <a:pt x="585746" y="1448085"/>
                </a:lnTo>
                <a:lnTo>
                  <a:pt x="599635" y="1494970"/>
                </a:lnTo>
                <a:lnTo>
                  <a:pt x="619095" y="1539155"/>
                </a:lnTo>
                <a:lnTo>
                  <a:pt x="638747" y="1572198"/>
                </a:lnTo>
                <a:lnTo>
                  <a:pt x="696155" y="1636846"/>
                </a:lnTo>
                <a:lnTo>
                  <a:pt x="735460" y="1665228"/>
                </a:lnTo>
                <a:lnTo>
                  <a:pt x="778826" y="1686819"/>
                </a:lnTo>
                <a:lnTo>
                  <a:pt x="825762" y="1701233"/>
                </a:lnTo>
                <a:lnTo>
                  <a:pt x="857681" y="1704080"/>
                </a:lnTo>
                <a:lnTo>
                  <a:pt x="888830" y="1698918"/>
                </a:lnTo>
                <a:lnTo>
                  <a:pt x="917770" y="1686227"/>
                </a:lnTo>
                <a:lnTo>
                  <a:pt x="943059" y="1666486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60895" y="876141"/>
            <a:ext cx="630555" cy="567690"/>
          </a:xfrm>
          <a:custGeom>
            <a:avLst/>
            <a:gdLst/>
            <a:ahLst/>
            <a:cxnLst/>
            <a:rect l="l" t="t" r="r" b="b"/>
            <a:pathLst>
              <a:path w="630554" h="567690">
                <a:moveTo>
                  <a:pt x="0" y="0"/>
                </a:moveTo>
                <a:lnTo>
                  <a:pt x="151536" y="567639"/>
                </a:lnTo>
                <a:lnTo>
                  <a:pt x="169176" y="545588"/>
                </a:lnTo>
                <a:lnTo>
                  <a:pt x="205720" y="522247"/>
                </a:lnTo>
                <a:lnTo>
                  <a:pt x="253974" y="500527"/>
                </a:lnTo>
                <a:lnTo>
                  <a:pt x="306745" y="483343"/>
                </a:lnTo>
                <a:lnTo>
                  <a:pt x="356840" y="473606"/>
                </a:lnTo>
                <a:lnTo>
                  <a:pt x="396575" y="473606"/>
                </a:lnTo>
                <a:lnTo>
                  <a:pt x="369742" y="439461"/>
                </a:lnTo>
                <a:lnTo>
                  <a:pt x="339169" y="408112"/>
                </a:lnTo>
                <a:lnTo>
                  <a:pt x="306457" y="380210"/>
                </a:lnTo>
                <a:lnTo>
                  <a:pt x="272719" y="355777"/>
                </a:lnTo>
                <a:lnTo>
                  <a:pt x="312004" y="352550"/>
                </a:lnTo>
                <a:lnTo>
                  <a:pt x="361977" y="351846"/>
                </a:lnTo>
                <a:lnTo>
                  <a:pt x="607275" y="351846"/>
                </a:lnTo>
                <a:lnTo>
                  <a:pt x="593110" y="337272"/>
                </a:lnTo>
                <a:lnTo>
                  <a:pt x="554482" y="299113"/>
                </a:lnTo>
                <a:lnTo>
                  <a:pt x="514645" y="261556"/>
                </a:lnTo>
                <a:lnTo>
                  <a:pt x="473688" y="224956"/>
                </a:lnTo>
                <a:lnTo>
                  <a:pt x="431701" y="189667"/>
                </a:lnTo>
                <a:lnTo>
                  <a:pt x="388772" y="156044"/>
                </a:lnTo>
                <a:lnTo>
                  <a:pt x="348419" y="129823"/>
                </a:lnTo>
                <a:lnTo>
                  <a:pt x="302568" y="104391"/>
                </a:lnTo>
                <a:lnTo>
                  <a:pt x="252790" y="80313"/>
                </a:lnTo>
                <a:lnTo>
                  <a:pt x="200658" y="58153"/>
                </a:lnTo>
                <a:lnTo>
                  <a:pt x="147741" y="38477"/>
                </a:lnTo>
                <a:lnTo>
                  <a:pt x="95612" y="21849"/>
                </a:lnTo>
                <a:lnTo>
                  <a:pt x="45841" y="8835"/>
                </a:lnTo>
                <a:lnTo>
                  <a:pt x="0" y="0"/>
                </a:lnTo>
                <a:close/>
              </a:path>
              <a:path w="630554" h="567690">
                <a:moveTo>
                  <a:pt x="396575" y="473606"/>
                </a:moveTo>
                <a:lnTo>
                  <a:pt x="356840" y="473606"/>
                </a:lnTo>
                <a:lnTo>
                  <a:pt x="397065" y="474230"/>
                </a:lnTo>
                <a:lnTo>
                  <a:pt x="396575" y="473606"/>
                </a:lnTo>
                <a:close/>
              </a:path>
              <a:path w="630554" h="567690">
                <a:moveTo>
                  <a:pt x="607275" y="351846"/>
                </a:moveTo>
                <a:lnTo>
                  <a:pt x="361977" y="351846"/>
                </a:lnTo>
                <a:lnTo>
                  <a:pt x="418588" y="353365"/>
                </a:lnTo>
                <a:lnTo>
                  <a:pt x="477788" y="356807"/>
                </a:lnTo>
                <a:lnTo>
                  <a:pt x="535530" y="361873"/>
                </a:lnTo>
                <a:lnTo>
                  <a:pt x="587763" y="368264"/>
                </a:lnTo>
                <a:lnTo>
                  <a:pt x="630440" y="375678"/>
                </a:lnTo>
                <a:lnTo>
                  <a:pt x="607275" y="351846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56649" y="873044"/>
            <a:ext cx="630555" cy="375920"/>
          </a:xfrm>
          <a:custGeom>
            <a:avLst/>
            <a:gdLst/>
            <a:ahLst/>
            <a:cxnLst/>
            <a:rect l="l" t="t" r="r" b="b"/>
            <a:pathLst>
              <a:path w="630554" h="375919">
                <a:moveTo>
                  <a:pt x="0" y="0"/>
                </a:moveTo>
                <a:lnTo>
                  <a:pt x="8039" y="30111"/>
                </a:lnTo>
                <a:lnTo>
                  <a:pt x="52138" y="40902"/>
                </a:lnTo>
                <a:lnTo>
                  <a:pt x="98555" y="54776"/>
                </a:lnTo>
                <a:lnTo>
                  <a:pt x="146136" y="71320"/>
                </a:lnTo>
                <a:lnTo>
                  <a:pt x="193730" y="90119"/>
                </a:lnTo>
                <a:lnTo>
                  <a:pt x="240185" y="110758"/>
                </a:lnTo>
                <a:lnTo>
                  <a:pt x="284350" y="132824"/>
                </a:lnTo>
                <a:lnTo>
                  <a:pt x="325072" y="155902"/>
                </a:lnTo>
                <a:lnTo>
                  <a:pt x="361200" y="179577"/>
                </a:lnTo>
                <a:lnTo>
                  <a:pt x="397984" y="208229"/>
                </a:lnTo>
                <a:lnTo>
                  <a:pt x="434082" y="238140"/>
                </a:lnTo>
                <a:lnTo>
                  <a:pt x="469441" y="269089"/>
                </a:lnTo>
                <a:lnTo>
                  <a:pt x="504007" y="300851"/>
                </a:lnTo>
                <a:lnTo>
                  <a:pt x="537726" y="333204"/>
                </a:lnTo>
                <a:lnTo>
                  <a:pt x="570547" y="365925"/>
                </a:lnTo>
                <a:lnTo>
                  <a:pt x="587287" y="368204"/>
                </a:lnTo>
                <a:lnTo>
                  <a:pt x="602956" y="370597"/>
                </a:lnTo>
                <a:lnTo>
                  <a:pt x="617394" y="373092"/>
                </a:lnTo>
                <a:lnTo>
                  <a:pt x="630440" y="375678"/>
                </a:lnTo>
                <a:lnTo>
                  <a:pt x="593110" y="337272"/>
                </a:lnTo>
                <a:lnTo>
                  <a:pt x="554481" y="299113"/>
                </a:lnTo>
                <a:lnTo>
                  <a:pt x="514645" y="261556"/>
                </a:lnTo>
                <a:lnTo>
                  <a:pt x="473688" y="224956"/>
                </a:lnTo>
                <a:lnTo>
                  <a:pt x="431701" y="189667"/>
                </a:lnTo>
                <a:lnTo>
                  <a:pt x="388772" y="156044"/>
                </a:lnTo>
                <a:lnTo>
                  <a:pt x="348415" y="129823"/>
                </a:lnTo>
                <a:lnTo>
                  <a:pt x="302562" y="104391"/>
                </a:lnTo>
                <a:lnTo>
                  <a:pt x="252785" y="80313"/>
                </a:lnTo>
                <a:lnTo>
                  <a:pt x="200653" y="58153"/>
                </a:lnTo>
                <a:lnTo>
                  <a:pt x="147738" y="38477"/>
                </a:lnTo>
                <a:lnTo>
                  <a:pt x="95610" y="21849"/>
                </a:lnTo>
                <a:lnTo>
                  <a:pt x="45840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C27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1792" y="1248630"/>
            <a:ext cx="151917" cy="98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7879" y="1322925"/>
            <a:ext cx="182880" cy="269875"/>
          </a:xfrm>
          <a:custGeom>
            <a:avLst/>
            <a:gdLst/>
            <a:ahLst/>
            <a:cxnLst/>
            <a:rect l="l" t="t" r="r" b="b"/>
            <a:pathLst>
              <a:path w="182879" h="269875">
                <a:moveTo>
                  <a:pt x="30540" y="0"/>
                </a:moveTo>
                <a:lnTo>
                  <a:pt x="0" y="64914"/>
                </a:lnTo>
                <a:lnTo>
                  <a:pt x="3674" y="114601"/>
                </a:lnTo>
                <a:lnTo>
                  <a:pt x="54034" y="174303"/>
                </a:lnTo>
                <a:lnTo>
                  <a:pt x="163547" y="269265"/>
                </a:lnTo>
                <a:lnTo>
                  <a:pt x="155021" y="234865"/>
                </a:lnTo>
                <a:lnTo>
                  <a:pt x="149590" y="188297"/>
                </a:lnTo>
                <a:lnTo>
                  <a:pt x="150296" y="141839"/>
                </a:lnTo>
                <a:lnTo>
                  <a:pt x="160179" y="107768"/>
                </a:lnTo>
                <a:lnTo>
                  <a:pt x="182279" y="98361"/>
                </a:lnTo>
                <a:lnTo>
                  <a:pt x="30540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61217" y="1482094"/>
            <a:ext cx="129324" cy="155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29857" y="1517369"/>
            <a:ext cx="542290" cy="705485"/>
          </a:xfrm>
          <a:custGeom>
            <a:avLst/>
            <a:gdLst/>
            <a:ahLst/>
            <a:cxnLst/>
            <a:rect l="l" t="t" r="r" b="b"/>
            <a:pathLst>
              <a:path w="542289" h="705485">
                <a:moveTo>
                  <a:pt x="288737" y="0"/>
                </a:moveTo>
                <a:lnTo>
                  <a:pt x="243922" y="1667"/>
                </a:lnTo>
                <a:lnTo>
                  <a:pt x="200538" y="9043"/>
                </a:lnTo>
                <a:lnTo>
                  <a:pt x="159887" y="22018"/>
                </a:lnTo>
                <a:lnTo>
                  <a:pt x="66377" y="40103"/>
                </a:lnTo>
                <a:lnTo>
                  <a:pt x="92445" y="86952"/>
                </a:lnTo>
                <a:lnTo>
                  <a:pt x="103734" y="131393"/>
                </a:lnTo>
                <a:lnTo>
                  <a:pt x="103041" y="174062"/>
                </a:lnTo>
                <a:lnTo>
                  <a:pt x="93163" y="215592"/>
                </a:lnTo>
                <a:lnTo>
                  <a:pt x="76896" y="256617"/>
                </a:lnTo>
                <a:lnTo>
                  <a:pt x="57038" y="297771"/>
                </a:lnTo>
                <a:lnTo>
                  <a:pt x="36386" y="339689"/>
                </a:lnTo>
                <a:lnTo>
                  <a:pt x="17736" y="383003"/>
                </a:lnTo>
                <a:lnTo>
                  <a:pt x="5609" y="422529"/>
                </a:lnTo>
                <a:lnTo>
                  <a:pt x="0" y="465277"/>
                </a:lnTo>
                <a:lnTo>
                  <a:pt x="999" y="509464"/>
                </a:lnTo>
                <a:lnTo>
                  <a:pt x="8701" y="553309"/>
                </a:lnTo>
                <a:lnTo>
                  <a:pt x="23198" y="595030"/>
                </a:lnTo>
                <a:lnTo>
                  <a:pt x="44582" y="632843"/>
                </a:lnTo>
                <a:lnTo>
                  <a:pt x="72946" y="664968"/>
                </a:lnTo>
                <a:lnTo>
                  <a:pt x="108383" y="689623"/>
                </a:lnTo>
                <a:lnTo>
                  <a:pt x="150984" y="705024"/>
                </a:lnTo>
                <a:lnTo>
                  <a:pt x="149353" y="659155"/>
                </a:lnTo>
                <a:lnTo>
                  <a:pt x="164133" y="619861"/>
                </a:lnTo>
                <a:lnTo>
                  <a:pt x="191242" y="585861"/>
                </a:lnTo>
                <a:lnTo>
                  <a:pt x="226602" y="555870"/>
                </a:lnTo>
                <a:lnTo>
                  <a:pt x="266132" y="528607"/>
                </a:lnTo>
                <a:lnTo>
                  <a:pt x="305752" y="502790"/>
                </a:lnTo>
                <a:lnTo>
                  <a:pt x="341383" y="477136"/>
                </a:lnTo>
                <a:lnTo>
                  <a:pt x="411336" y="420523"/>
                </a:lnTo>
                <a:lnTo>
                  <a:pt x="445829" y="390266"/>
                </a:lnTo>
                <a:lnTo>
                  <a:pt x="477612" y="358199"/>
                </a:lnTo>
                <a:lnTo>
                  <a:pt x="504892" y="323937"/>
                </a:lnTo>
                <a:lnTo>
                  <a:pt x="525878" y="287099"/>
                </a:lnTo>
                <a:lnTo>
                  <a:pt x="538778" y="247299"/>
                </a:lnTo>
                <a:lnTo>
                  <a:pt x="541800" y="204156"/>
                </a:lnTo>
                <a:lnTo>
                  <a:pt x="533153" y="157286"/>
                </a:lnTo>
                <a:lnTo>
                  <a:pt x="514773" y="115953"/>
                </a:lnTo>
                <a:lnTo>
                  <a:pt x="488711" y="81089"/>
                </a:lnTo>
                <a:lnTo>
                  <a:pt x="456269" y="52585"/>
                </a:lnTo>
                <a:lnTo>
                  <a:pt x="418749" y="30333"/>
                </a:lnTo>
                <a:lnTo>
                  <a:pt x="377452" y="14224"/>
                </a:lnTo>
                <a:lnTo>
                  <a:pt x="333681" y="4149"/>
                </a:lnTo>
                <a:lnTo>
                  <a:pt x="288737" y="0"/>
                </a:lnTo>
                <a:close/>
              </a:path>
            </a:pathLst>
          </a:custGeom>
          <a:solidFill>
            <a:srgbClr val="B35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54682" y="773264"/>
            <a:ext cx="742315" cy="850265"/>
          </a:xfrm>
          <a:custGeom>
            <a:avLst/>
            <a:gdLst/>
            <a:ahLst/>
            <a:cxnLst/>
            <a:rect l="l" t="t" r="r" b="b"/>
            <a:pathLst>
              <a:path w="742314" h="850265">
                <a:moveTo>
                  <a:pt x="4902" y="88688"/>
                </a:moveTo>
                <a:lnTo>
                  <a:pt x="18171" y="166829"/>
                </a:lnTo>
                <a:lnTo>
                  <a:pt x="38952" y="234470"/>
                </a:lnTo>
                <a:lnTo>
                  <a:pt x="62094" y="296778"/>
                </a:lnTo>
                <a:lnTo>
                  <a:pt x="87348" y="354018"/>
                </a:lnTo>
                <a:lnTo>
                  <a:pt x="114465" y="406453"/>
                </a:lnTo>
                <a:lnTo>
                  <a:pt x="143197" y="454348"/>
                </a:lnTo>
                <a:lnTo>
                  <a:pt x="173293" y="497968"/>
                </a:lnTo>
                <a:lnTo>
                  <a:pt x="204505" y="537577"/>
                </a:lnTo>
                <a:lnTo>
                  <a:pt x="236584" y="573439"/>
                </a:lnTo>
                <a:lnTo>
                  <a:pt x="269281" y="605819"/>
                </a:lnTo>
                <a:lnTo>
                  <a:pt x="302347" y="634982"/>
                </a:lnTo>
                <a:lnTo>
                  <a:pt x="335533" y="661191"/>
                </a:lnTo>
                <a:lnTo>
                  <a:pt x="368589" y="684711"/>
                </a:lnTo>
                <a:lnTo>
                  <a:pt x="401268" y="705806"/>
                </a:lnTo>
                <a:lnTo>
                  <a:pt x="464494" y="741781"/>
                </a:lnTo>
                <a:lnTo>
                  <a:pt x="523220" y="771230"/>
                </a:lnTo>
                <a:lnTo>
                  <a:pt x="575453" y="796270"/>
                </a:lnTo>
                <a:lnTo>
                  <a:pt x="598512" y="807796"/>
                </a:lnTo>
                <a:lnTo>
                  <a:pt x="619201" y="819014"/>
                </a:lnTo>
                <a:lnTo>
                  <a:pt x="665073" y="841906"/>
                </a:lnTo>
                <a:lnTo>
                  <a:pt x="697447" y="850047"/>
                </a:lnTo>
                <a:lnTo>
                  <a:pt x="718708" y="844639"/>
                </a:lnTo>
                <a:lnTo>
                  <a:pt x="731240" y="826879"/>
                </a:lnTo>
                <a:lnTo>
                  <a:pt x="737429" y="797966"/>
                </a:lnTo>
                <a:lnTo>
                  <a:pt x="739659" y="759100"/>
                </a:lnTo>
                <a:lnTo>
                  <a:pt x="740314" y="711479"/>
                </a:lnTo>
                <a:lnTo>
                  <a:pt x="741781" y="656302"/>
                </a:lnTo>
                <a:lnTo>
                  <a:pt x="725974" y="473198"/>
                </a:lnTo>
                <a:lnTo>
                  <a:pt x="701474" y="354226"/>
                </a:lnTo>
                <a:lnTo>
                  <a:pt x="678952" y="289842"/>
                </a:lnTo>
                <a:lnTo>
                  <a:pt x="533830" y="125124"/>
                </a:lnTo>
                <a:lnTo>
                  <a:pt x="80987" y="125124"/>
                </a:lnTo>
                <a:lnTo>
                  <a:pt x="78536" y="125086"/>
                </a:lnTo>
                <a:lnTo>
                  <a:pt x="76517" y="124159"/>
                </a:lnTo>
                <a:lnTo>
                  <a:pt x="74790" y="122660"/>
                </a:lnTo>
                <a:lnTo>
                  <a:pt x="55556" y="114448"/>
                </a:lnTo>
                <a:lnTo>
                  <a:pt x="37422" y="105912"/>
                </a:lnTo>
                <a:lnTo>
                  <a:pt x="20499" y="97257"/>
                </a:lnTo>
                <a:lnTo>
                  <a:pt x="4902" y="88688"/>
                </a:lnTo>
                <a:close/>
              </a:path>
              <a:path w="742314" h="850265">
                <a:moveTo>
                  <a:pt x="142031" y="0"/>
                </a:moveTo>
                <a:lnTo>
                  <a:pt x="77254" y="8272"/>
                </a:lnTo>
                <a:lnTo>
                  <a:pt x="77050" y="8691"/>
                </a:lnTo>
                <a:lnTo>
                  <a:pt x="76441" y="9618"/>
                </a:lnTo>
                <a:lnTo>
                  <a:pt x="72377" y="31769"/>
                </a:lnTo>
                <a:lnTo>
                  <a:pt x="67876" y="66334"/>
                </a:lnTo>
                <a:lnTo>
                  <a:pt x="67245" y="100802"/>
                </a:lnTo>
                <a:lnTo>
                  <a:pt x="74790" y="122660"/>
                </a:lnTo>
                <a:lnTo>
                  <a:pt x="78892" y="124311"/>
                </a:lnTo>
                <a:lnTo>
                  <a:pt x="80987" y="125124"/>
                </a:lnTo>
                <a:lnTo>
                  <a:pt x="533830" y="125124"/>
                </a:lnTo>
                <a:lnTo>
                  <a:pt x="493518" y="81791"/>
                </a:lnTo>
                <a:lnTo>
                  <a:pt x="299312" y="8065"/>
                </a:lnTo>
                <a:lnTo>
                  <a:pt x="142031" y="0"/>
                </a:lnTo>
                <a:close/>
              </a:path>
            </a:pathLst>
          </a:custGeom>
          <a:solidFill>
            <a:srgbClr val="FF7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8440" y="811732"/>
            <a:ext cx="248924" cy="248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 rot="2940000">
            <a:off x="4926598" y="1144888"/>
            <a:ext cx="467753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4+5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 rot="14520000">
            <a:off x="1367558" y="6172148"/>
            <a:ext cx="469378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6+2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139859" y="4342445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645768" y="1280544"/>
                </a:moveTo>
                <a:lnTo>
                  <a:pt x="384425" y="1280544"/>
                </a:lnTo>
                <a:lnTo>
                  <a:pt x="404755" y="1299489"/>
                </a:lnTo>
                <a:lnTo>
                  <a:pt x="455564" y="1333047"/>
                </a:lnTo>
                <a:lnTo>
                  <a:pt x="513536" y="1353353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593276" y="1338049"/>
                </a:lnTo>
                <a:lnTo>
                  <a:pt x="615738" y="1321892"/>
                </a:lnTo>
                <a:lnTo>
                  <a:pt x="633948" y="1301524"/>
                </a:lnTo>
                <a:lnTo>
                  <a:pt x="645768" y="1280544"/>
                </a:lnTo>
                <a:close/>
              </a:path>
              <a:path w="1068704" h="1354454">
                <a:moveTo>
                  <a:pt x="988533" y="1120244"/>
                </a:move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8"/>
                </a:lnTo>
                <a:lnTo>
                  <a:pt x="988533" y="1120244"/>
                </a:lnTo>
                <a:close/>
              </a:path>
              <a:path w="1068704" h="1354454">
                <a:moveTo>
                  <a:pt x="487096" y="31653"/>
                </a:move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lnTo>
                  <a:pt x="645768" y="1280544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988533" y="1120244"/>
                </a:lnTo>
                <a:lnTo>
                  <a:pt x="1005229" y="1077833"/>
                </a:lnTo>
                <a:lnTo>
                  <a:pt x="1020913" y="1032316"/>
                </a:lnTo>
                <a:lnTo>
                  <a:pt x="1034356" y="986821"/>
                </a:lnTo>
                <a:lnTo>
                  <a:pt x="1045536" y="941403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5" y="327423"/>
                </a:lnTo>
                <a:lnTo>
                  <a:pt x="960137" y="276810"/>
                </a:lnTo>
                <a:lnTo>
                  <a:pt x="939116" y="228978"/>
                </a:lnTo>
                <a:lnTo>
                  <a:pt x="914002" y="184400"/>
                </a:lnTo>
                <a:lnTo>
                  <a:pt x="885153" y="143551"/>
                </a:lnTo>
                <a:lnTo>
                  <a:pt x="852927" y="106903"/>
                </a:lnTo>
                <a:lnTo>
                  <a:pt x="817685" y="74930"/>
                </a:lnTo>
                <a:lnTo>
                  <a:pt x="779784" y="48107"/>
                </a:lnTo>
                <a:lnTo>
                  <a:pt x="748750" y="31740"/>
                </a:lnTo>
                <a:lnTo>
                  <a:pt x="503068" y="31740"/>
                </a:lnTo>
                <a:lnTo>
                  <a:pt x="487096" y="31653"/>
                </a:lnTo>
                <a:close/>
              </a:path>
              <a:path w="1068704" h="1354454">
                <a:moveTo>
                  <a:pt x="603994" y="0"/>
                </a:moveTo>
                <a:lnTo>
                  <a:pt x="557983" y="5502"/>
                </a:lnTo>
                <a:lnTo>
                  <a:pt x="515437" y="22772"/>
                </a:lnTo>
                <a:lnTo>
                  <a:pt x="503068" y="31740"/>
                </a:lnTo>
                <a:lnTo>
                  <a:pt x="748750" y="31740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39859" y="4342445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384425" y="1280544"/>
                </a:moveTo>
                <a:lnTo>
                  <a:pt x="428365" y="1317161"/>
                </a:lnTo>
                <a:lnTo>
                  <a:pt x="486660" y="1346634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615738" y="1321892"/>
                </a:lnTo>
                <a:lnTo>
                  <a:pt x="647387" y="1277670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1541" y="1183249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8"/>
                </a:lnTo>
                <a:lnTo>
                  <a:pt x="1005229" y="1077833"/>
                </a:lnTo>
                <a:lnTo>
                  <a:pt x="1020913" y="1032316"/>
                </a:lnTo>
                <a:lnTo>
                  <a:pt x="1034356" y="986821"/>
                </a:lnTo>
                <a:lnTo>
                  <a:pt x="1045536" y="941403"/>
                </a:lnTo>
                <a:lnTo>
                  <a:pt x="1045854" y="939955"/>
                </a:lnTo>
                <a:lnTo>
                  <a:pt x="1046184" y="938482"/>
                </a:lnTo>
                <a:lnTo>
                  <a:pt x="1046501" y="937021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5" y="327423"/>
                </a:lnTo>
                <a:lnTo>
                  <a:pt x="960137" y="276810"/>
                </a:lnTo>
                <a:lnTo>
                  <a:pt x="939116" y="228978"/>
                </a:lnTo>
                <a:lnTo>
                  <a:pt x="914002" y="184400"/>
                </a:lnTo>
                <a:lnTo>
                  <a:pt x="885153" y="143551"/>
                </a:lnTo>
                <a:lnTo>
                  <a:pt x="852927" y="106903"/>
                </a:lnTo>
                <a:lnTo>
                  <a:pt x="817685" y="74930"/>
                </a:lnTo>
                <a:lnTo>
                  <a:pt x="779784" y="48107"/>
                </a:lnTo>
                <a:lnTo>
                  <a:pt x="739583" y="26906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lnTo>
                  <a:pt x="557983" y="5502"/>
                </a:lnTo>
                <a:lnTo>
                  <a:pt x="543036" y="9555"/>
                </a:lnTo>
                <a:lnTo>
                  <a:pt x="528806" y="15344"/>
                </a:lnTo>
                <a:lnTo>
                  <a:pt x="515437" y="22772"/>
                </a:lnTo>
                <a:lnTo>
                  <a:pt x="503068" y="31740"/>
                </a:lnTo>
                <a:lnTo>
                  <a:pt x="487096" y="31653"/>
                </a:ln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0842" y="5304474"/>
            <a:ext cx="264183" cy="256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34494" y="4733526"/>
            <a:ext cx="518795" cy="794385"/>
          </a:xfrm>
          <a:custGeom>
            <a:avLst/>
            <a:gdLst/>
            <a:ahLst/>
            <a:cxnLst/>
            <a:rect l="l" t="t" r="r" b="b"/>
            <a:pathLst>
              <a:path w="518795" h="794385">
                <a:moveTo>
                  <a:pt x="445185" y="550850"/>
                </a:moveTo>
                <a:lnTo>
                  <a:pt x="68734" y="550850"/>
                </a:lnTo>
                <a:lnTo>
                  <a:pt x="126833" y="556988"/>
                </a:lnTo>
                <a:lnTo>
                  <a:pt x="175163" y="569754"/>
                </a:lnTo>
                <a:lnTo>
                  <a:pt x="214590" y="588546"/>
                </a:lnTo>
                <a:lnTo>
                  <a:pt x="245978" y="612762"/>
                </a:lnTo>
                <a:lnTo>
                  <a:pt x="288103" y="675057"/>
                </a:lnTo>
                <a:lnTo>
                  <a:pt x="300571" y="711933"/>
                </a:lnTo>
                <a:lnTo>
                  <a:pt x="308464" y="751825"/>
                </a:lnTo>
                <a:lnTo>
                  <a:pt x="312648" y="794131"/>
                </a:lnTo>
                <a:lnTo>
                  <a:pt x="445185" y="550850"/>
                </a:lnTo>
                <a:close/>
              </a:path>
              <a:path w="518795" h="794385">
                <a:moveTo>
                  <a:pt x="356209" y="0"/>
                </a:moveTo>
                <a:lnTo>
                  <a:pt x="329455" y="39701"/>
                </a:lnTo>
                <a:lnTo>
                  <a:pt x="255181" y="151865"/>
                </a:lnTo>
                <a:lnTo>
                  <a:pt x="142368" y="326081"/>
                </a:lnTo>
                <a:lnTo>
                  <a:pt x="0" y="551942"/>
                </a:lnTo>
                <a:lnTo>
                  <a:pt x="68734" y="550850"/>
                </a:lnTo>
                <a:lnTo>
                  <a:pt x="445185" y="550850"/>
                </a:lnTo>
                <a:lnTo>
                  <a:pt x="463433" y="517353"/>
                </a:lnTo>
                <a:lnTo>
                  <a:pt x="518233" y="342372"/>
                </a:lnTo>
                <a:lnTo>
                  <a:pt x="481130" y="194738"/>
                </a:lnTo>
                <a:lnTo>
                  <a:pt x="35620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44435" y="4735555"/>
            <a:ext cx="124460" cy="794385"/>
          </a:xfrm>
          <a:custGeom>
            <a:avLst/>
            <a:gdLst/>
            <a:ahLst/>
            <a:cxnLst/>
            <a:rect l="l" t="t" r="r" b="b"/>
            <a:pathLst>
              <a:path w="124459" h="794385">
                <a:moveTo>
                  <a:pt x="45821" y="0"/>
                </a:moveTo>
                <a:lnTo>
                  <a:pt x="41935" y="5702"/>
                </a:lnTo>
                <a:lnTo>
                  <a:pt x="34594" y="16586"/>
                </a:lnTo>
                <a:lnTo>
                  <a:pt x="43161" y="32625"/>
                </a:lnTo>
                <a:lnTo>
                  <a:pt x="52903" y="52767"/>
                </a:lnTo>
                <a:lnTo>
                  <a:pt x="73910" y="104886"/>
                </a:lnTo>
                <a:lnTo>
                  <a:pt x="93617" y="172003"/>
                </a:lnTo>
                <a:lnTo>
                  <a:pt x="101733" y="210892"/>
                </a:lnTo>
                <a:lnTo>
                  <a:pt x="108023" y="253178"/>
                </a:lnTo>
                <a:lnTo>
                  <a:pt x="111988" y="298743"/>
                </a:lnTo>
                <a:lnTo>
                  <a:pt x="113128" y="347469"/>
                </a:lnTo>
                <a:lnTo>
                  <a:pt x="110943" y="399240"/>
                </a:lnTo>
                <a:lnTo>
                  <a:pt x="104932" y="453937"/>
                </a:lnTo>
                <a:lnTo>
                  <a:pt x="94596" y="511443"/>
                </a:lnTo>
                <a:lnTo>
                  <a:pt x="79435" y="571641"/>
                </a:lnTo>
                <a:lnTo>
                  <a:pt x="58948" y="634412"/>
                </a:lnTo>
                <a:lnTo>
                  <a:pt x="32637" y="699640"/>
                </a:lnTo>
                <a:lnTo>
                  <a:pt x="0" y="767207"/>
                </a:lnTo>
                <a:lnTo>
                  <a:pt x="683" y="773864"/>
                </a:lnTo>
                <a:lnTo>
                  <a:pt x="1287" y="780575"/>
                </a:lnTo>
                <a:lnTo>
                  <a:pt x="1812" y="787336"/>
                </a:lnTo>
                <a:lnTo>
                  <a:pt x="2260" y="794143"/>
                </a:lnTo>
                <a:lnTo>
                  <a:pt x="121645" y="471782"/>
                </a:lnTo>
                <a:lnTo>
                  <a:pt x="124110" y="220826"/>
                </a:lnTo>
                <a:lnTo>
                  <a:pt x="76541" y="57992"/>
                </a:lnTo>
                <a:lnTo>
                  <a:pt x="45821" y="0"/>
                </a:lnTo>
                <a:close/>
              </a:path>
            </a:pathLst>
          </a:custGeom>
          <a:solidFill>
            <a:srgbClr val="3C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63615" y="4876804"/>
            <a:ext cx="126364" cy="412750"/>
          </a:xfrm>
          <a:custGeom>
            <a:avLst/>
            <a:gdLst/>
            <a:ahLst/>
            <a:cxnLst/>
            <a:rect l="l" t="t" r="r" b="b"/>
            <a:pathLst>
              <a:path w="126365" h="412750">
                <a:moveTo>
                  <a:pt x="111739" y="0"/>
                </a:moveTo>
                <a:lnTo>
                  <a:pt x="67998" y="7642"/>
                </a:lnTo>
                <a:lnTo>
                  <a:pt x="43094" y="50823"/>
                </a:lnTo>
                <a:lnTo>
                  <a:pt x="24290" y="98848"/>
                </a:lnTo>
                <a:lnTo>
                  <a:pt x="11139" y="149836"/>
                </a:lnTo>
                <a:lnTo>
                  <a:pt x="3192" y="201908"/>
                </a:lnTo>
                <a:lnTo>
                  <a:pt x="0" y="253184"/>
                </a:lnTo>
                <a:lnTo>
                  <a:pt x="1113" y="301781"/>
                </a:lnTo>
                <a:lnTo>
                  <a:pt x="6082" y="345822"/>
                </a:lnTo>
                <a:lnTo>
                  <a:pt x="14460" y="383424"/>
                </a:lnTo>
                <a:lnTo>
                  <a:pt x="25796" y="412708"/>
                </a:lnTo>
                <a:lnTo>
                  <a:pt x="28559" y="344578"/>
                </a:lnTo>
                <a:lnTo>
                  <a:pt x="39326" y="308437"/>
                </a:lnTo>
                <a:lnTo>
                  <a:pt x="66960" y="292195"/>
                </a:lnTo>
                <a:lnTo>
                  <a:pt x="120322" y="283765"/>
                </a:lnTo>
                <a:lnTo>
                  <a:pt x="124002" y="223692"/>
                </a:lnTo>
                <a:lnTo>
                  <a:pt x="125774" y="100560"/>
                </a:lnTo>
                <a:lnTo>
                  <a:pt x="11173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3703" y="4663582"/>
            <a:ext cx="247015" cy="353060"/>
          </a:xfrm>
          <a:custGeom>
            <a:avLst/>
            <a:gdLst/>
            <a:ahLst/>
            <a:cxnLst/>
            <a:rect l="l" t="t" r="r" b="b"/>
            <a:pathLst>
              <a:path w="247015" h="353060">
                <a:moveTo>
                  <a:pt x="203682" y="0"/>
                </a:moveTo>
                <a:lnTo>
                  <a:pt x="163337" y="29273"/>
                </a:lnTo>
                <a:lnTo>
                  <a:pt x="126589" y="65458"/>
                </a:lnTo>
                <a:lnTo>
                  <a:pt x="93793" y="106655"/>
                </a:lnTo>
                <a:lnTo>
                  <a:pt x="65307" y="150963"/>
                </a:lnTo>
                <a:lnTo>
                  <a:pt x="41487" y="196482"/>
                </a:lnTo>
                <a:lnTo>
                  <a:pt x="22690" y="241312"/>
                </a:lnTo>
                <a:lnTo>
                  <a:pt x="9272" y="283553"/>
                </a:lnTo>
                <a:lnTo>
                  <a:pt x="1590" y="321304"/>
                </a:lnTo>
                <a:lnTo>
                  <a:pt x="0" y="352666"/>
                </a:lnTo>
                <a:lnTo>
                  <a:pt x="30295" y="291578"/>
                </a:lnTo>
                <a:lnTo>
                  <a:pt x="54860" y="262966"/>
                </a:lnTo>
                <a:lnTo>
                  <a:pt x="86717" y="259404"/>
                </a:lnTo>
                <a:lnTo>
                  <a:pt x="146229" y="259404"/>
                </a:lnTo>
                <a:lnTo>
                  <a:pt x="166738" y="220116"/>
                </a:lnTo>
                <a:lnTo>
                  <a:pt x="218557" y="108407"/>
                </a:lnTo>
                <a:lnTo>
                  <a:pt x="246739" y="10861"/>
                </a:lnTo>
                <a:lnTo>
                  <a:pt x="203682" y="0"/>
                </a:lnTo>
                <a:close/>
              </a:path>
              <a:path w="247015" h="353060">
                <a:moveTo>
                  <a:pt x="146229" y="259404"/>
                </a:moveTo>
                <a:lnTo>
                  <a:pt x="86717" y="259404"/>
                </a:lnTo>
                <a:lnTo>
                  <a:pt x="138887" y="273469"/>
                </a:lnTo>
                <a:lnTo>
                  <a:pt x="146229" y="259404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85541" y="4457112"/>
            <a:ext cx="621030" cy="930275"/>
          </a:xfrm>
          <a:custGeom>
            <a:avLst/>
            <a:gdLst/>
            <a:ahLst/>
            <a:cxnLst/>
            <a:rect l="l" t="t" r="r" b="b"/>
            <a:pathLst>
              <a:path w="621029" h="930275">
                <a:moveTo>
                  <a:pt x="245505" y="34690"/>
                </a:moveTo>
                <a:lnTo>
                  <a:pt x="208070" y="54821"/>
                </a:lnTo>
                <a:lnTo>
                  <a:pt x="171383" y="80025"/>
                </a:lnTo>
                <a:lnTo>
                  <a:pt x="136227" y="110280"/>
                </a:lnTo>
                <a:lnTo>
                  <a:pt x="103385" y="145564"/>
                </a:lnTo>
                <a:lnTo>
                  <a:pt x="73642" y="185854"/>
                </a:lnTo>
                <a:lnTo>
                  <a:pt x="47780" y="231128"/>
                </a:lnTo>
                <a:lnTo>
                  <a:pt x="26583" y="281366"/>
                </a:lnTo>
                <a:lnTo>
                  <a:pt x="10834" y="336543"/>
                </a:lnTo>
                <a:lnTo>
                  <a:pt x="2469" y="389862"/>
                </a:lnTo>
                <a:lnTo>
                  <a:pt x="0" y="445065"/>
                </a:lnTo>
                <a:lnTo>
                  <a:pt x="2772" y="501261"/>
                </a:lnTo>
                <a:lnTo>
                  <a:pt x="10133" y="557557"/>
                </a:lnTo>
                <a:lnTo>
                  <a:pt x="21430" y="613063"/>
                </a:lnTo>
                <a:lnTo>
                  <a:pt x="36009" y="666887"/>
                </a:lnTo>
                <a:lnTo>
                  <a:pt x="53216" y="718137"/>
                </a:lnTo>
                <a:lnTo>
                  <a:pt x="72398" y="765922"/>
                </a:lnTo>
                <a:lnTo>
                  <a:pt x="92902" y="809350"/>
                </a:lnTo>
                <a:lnTo>
                  <a:pt x="114075" y="847530"/>
                </a:lnTo>
                <a:lnTo>
                  <a:pt x="135262" y="879570"/>
                </a:lnTo>
                <a:lnTo>
                  <a:pt x="175069" y="921666"/>
                </a:lnTo>
                <a:lnTo>
                  <a:pt x="192381" y="929938"/>
                </a:lnTo>
                <a:lnTo>
                  <a:pt x="206629" y="928580"/>
                </a:lnTo>
                <a:lnTo>
                  <a:pt x="254911" y="905461"/>
                </a:lnTo>
                <a:lnTo>
                  <a:pt x="321910" y="858571"/>
                </a:lnTo>
                <a:lnTo>
                  <a:pt x="359555" y="827497"/>
                </a:lnTo>
                <a:lnTo>
                  <a:pt x="398432" y="792025"/>
                </a:lnTo>
                <a:lnTo>
                  <a:pt x="437391" y="752669"/>
                </a:lnTo>
                <a:lnTo>
                  <a:pt x="475284" y="709943"/>
                </a:lnTo>
                <a:lnTo>
                  <a:pt x="510960" y="664363"/>
                </a:lnTo>
                <a:lnTo>
                  <a:pt x="543271" y="616442"/>
                </a:lnTo>
                <a:lnTo>
                  <a:pt x="571068" y="566695"/>
                </a:lnTo>
                <a:lnTo>
                  <a:pt x="593201" y="515638"/>
                </a:lnTo>
                <a:lnTo>
                  <a:pt x="608522" y="463784"/>
                </a:lnTo>
                <a:lnTo>
                  <a:pt x="618082" y="405253"/>
                </a:lnTo>
                <a:lnTo>
                  <a:pt x="620740" y="349379"/>
                </a:lnTo>
                <a:lnTo>
                  <a:pt x="617156" y="296496"/>
                </a:lnTo>
                <a:lnTo>
                  <a:pt x="607989" y="246935"/>
                </a:lnTo>
                <a:lnTo>
                  <a:pt x="593897" y="201029"/>
                </a:lnTo>
                <a:lnTo>
                  <a:pt x="575540" y="159110"/>
                </a:lnTo>
                <a:lnTo>
                  <a:pt x="553575" y="121509"/>
                </a:lnTo>
                <a:lnTo>
                  <a:pt x="315241" y="107232"/>
                </a:lnTo>
                <a:lnTo>
                  <a:pt x="285062" y="93047"/>
                </a:lnTo>
                <a:lnTo>
                  <a:pt x="267738" y="80762"/>
                </a:lnTo>
                <a:lnTo>
                  <a:pt x="256731" y="63576"/>
                </a:lnTo>
                <a:lnTo>
                  <a:pt x="245505" y="34690"/>
                </a:lnTo>
                <a:close/>
              </a:path>
              <a:path w="621029" h="930275">
                <a:moveTo>
                  <a:pt x="376448" y="0"/>
                </a:moveTo>
                <a:lnTo>
                  <a:pt x="334811" y="6127"/>
                </a:lnTo>
                <a:lnTo>
                  <a:pt x="313877" y="52131"/>
                </a:lnTo>
                <a:lnTo>
                  <a:pt x="310571" y="78960"/>
                </a:lnTo>
                <a:lnTo>
                  <a:pt x="315241" y="107232"/>
                </a:lnTo>
                <a:lnTo>
                  <a:pt x="542781" y="107232"/>
                </a:lnTo>
                <a:lnTo>
                  <a:pt x="528663" y="88560"/>
                </a:lnTo>
                <a:lnTo>
                  <a:pt x="501462" y="60593"/>
                </a:lnTo>
                <a:lnTo>
                  <a:pt x="442828" y="20937"/>
                </a:lnTo>
                <a:lnTo>
                  <a:pt x="391600" y="2773"/>
                </a:lnTo>
                <a:lnTo>
                  <a:pt x="376448" y="0"/>
                </a:lnTo>
                <a:close/>
              </a:path>
            </a:pathLst>
          </a:custGeom>
          <a:solidFill>
            <a:srgbClr val="27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56442" y="4583086"/>
            <a:ext cx="222468" cy="222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6120000">
            <a:off x="9431527" y="4935003"/>
            <a:ext cx="467753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3+6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317659" y="2754944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645768" y="1280544"/>
                </a:moveTo>
                <a:lnTo>
                  <a:pt x="384425" y="1280544"/>
                </a:lnTo>
                <a:lnTo>
                  <a:pt x="404755" y="1299489"/>
                </a:lnTo>
                <a:lnTo>
                  <a:pt x="455564" y="1333047"/>
                </a:lnTo>
                <a:lnTo>
                  <a:pt x="513536" y="1353353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593276" y="1338049"/>
                </a:lnTo>
                <a:lnTo>
                  <a:pt x="615738" y="1321892"/>
                </a:lnTo>
                <a:lnTo>
                  <a:pt x="633948" y="1301524"/>
                </a:lnTo>
                <a:lnTo>
                  <a:pt x="645768" y="1280544"/>
                </a:lnTo>
                <a:close/>
              </a:path>
              <a:path w="1068704" h="1354454">
                <a:moveTo>
                  <a:pt x="988533" y="1120244"/>
                </a:move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9"/>
                </a:lnTo>
                <a:lnTo>
                  <a:pt x="988533" y="1120244"/>
                </a:lnTo>
                <a:close/>
              </a:path>
              <a:path w="1068704" h="1354454">
                <a:moveTo>
                  <a:pt x="487096" y="31653"/>
                </a:move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lnTo>
                  <a:pt x="645768" y="1280544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988533" y="1120244"/>
                </a:lnTo>
                <a:lnTo>
                  <a:pt x="1005229" y="1077835"/>
                </a:lnTo>
                <a:lnTo>
                  <a:pt x="1020913" y="1032320"/>
                </a:lnTo>
                <a:lnTo>
                  <a:pt x="1034356" y="986829"/>
                </a:lnTo>
                <a:lnTo>
                  <a:pt x="1045536" y="941416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5" y="327423"/>
                </a:lnTo>
                <a:lnTo>
                  <a:pt x="960137" y="276810"/>
                </a:lnTo>
                <a:lnTo>
                  <a:pt x="939116" y="228978"/>
                </a:lnTo>
                <a:lnTo>
                  <a:pt x="914002" y="184400"/>
                </a:lnTo>
                <a:lnTo>
                  <a:pt x="885153" y="143551"/>
                </a:lnTo>
                <a:lnTo>
                  <a:pt x="852927" y="106903"/>
                </a:lnTo>
                <a:lnTo>
                  <a:pt x="817685" y="74930"/>
                </a:lnTo>
                <a:lnTo>
                  <a:pt x="779784" y="48107"/>
                </a:lnTo>
                <a:lnTo>
                  <a:pt x="748750" y="31740"/>
                </a:lnTo>
                <a:lnTo>
                  <a:pt x="503068" y="31740"/>
                </a:lnTo>
                <a:lnTo>
                  <a:pt x="487096" y="31653"/>
                </a:lnTo>
                <a:close/>
              </a:path>
              <a:path w="1068704" h="1354454">
                <a:moveTo>
                  <a:pt x="603994" y="0"/>
                </a:moveTo>
                <a:lnTo>
                  <a:pt x="557983" y="5502"/>
                </a:lnTo>
                <a:lnTo>
                  <a:pt x="515437" y="22772"/>
                </a:lnTo>
                <a:lnTo>
                  <a:pt x="503068" y="31740"/>
                </a:lnTo>
                <a:lnTo>
                  <a:pt x="748750" y="31740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17659" y="2754944"/>
            <a:ext cx="1068705" cy="1354455"/>
          </a:xfrm>
          <a:custGeom>
            <a:avLst/>
            <a:gdLst/>
            <a:ahLst/>
            <a:cxnLst/>
            <a:rect l="l" t="t" r="r" b="b"/>
            <a:pathLst>
              <a:path w="1068704" h="1354454">
                <a:moveTo>
                  <a:pt x="384425" y="1280544"/>
                </a:moveTo>
                <a:lnTo>
                  <a:pt x="428365" y="1317161"/>
                </a:lnTo>
                <a:lnTo>
                  <a:pt x="486660" y="1346634"/>
                </a:lnTo>
                <a:lnTo>
                  <a:pt x="540916" y="1354110"/>
                </a:lnTo>
                <a:lnTo>
                  <a:pt x="567822" y="1348983"/>
                </a:lnTo>
                <a:lnTo>
                  <a:pt x="615738" y="1321892"/>
                </a:lnTo>
                <a:lnTo>
                  <a:pt x="647387" y="1277670"/>
                </a:lnTo>
                <a:lnTo>
                  <a:pt x="661290" y="1216128"/>
                </a:lnTo>
                <a:lnTo>
                  <a:pt x="667073" y="1150713"/>
                </a:lnTo>
                <a:lnTo>
                  <a:pt x="667102" y="1120244"/>
                </a:lnTo>
                <a:lnTo>
                  <a:pt x="671650" y="1130491"/>
                </a:lnTo>
                <a:lnTo>
                  <a:pt x="675372" y="1142325"/>
                </a:lnTo>
                <a:lnTo>
                  <a:pt x="678385" y="1155876"/>
                </a:lnTo>
                <a:lnTo>
                  <a:pt x="680805" y="1171273"/>
                </a:lnTo>
                <a:lnTo>
                  <a:pt x="680856" y="1175261"/>
                </a:lnTo>
                <a:lnTo>
                  <a:pt x="681097" y="1179248"/>
                </a:lnTo>
                <a:lnTo>
                  <a:pt x="681541" y="1183249"/>
                </a:lnTo>
                <a:lnTo>
                  <a:pt x="682278" y="1190043"/>
                </a:lnTo>
                <a:lnTo>
                  <a:pt x="682837" y="1196978"/>
                </a:lnTo>
                <a:lnTo>
                  <a:pt x="683269" y="1204001"/>
                </a:lnTo>
                <a:lnTo>
                  <a:pt x="692320" y="1244022"/>
                </a:lnTo>
                <a:lnTo>
                  <a:pt x="713034" y="1278304"/>
                </a:lnTo>
                <a:lnTo>
                  <a:pt x="743383" y="1304444"/>
                </a:lnTo>
                <a:lnTo>
                  <a:pt x="781338" y="1320041"/>
                </a:lnTo>
                <a:lnTo>
                  <a:pt x="822283" y="1322749"/>
                </a:lnTo>
                <a:lnTo>
                  <a:pt x="861038" y="1312643"/>
                </a:lnTo>
                <a:lnTo>
                  <a:pt x="894729" y="1290983"/>
                </a:lnTo>
                <a:lnTo>
                  <a:pt x="920479" y="1259030"/>
                </a:lnTo>
                <a:lnTo>
                  <a:pt x="944927" y="1213971"/>
                </a:lnTo>
                <a:lnTo>
                  <a:pt x="967215" y="1168716"/>
                </a:lnTo>
                <a:lnTo>
                  <a:pt x="987323" y="1123319"/>
                </a:lnTo>
                <a:lnTo>
                  <a:pt x="1005229" y="1077835"/>
                </a:lnTo>
                <a:lnTo>
                  <a:pt x="1020913" y="1032320"/>
                </a:lnTo>
                <a:lnTo>
                  <a:pt x="1034356" y="986829"/>
                </a:lnTo>
                <a:lnTo>
                  <a:pt x="1045536" y="941416"/>
                </a:lnTo>
                <a:lnTo>
                  <a:pt x="1045854" y="939955"/>
                </a:lnTo>
                <a:lnTo>
                  <a:pt x="1046184" y="938482"/>
                </a:lnTo>
                <a:lnTo>
                  <a:pt x="1046501" y="937021"/>
                </a:lnTo>
                <a:lnTo>
                  <a:pt x="1058562" y="871406"/>
                </a:lnTo>
                <a:lnTo>
                  <a:pt x="1065722" y="808839"/>
                </a:lnTo>
                <a:lnTo>
                  <a:pt x="1068529" y="749454"/>
                </a:lnTo>
                <a:lnTo>
                  <a:pt x="1067533" y="693386"/>
                </a:lnTo>
                <a:lnTo>
                  <a:pt x="1063282" y="640768"/>
                </a:lnTo>
                <a:lnTo>
                  <a:pt x="1056325" y="591735"/>
                </a:lnTo>
                <a:lnTo>
                  <a:pt x="1047209" y="546422"/>
                </a:lnTo>
                <a:lnTo>
                  <a:pt x="1036484" y="504962"/>
                </a:lnTo>
                <a:lnTo>
                  <a:pt x="1024699" y="467489"/>
                </a:lnTo>
                <a:lnTo>
                  <a:pt x="1000139" y="405045"/>
                </a:lnTo>
                <a:lnTo>
                  <a:pt x="988462" y="380342"/>
                </a:lnTo>
                <a:lnTo>
                  <a:pt x="976705" y="327423"/>
                </a:lnTo>
                <a:lnTo>
                  <a:pt x="960137" y="276810"/>
                </a:lnTo>
                <a:lnTo>
                  <a:pt x="939116" y="228978"/>
                </a:lnTo>
                <a:lnTo>
                  <a:pt x="914002" y="184400"/>
                </a:lnTo>
                <a:lnTo>
                  <a:pt x="885153" y="143551"/>
                </a:lnTo>
                <a:lnTo>
                  <a:pt x="852927" y="106903"/>
                </a:lnTo>
                <a:lnTo>
                  <a:pt x="817685" y="74930"/>
                </a:lnTo>
                <a:lnTo>
                  <a:pt x="779784" y="48107"/>
                </a:lnTo>
                <a:lnTo>
                  <a:pt x="739583" y="26906"/>
                </a:lnTo>
                <a:lnTo>
                  <a:pt x="697442" y="11801"/>
                </a:lnTo>
                <a:lnTo>
                  <a:pt x="644115" y="1308"/>
                </a:lnTo>
                <a:lnTo>
                  <a:pt x="603994" y="0"/>
                </a:lnTo>
                <a:lnTo>
                  <a:pt x="557983" y="5502"/>
                </a:lnTo>
                <a:lnTo>
                  <a:pt x="543036" y="9555"/>
                </a:lnTo>
                <a:lnTo>
                  <a:pt x="528806" y="15344"/>
                </a:lnTo>
                <a:lnTo>
                  <a:pt x="515437" y="22772"/>
                </a:lnTo>
                <a:lnTo>
                  <a:pt x="503068" y="31740"/>
                </a:lnTo>
                <a:lnTo>
                  <a:pt x="487096" y="31653"/>
                </a:lnTo>
                <a:lnTo>
                  <a:pt x="440534" y="43424"/>
                </a:lnTo>
                <a:lnTo>
                  <a:pt x="397881" y="65877"/>
                </a:lnTo>
                <a:lnTo>
                  <a:pt x="357417" y="92183"/>
                </a:lnTo>
                <a:lnTo>
                  <a:pt x="319375" y="122111"/>
                </a:lnTo>
                <a:lnTo>
                  <a:pt x="283989" y="155430"/>
                </a:lnTo>
                <a:lnTo>
                  <a:pt x="251496" y="191906"/>
                </a:lnTo>
                <a:lnTo>
                  <a:pt x="222129" y="231310"/>
                </a:lnTo>
                <a:lnTo>
                  <a:pt x="196122" y="273408"/>
                </a:lnTo>
                <a:lnTo>
                  <a:pt x="161763" y="308130"/>
                </a:lnTo>
                <a:lnTo>
                  <a:pt x="130135" y="346318"/>
                </a:lnTo>
                <a:lnTo>
                  <a:pt x="101443" y="387132"/>
                </a:lnTo>
                <a:lnTo>
                  <a:pt x="75890" y="429731"/>
                </a:lnTo>
                <a:lnTo>
                  <a:pt x="53679" y="473275"/>
                </a:lnTo>
                <a:lnTo>
                  <a:pt x="35014" y="516923"/>
                </a:lnTo>
                <a:lnTo>
                  <a:pt x="20100" y="559835"/>
                </a:lnTo>
                <a:lnTo>
                  <a:pt x="9140" y="601170"/>
                </a:lnTo>
                <a:lnTo>
                  <a:pt x="1428" y="648214"/>
                </a:lnTo>
                <a:lnTo>
                  <a:pt x="0" y="669911"/>
                </a:lnTo>
                <a:lnTo>
                  <a:pt x="250" y="690133"/>
                </a:lnTo>
                <a:lnTo>
                  <a:pt x="9364" y="730657"/>
                </a:lnTo>
                <a:lnTo>
                  <a:pt x="30385" y="765254"/>
                </a:lnTo>
                <a:lnTo>
                  <a:pt x="61177" y="791478"/>
                </a:lnTo>
                <a:lnTo>
                  <a:pt x="99602" y="806884"/>
                </a:lnTo>
                <a:lnTo>
                  <a:pt x="101995" y="865726"/>
                </a:lnTo>
                <a:lnTo>
                  <a:pt x="109535" y="921077"/>
                </a:lnTo>
                <a:lnTo>
                  <a:pt x="122192" y="971226"/>
                </a:lnTo>
                <a:lnTo>
                  <a:pt x="139937" y="1014466"/>
                </a:lnTo>
                <a:lnTo>
                  <a:pt x="166110" y="1049017"/>
                </a:lnTo>
                <a:lnTo>
                  <a:pt x="177021" y="1058103"/>
                </a:lnTo>
                <a:lnTo>
                  <a:pt x="169892" y="1077157"/>
                </a:lnTo>
                <a:lnTo>
                  <a:pt x="163196" y="1097056"/>
                </a:lnTo>
                <a:lnTo>
                  <a:pt x="156935" y="1117795"/>
                </a:lnTo>
                <a:lnTo>
                  <a:pt x="151113" y="1139370"/>
                </a:lnTo>
                <a:lnTo>
                  <a:pt x="147290" y="1166857"/>
                </a:lnTo>
                <a:lnTo>
                  <a:pt x="149400" y="1194160"/>
                </a:lnTo>
                <a:lnTo>
                  <a:pt x="170824" y="1244501"/>
                </a:lnTo>
                <a:lnTo>
                  <a:pt x="211503" y="1281177"/>
                </a:lnTo>
                <a:lnTo>
                  <a:pt x="263851" y="1297308"/>
                </a:lnTo>
                <a:lnTo>
                  <a:pt x="297773" y="1298114"/>
                </a:lnTo>
                <a:lnTo>
                  <a:pt x="329134" y="1295193"/>
                </a:lnTo>
                <a:lnTo>
                  <a:pt x="357997" y="1289139"/>
                </a:lnTo>
                <a:lnTo>
                  <a:pt x="384425" y="1280544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88642" y="3716974"/>
            <a:ext cx="264183" cy="2564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12294" y="3146026"/>
            <a:ext cx="518795" cy="794385"/>
          </a:xfrm>
          <a:custGeom>
            <a:avLst/>
            <a:gdLst/>
            <a:ahLst/>
            <a:cxnLst/>
            <a:rect l="l" t="t" r="r" b="b"/>
            <a:pathLst>
              <a:path w="518795" h="794385">
                <a:moveTo>
                  <a:pt x="445185" y="550850"/>
                </a:moveTo>
                <a:lnTo>
                  <a:pt x="68734" y="550850"/>
                </a:lnTo>
                <a:lnTo>
                  <a:pt x="126833" y="556988"/>
                </a:lnTo>
                <a:lnTo>
                  <a:pt x="175163" y="569754"/>
                </a:lnTo>
                <a:lnTo>
                  <a:pt x="214590" y="588546"/>
                </a:lnTo>
                <a:lnTo>
                  <a:pt x="245978" y="612762"/>
                </a:lnTo>
                <a:lnTo>
                  <a:pt x="288103" y="675057"/>
                </a:lnTo>
                <a:lnTo>
                  <a:pt x="300571" y="711933"/>
                </a:lnTo>
                <a:lnTo>
                  <a:pt x="308464" y="751825"/>
                </a:lnTo>
                <a:lnTo>
                  <a:pt x="312648" y="794131"/>
                </a:lnTo>
                <a:lnTo>
                  <a:pt x="445185" y="550850"/>
                </a:lnTo>
                <a:close/>
              </a:path>
              <a:path w="518795" h="794385">
                <a:moveTo>
                  <a:pt x="356209" y="0"/>
                </a:moveTo>
                <a:lnTo>
                  <a:pt x="329455" y="39701"/>
                </a:lnTo>
                <a:lnTo>
                  <a:pt x="255181" y="151865"/>
                </a:lnTo>
                <a:lnTo>
                  <a:pt x="142368" y="326081"/>
                </a:lnTo>
                <a:lnTo>
                  <a:pt x="0" y="551942"/>
                </a:lnTo>
                <a:lnTo>
                  <a:pt x="68734" y="550850"/>
                </a:lnTo>
                <a:lnTo>
                  <a:pt x="445185" y="550850"/>
                </a:lnTo>
                <a:lnTo>
                  <a:pt x="463433" y="517353"/>
                </a:lnTo>
                <a:lnTo>
                  <a:pt x="518233" y="342372"/>
                </a:lnTo>
                <a:lnTo>
                  <a:pt x="481130" y="194738"/>
                </a:lnTo>
                <a:lnTo>
                  <a:pt x="35620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122235" y="3148056"/>
            <a:ext cx="124460" cy="794385"/>
          </a:xfrm>
          <a:custGeom>
            <a:avLst/>
            <a:gdLst/>
            <a:ahLst/>
            <a:cxnLst/>
            <a:rect l="l" t="t" r="r" b="b"/>
            <a:pathLst>
              <a:path w="124459" h="794385">
                <a:moveTo>
                  <a:pt x="45821" y="0"/>
                </a:moveTo>
                <a:lnTo>
                  <a:pt x="41935" y="5702"/>
                </a:lnTo>
                <a:lnTo>
                  <a:pt x="34594" y="16586"/>
                </a:lnTo>
                <a:lnTo>
                  <a:pt x="43161" y="32625"/>
                </a:lnTo>
                <a:lnTo>
                  <a:pt x="52903" y="52767"/>
                </a:lnTo>
                <a:lnTo>
                  <a:pt x="73910" y="104886"/>
                </a:lnTo>
                <a:lnTo>
                  <a:pt x="93617" y="172003"/>
                </a:lnTo>
                <a:lnTo>
                  <a:pt x="101733" y="210892"/>
                </a:lnTo>
                <a:lnTo>
                  <a:pt x="108023" y="253178"/>
                </a:lnTo>
                <a:lnTo>
                  <a:pt x="111988" y="298743"/>
                </a:lnTo>
                <a:lnTo>
                  <a:pt x="113128" y="347469"/>
                </a:lnTo>
                <a:lnTo>
                  <a:pt x="110943" y="399240"/>
                </a:lnTo>
                <a:lnTo>
                  <a:pt x="104932" y="453937"/>
                </a:lnTo>
                <a:lnTo>
                  <a:pt x="94596" y="511443"/>
                </a:lnTo>
                <a:lnTo>
                  <a:pt x="79435" y="571641"/>
                </a:lnTo>
                <a:lnTo>
                  <a:pt x="58948" y="634412"/>
                </a:lnTo>
                <a:lnTo>
                  <a:pt x="32637" y="699640"/>
                </a:lnTo>
                <a:lnTo>
                  <a:pt x="0" y="767207"/>
                </a:lnTo>
                <a:lnTo>
                  <a:pt x="683" y="773864"/>
                </a:lnTo>
                <a:lnTo>
                  <a:pt x="1287" y="780575"/>
                </a:lnTo>
                <a:lnTo>
                  <a:pt x="1812" y="787336"/>
                </a:lnTo>
                <a:lnTo>
                  <a:pt x="2260" y="794143"/>
                </a:lnTo>
                <a:lnTo>
                  <a:pt x="121645" y="471782"/>
                </a:lnTo>
                <a:lnTo>
                  <a:pt x="124110" y="220826"/>
                </a:lnTo>
                <a:lnTo>
                  <a:pt x="76541" y="57992"/>
                </a:lnTo>
                <a:lnTo>
                  <a:pt x="45821" y="0"/>
                </a:lnTo>
                <a:close/>
              </a:path>
            </a:pathLst>
          </a:custGeom>
          <a:solidFill>
            <a:srgbClr val="3C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41415" y="3289310"/>
            <a:ext cx="126364" cy="412750"/>
          </a:xfrm>
          <a:custGeom>
            <a:avLst/>
            <a:gdLst/>
            <a:ahLst/>
            <a:cxnLst/>
            <a:rect l="l" t="t" r="r" b="b"/>
            <a:pathLst>
              <a:path w="126365" h="412750">
                <a:moveTo>
                  <a:pt x="111739" y="0"/>
                </a:moveTo>
                <a:lnTo>
                  <a:pt x="67998" y="7649"/>
                </a:lnTo>
                <a:lnTo>
                  <a:pt x="43094" y="50826"/>
                </a:lnTo>
                <a:lnTo>
                  <a:pt x="24290" y="98848"/>
                </a:lnTo>
                <a:lnTo>
                  <a:pt x="11139" y="149835"/>
                </a:lnTo>
                <a:lnTo>
                  <a:pt x="3192" y="201905"/>
                </a:lnTo>
                <a:lnTo>
                  <a:pt x="0" y="253179"/>
                </a:lnTo>
                <a:lnTo>
                  <a:pt x="1113" y="301777"/>
                </a:lnTo>
                <a:lnTo>
                  <a:pt x="6082" y="345817"/>
                </a:lnTo>
                <a:lnTo>
                  <a:pt x="14460" y="383419"/>
                </a:lnTo>
                <a:lnTo>
                  <a:pt x="25796" y="412703"/>
                </a:lnTo>
                <a:lnTo>
                  <a:pt x="28559" y="344573"/>
                </a:lnTo>
                <a:lnTo>
                  <a:pt x="39326" y="308431"/>
                </a:lnTo>
                <a:lnTo>
                  <a:pt x="66960" y="292190"/>
                </a:lnTo>
                <a:lnTo>
                  <a:pt x="120322" y="283760"/>
                </a:lnTo>
                <a:lnTo>
                  <a:pt x="124002" y="223687"/>
                </a:lnTo>
                <a:lnTo>
                  <a:pt x="125774" y="100556"/>
                </a:lnTo>
                <a:lnTo>
                  <a:pt x="111739" y="0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41503" y="3076082"/>
            <a:ext cx="247015" cy="353060"/>
          </a:xfrm>
          <a:custGeom>
            <a:avLst/>
            <a:gdLst/>
            <a:ahLst/>
            <a:cxnLst/>
            <a:rect l="l" t="t" r="r" b="b"/>
            <a:pathLst>
              <a:path w="247015" h="353060">
                <a:moveTo>
                  <a:pt x="203682" y="0"/>
                </a:moveTo>
                <a:lnTo>
                  <a:pt x="163337" y="29273"/>
                </a:lnTo>
                <a:lnTo>
                  <a:pt x="126589" y="65458"/>
                </a:lnTo>
                <a:lnTo>
                  <a:pt x="93793" y="106655"/>
                </a:lnTo>
                <a:lnTo>
                  <a:pt x="65307" y="150963"/>
                </a:lnTo>
                <a:lnTo>
                  <a:pt x="41487" y="196482"/>
                </a:lnTo>
                <a:lnTo>
                  <a:pt x="22690" y="241312"/>
                </a:lnTo>
                <a:lnTo>
                  <a:pt x="9272" y="283553"/>
                </a:lnTo>
                <a:lnTo>
                  <a:pt x="1590" y="321304"/>
                </a:lnTo>
                <a:lnTo>
                  <a:pt x="0" y="352666"/>
                </a:lnTo>
                <a:lnTo>
                  <a:pt x="30295" y="291578"/>
                </a:lnTo>
                <a:lnTo>
                  <a:pt x="54860" y="262966"/>
                </a:lnTo>
                <a:lnTo>
                  <a:pt x="86717" y="259404"/>
                </a:lnTo>
                <a:lnTo>
                  <a:pt x="146229" y="259404"/>
                </a:lnTo>
                <a:lnTo>
                  <a:pt x="166738" y="220116"/>
                </a:lnTo>
                <a:lnTo>
                  <a:pt x="218557" y="108407"/>
                </a:lnTo>
                <a:lnTo>
                  <a:pt x="246739" y="10861"/>
                </a:lnTo>
                <a:lnTo>
                  <a:pt x="203682" y="0"/>
                </a:lnTo>
                <a:close/>
              </a:path>
              <a:path w="247015" h="353060">
                <a:moveTo>
                  <a:pt x="146229" y="259404"/>
                </a:moveTo>
                <a:lnTo>
                  <a:pt x="86717" y="259404"/>
                </a:lnTo>
                <a:lnTo>
                  <a:pt x="138887" y="273469"/>
                </a:lnTo>
                <a:lnTo>
                  <a:pt x="146229" y="259404"/>
                </a:lnTo>
                <a:close/>
              </a:path>
            </a:pathLst>
          </a:custGeom>
          <a:solidFill>
            <a:srgbClr val="0D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63341" y="2869612"/>
            <a:ext cx="621030" cy="930275"/>
          </a:xfrm>
          <a:custGeom>
            <a:avLst/>
            <a:gdLst/>
            <a:ahLst/>
            <a:cxnLst/>
            <a:rect l="l" t="t" r="r" b="b"/>
            <a:pathLst>
              <a:path w="621029" h="930275">
                <a:moveTo>
                  <a:pt x="245505" y="34690"/>
                </a:moveTo>
                <a:lnTo>
                  <a:pt x="208070" y="54821"/>
                </a:lnTo>
                <a:lnTo>
                  <a:pt x="171383" y="80025"/>
                </a:lnTo>
                <a:lnTo>
                  <a:pt x="136227" y="110280"/>
                </a:lnTo>
                <a:lnTo>
                  <a:pt x="103385" y="145564"/>
                </a:lnTo>
                <a:lnTo>
                  <a:pt x="73642" y="185854"/>
                </a:lnTo>
                <a:lnTo>
                  <a:pt x="47780" y="231128"/>
                </a:lnTo>
                <a:lnTo>
                  <a:pt x="26583" y="281366"/>
                </a:lnTo>
                <a:lnTo>
                  <a:pt x="10834" y="336543"/>
                </a:lnTo>
                <a:lnTo>
                  <a:pt x="2469" y="389862"/>
                </a:lnTo>
                <a:lnTo>
                  <a:pt x="0" y="445065"/>
                </a:lnTo>
                <a:lnTo>
                  <a:pt x="2772" y="501261"/>
                </a:lnTo>
                <a:lnTo>
                  <a:pt x="10133" y="557557"/>
                </a:lnTo>
                <a:lnTo>
                  <a:pt x="21430" y="613063"/>
                </a:lnTo>
                <a:lnTo>
                  <a:pt x="36009" y="666887"/>
                </a:lnTo>
                <a:lnTo>
                  <a:pt x="53216" y="718137"/>
                </a:lnTo>
                <a:lnTo>
                  <a:pt x="72398" y="765922"/>
                </a:lnTo>
                <a:lnTo>
                  <a:pt x="92902" y="809350"/>
                </a:lnTo>
                <a:lnTo>
                  <a:pt x="114075" y="847530"/>
                </a:lnTo>
                <a:lnTo>
                  <a:pt x="135262" y="879570"/>
                </a:lnTo>
                <a:lnTo>
                  <a:pt x="175069" y="921666"/>
                </a:lnTo>
                <a:lnTo>
                  <a:pt x="192381" y="929938"/>
                </a:lnTo>
                <a:lnTo>
                  <a:pt x="206629" y="928580"/>
                </a:lnTo>
                <a:lnTo>
                  <a:pt x="254911" y="905461"/>
                </a:lnTo>
                <a:lnTo>
                  <a:pt x="321910" y="858571"/>
                </a:lnTo>
                <a:lnTo>
                  <a:pt x="359555" y="827497"/>
                </a:lnTo>
                <a:lnTo>
                  <a:pt x="398432" y="792025"/>
                </a:lnTo>
                <a:lnTo>
                  <a:pt x="437391" y="752669"/>
                </a:lnTo>
                <a:lnTo>
                  <a:pt x="475284" y="709943"/>
                </a:lnTo>
                <a:lnTo>
                  <a:pt x="510960" y="664363"/>
                </a:lnTo>
                <a:lnTo>
                  <a:pt x="543271" y="616442"/>
                </a:lnTo>
                <a:lnTo>
                  <a:pt x="571068" y="566695"/>
                </a:lnTo>
                <a:lnTo>
                  <a:pt x="593201" y="515638"/>
                </a:lnTo>
                <a:lnTo>
                  <a:pt x="608522" y="463784"/>
                </a:lnTo>
                <a:lnTo>
                  <a:pt x="618082" y="405253"/>
                </a:lnTo>
                <a:lnTo>
                  <a:pt x="620740" y="349379"/>
                </a:lnTo>
                <a:lnTo>
                  <a:pt x="617156" y="296496"/>
                </a:lnTo>
                <a:lnTo>
                  <a:pt x="607989" y="246935"/>
                </a:lnTo>
                <a:lnTo>
                  <a:pt x="593897" y="201029"/>
                </a:lnTo>
                <a:lnTo>
                  <a:pt x="575540" y="159110"/>
                </a:lnTo>
                <a:lnTo>
                  <a:pt x="553575" y="121509"/>
                </a:lnTo>
                <a:lnTo>
                  <a:pt x="315241" y="107232"/>
                </a:lnTo>
                <a:lnTo>
                  <a:pt x="285062" y="93047"/>
                </a:lnTo>
                <a:lnTo>
                  <a:pt x="267738" y="80762"/>
                </a:lnTo>
                <a:lnTo>
                  <a:pt x="256731" y="63576"/>
                </a:lnTo>
                <a:lnTo>
                  <a:pt x="245505" y="34690"/>
                </a:lnTo>
                <a:close/>
              </a:path>
              <a:path w="621029" h="930275">
                <a:moveTo>
                  <a:pt x="376448" y="0"/>
                </a:moveTo>
                <a:lnTo>
                  <a:pt x="334811" y="6127"/>
                </a:lnTo>
                <a:lnTo>
                  <a:pt x="313877" y="52131"/>
                </a:lnTo>
                <a:lnTo>
                  <a:pt x="310571" y="78960"/>
                </a:lnTo>
                <a:lnTo>
                  <a:pt x="315241" y="107232"/>
                </a:lnTo>
                <a:lnTo>
                  <a:pt x="542781" y="107232"/>
                </a:lnTo>
                <a:lnTo>
                  <a:pt x="528663" y="88560"/>
                </a:lnTo>
                <a:lnTo>
                  <a:pt x="501462" y="60593"/>
                </a:lnTo>
                <a:lnTo>
                  <a:pt x="442828" y="20937"/>
                </a:lnTo>
                <a:lnTo>
                  <a:pt x="391600" y="2773"/>
                </a:lnTo>
                <a:lnTo>
                  <a:pt x="376448" y="0"/>
                </a:lnTo>
                <a:close/>
              </a:path>
            </a:pathLst>
          </a:custGeom>
          <a:solidFill>
            <a:srgbClr val="27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834242" y="2995586"/>
            <a:ext cx="222468" cy="222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 rot="6120000">
            <a:off x="9609327" y="3347503"/>
            <a:ext cx="467753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2+7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42546" y="5998599"/>
            <a:ext cx="1540510" cy="970915"/>
          </a:xfrm>
          <a:custGeom>
            <a:avLst/>
            <a:gdLst/>
            <a:ahLst/>
            <a:cxnLst/>
            <a:rect l="l" t="t" r="r" b="b"/>
            <a:pathLst>
              <a:path w="1540509" h="970915">
                <a:moveTo>
                  <a:pt x="1225475" y="764510"/>
                </a:moveTo>
                <a:lnTo>
                  <a:pt x="1226386" y="755250"/>
                </a:lnTo>
                <a:lnTo>
                  <a:pt x="1226616" y="746046"/>
                </a:lnTo>
                <a:lnTo>
                  <a:pt x="1226187" y="736930"/>
                </a:lnTo>
                <a:lnTo>
                  <a:pt x="1225119" y="727934"/>
                </a:lnTo>
                <a:lnTo>
                  <a:pt x="1233108" y="724319"/>
                </a:lnTo>
                <a:lnTo>
                  <a:pt x="1241112" y="720660"/>
                </a:lnTo>
                <a:lnTo>
                  <a:pt x="1249129" y="716957"/>
                </a:lnTo>
                <a:lnTo>
                  <a:pt x="1257161" y="713214"/>
                </a:lnTo>
                <a:lnTo>
                  <a:pt x="1273043" y="724734"/>
                </a:lnTo>
                <a:lnTo>
                  <a:pt x="1288329" y="737103"/>
                </a:lnTo>
                <a:lnTo>
                  <a:pt x="1302226" y="749615"/>
                </a:lnTo>
                <a:lnTo>
                  <a:pt x="1313943" y="761563"/>
                </a:lnTo>
                <a:lnTo>
                  <a:pt x="1341927" y="784719"/>
                </a:lnTo>
                <a:lnTo>
                  <a:pt x="1374643" y="798820"/>
                </a:lnTo>
                <a:lnTo>
                  <a:pt x="1409987" y="803285"/>
                </a:lnTo>
                <a:lnTo>
                  <a:pt x="1445858" y="797530"/>
                </a:lnTo>
                <a:lnTo>
                  <a:pt x="1505181" y="758101"/>
                </a:lnTo>
                <a:lnTo>
                  <a:pt x="1533958" y="692945"/>
                </a:lnTo>
                <a:lnTo>
                  <a:pt x="1540136" y="611686"/>
                </a:lnTo>
                <a:lnTo>
                  <a:pt x="1536330" y="558387"/>
                </a:lnTo>
                <a:lnTo>
                  <a:pt x="1522541" y="502737"/>
                </a:lnTo>
                <a:lnTo>
                  <a:pt x="1534434" y="446646"/>
                </a:lnTo>
                <a:lnTo>
                  <a:pt x="1536426" y="393217"/>
                </a:lnTo>
                <a:lnTo>
                  <a:pt x="1532712" y="346902"/>
                </a:lnTo>
                <a:lnTo>
                  <a:pt x="1516436" y="277538"/>
                </a:lnTo>
                <a:lnTo>
                  <a:pt x="1469172" y="225154"/>
                </a:lnTo>
                <a:lnTo>
                  <a:pt x="1419810" y="207298"/>
                </a:lnTo>
                <a:lnTo>
                  <a:pt x="1403683" y="206078"/>
                </a:lnTo>
                <a:lnTo>
                  <a:pt x="1387691" y="206906"/>
                </a:lnTo>
                <a:lnTo>
                  <a:pt x="1372020" y="209723"/>
                </a:lnTo>
                <a:lnTo>
                  <a:pt x="1358385" y="189997"/>
                </a:lnTo>
                <a:lnTo>
                  <a:pt x="1321276" y="159847"/>
                </a:lnTo>
                <a:lnTo>
                  <a:pt x="1281444" y="145328"/>
                </a:lnTo>
                <a:lnTo>
                  <a:pt x="1244042" y="135695"/>
                </a:lnTo>
                <a:lnTo>
                  <a:pt x="1238302" y="134425"/>
                </a:lnTo>
                <a:lnTo>
                  <a:pt x="1237570" y="127703"/>
                </a:lnTo>
                <a:lnTo>
                  <a:pt x="1219003" y="76799"/>
                </a:lnTo>
                <a:lnTo>
                  <a:pt x="1170167" y="32017"/>
                </a:lnTo>
                <a:lnTo>
                  <a:pt x="1064994" y="7771"/>
                </a:lnTo>
                <a:lnTo>
                  <a:pt x="996308" y="1126"/>
                </a:lnTo>
                <a:lnTo>
                  <a:pt x="932045" y="0"/>
                </a:lnTo>
                <a:lnTo>
                  <a:pt x="872146" y="3766"/>
                </a:lnTo>
                <a:lnTo>
                  <a:pt x="816549" y="11803"/>
                </a:lnTo>
                <a:lnTo>
                  <a:pt x="765197" y="23485"/>
                </a:lnTo>
                <a:lnTo>
                  <a:pt x="718029" y="38189"/>
                </a:lnTo>
                <a:lnTo>
                  <a:pt x="674985" y="55290"/>
                </a:lnTo>
                <a:lnTo>
                  <a:pt x="636006" y="74166"/>
                </a:lnTo>
                <a:lnTo>
                  <a:pt x="601031" y="94191"/>
                </a:lnTo>
                <a:lnTo>
                  <a:pt x="542858" y="135196"/>
                </a:lnTo>
                <a:lnTo>
                  <a:pt x="499987" y="173312"/>
                </a:lnTo>
                <a:lnTo>
                  <a:pt x="445260" y="181882"/>
                </a:lnTo>
                <a:lnTo>
                  <a:pt x="392841" y="193751"/>
                </a:lnTo>
                <a:lnTo>
                  <a:pt x="342746" y="208910"/>
                </a:lnTo>
                <a:lnTo>
                  <a:pt x="294992" y="227350"/>
                </a:lnTo>
                <a:lnTo>
                  <a:pt x="249597" y="249062"/>
                </a:lnTo>
                <a:lnTo>
                  <a:pt x="206576" y="274036"/>
                </a:lnTo>
                <a:lnTo>
                  <a:pt x="165946" y="302264"/>
                </a:lnTo>
                <a:lnTo>
                  <a:pt x="127724" y="333735"/>
                </a:lnTo>
                <a:lnTo>
                  <a:pt x="91927" y="368440"/>
                </a:lnTo>
                <a:lnTo>
                  <a:pt x="58572" y="406371"/>
                </a:lnTo>
                <a:lnTo>
                  <a:pt x="27674" y="447518"/>
                </a:lnTo>
                <a:lnTo>
                  <a:pt x="26392" y="449118"/>
                </a:lnTo>
                <a:lnTo>
                  <a:pt x="25147" y="450756"/>
                </a:lnTo>
                <a:lnTo>
                  <a:pt x="23941" y="452420"/>
                </a:lnTo>
                <a:lnTo>
                  <a:pt x="5732" y="488801"/>
                </a:lnTo>
                <a:lnTo>
                  <a:pt x="0" y="528218"/>
                </a:lnTo>
                <a:lnTo>
                  <a:pt x="6647" y="567529"/>
                </a:lnTo>
                <a:lnTo>
                  <a:pt x="25579" y="603588"/>
                </a:lnTo>
                <a:lnTo>
                  <a:pt x="26773" y="605176"/>
                </a:lnTo>
                <a:lnTo>
                  <a:pt x="29021" y="607957"/>
                </a:lnTo>
                <a:lnTo>
                  <a:pt x="40623" y="624040"/>
                </a:lnTo>
                <a:lnTo>
                  <a:pt x="57072" y="644579"/>
                </a:lnTo>
                <a:lnTo>
                  <a:pt x="105297" y="695032"/>
                </a:lnTo>
                <a:lnTo>
                  <a:pt x="137468" y="722949"/>
                </a:lnTo>
                <a:lnTo>
                  <a:pt x="175274" y="751327"/>
                </a:lnTo>
                <a:lnTo>
                  <a:pt x="218912" y="779169"/>
                </a:lnTo>
                <a:lnTo>
                  <a:pt x="268580" y="805476"/>
                </a:lnTo>
                <a:lnTo>
                  <a:pt x="324475" y="829249"/>
                </a:lnTo>
                <a:lnTo>
                  <a:pt x="386795" y="849490"/>
                </a:lnTo>
                <a:lnTo>
                  <a:pt x="455736" y="865200"/>
                </a:lnTo>
                <a:lnTo>
                  <a:pt x="531496" y="875381"/>
                </a:lnTo>
                <a:lnTo>
                  <a:pt x="566179" y="894140"/>
                </a:lnTo>
                <a:lnTo>
                  <a:pt x="604236" y="911158"/>
                </a:lnTo>
                <a:lnTo>
                  <a:pt x="645631" y="926421"/>
                </a:lnTo>
                <a:lnTo>
                  <a:pt x="690327" y="939919"/>
                </a:lnTo>
                <a:lnTo>
                  <a:pt x="738289" y="951639"/>
                </a:lnTo>
                <a:lnTo>
                  <a:pt x="789481" y="961572"/>
                </a:lnTo>
                <a:lnTo>
                  <a:pt x="843865" y="969704"/>
                </a:lnTo>
                <a:lnTo>
                  <a:pt x="856210" y="970834"/>
                </a:lnTo>
                <a:lnTo>
                  <a:pt x="862331" y="970732"/>
                </a:lnTo>
                <a:lnTo>
                  <a:pt x="928592" y="950706"/>
                </a:lnTo>
                <a:lnTo>
                  <a:pt x="974802" y="898304"/>
                </a:lnTo>
                <a:lnTo>
                  <a:pt x="978320" y="890202"/>
                </a:lnTo>
                <a:lnTo>
                  <a:pt x="1011315" y="887824"/>
                </a:lnTo>
                <a:lnTo>
                  <a:pt x="1083387" y="879034"/>
                </a:lnTo>
                <a:lnTo>
                  <a:pt x="1122554" y="872434"/>
                </a:lnTo>
                <a:lnTo>
                  <a:pt x="1160401" y="859045"/>
                </a:lnTo>
                <a:lnTo>
                  <a:pt x="1191526" y="835174"/>
                </a:lnTo>
                <a:lnTo>
                  <a:pt x="1213896" y="802952"/>
                </a:lnTo>
                <a:lnTo>
                  <a:pt x="1225475" y="76451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94872" y="6137201"/>
            <a:ext cx="731520" cy="318770"/>
          </a:xfrm>
          <a:custGeom>
            <a:avLst/>
            <a:gdLst/>
            <a:ahLst/>
            <a:cxnLst/>
            <a:rect l="l" t="t" r="r" b="b"/>
            <a:pathLst>
              <a:path w="731520" h="318770">
                <a:moveTo>
                  <a:pt x="711925" y="251189"/>
                </a:moveTo>
                <a:lnTo>
                  <a:pt x="532422" y="251189"/>
                </a:lnTo>
                <a:lnTo>
                  <a:pt x="520057" y="260050"/>
                </a:lnTo>
                <a:lnTo>
                  <a:pt x="511254" y="267559"/>
                </a:lnTo>
                <a:lnTo>
                  <a:pt x="505871" y="272895"/>
                </a:lnTo>
                <a:lnTo>
                  <a:pt x="504240" y="274709"/>
                </a:lnTo>
                <a:lnTo>
                  <a:pt x="537195" y="305428"/>
                </a:lnTo>
                <a:lnTo>
                  <a:pt x="561236" y="318194"/>
                </a:lnTo>
                <a:lnTo>
                  <a:pt x="588113" y="315282"/>
                </a:lnTo>
                <a:lnTo>
                  <a:pt x="629577" y="298966"/>
                </a:lnTo>
                <a:lnTo>
                  <a:pt x="670774" y="279975"/>
                </a:lnTo>
                <a:lnTo>
                  <a:pt x="695210" y="265157"/>
                </a:lnTo>
                <a:lnTo>
                  <a:pt x="711925" y="251189"/>
                </a:lnTo>
                <a:close/>
              </a:path>
              <a:path w="731520" h="318770">
                <a:moveTo>
                  <a:pt x="611451" y="211248"/>
                </a:moveTo>
                <a:lnTo>
                  <a:pt x="278561" y="211248"/>
                </a:lnTo>
                <a:lnTo>
                  <a:pt x="276161" y="213800"/>
                </a:lnTo>
                <a:lnTo>
                  <a:pt x="274967" y="215248"/>
                </a:lnTo>
                <a:lnTo>
                  <a:pt x="336785" y="272895"/>
                </a:lnTo>
                <a:lnTo>
                  <a:pt x="381890" y="296852"/>
                </a:lnTo>
                <a:lnTo>
                  <a:pt x="432332" y="291386"/>
                </a:lnTo>
                <a:lnTo>
                  <a:pt x="510158" y="260765"/>
                </a:lnTo>
                <a:lnTo>
                  <a:pt x="525424" y="254250"/>
                </a:lnTo>
                <a:lnTo>
                  <a:pt x="532422" y="251189"/>
                </a:lnTo>
                <a:lnTo>
                  <a:pt x="711925" y="251189"/>
                </a:lnTo>
                <a:lnTo>
                  <a:pt x="712226" y="250937"/>
                </a:lnTo>
                <a:lnTo>
                  <a:pt x="731164" y="233739"/>
                </a:lnTo>
                <a:lnTo>
                  <a:pt x="712182" y="229294"/>
                </a:lnTo>
                <a:lnTo>
                  <a:pt x="579335" y="229294"/>
                </a:lnTo>
                <a:lnTo>
                  <a:pt x="611451" y="211248"/>
                </a:lnTo>
                <a:close/>
              </a:path>
              <a:path w="731520" h="318770">
                <a:moveTo>
                  <a:pt x="300369" y="0"/>
                </a:moveTo>
                <a:lnTo>
                  <a:pt x="129168" y="56011"/>
                </a:lnTo>
                <a:lnTo>
                  <a:pt x="31209" y="127617"/>
                </a:lnTo>
                <a:lnTo>
                  <a:pt x="0" y="163000"/>
                </a:lnTo>
                <a:lnTo>
                  <a:pt x="75854" y="222119"/>
                </a:lnTo>
                <a:lnTo>
                  <a:pt x="130155" y="246850"/>
                </a:lnTo>
                <a:lnTo>
                  <a:pt x="189020" y="241719"/>
                </a:lnTo>
                <a:lnTo>
                  <a:pt x="278561" y="211248"/>
                </a:lnTo>
                <a:lnTo>
                  <a:pt x="611451" y="211248"/>
                </a:lnTo>
                <a:lnTo>
                  <a:pt x="619723" y="206599"/>
                </a:lnTo>
                <a:lnTo>
                  <a:pt x="647817" y="186029"/>
                </a:lnTo>
                <a:lnTo>
                  <a:pt x="700773" y="138362"/>
                </a:lnTo>
                <a:lnTo>
                  <a:pt x="648289" y="125053"/>
                </a:lnTo>
                <a:lnTo>
                  <a:pt x="433311" y="125053"/>
                </a:lnTo>
                <a:lnTo>
                  <a:pt x="468643" y="97713"/>
                </a:lnTo>
                <a:lnTo>
                  <a:pt x="495576" y="71870"/>
                </a:lnTo>
                <a:lnTo>
                  <a:pt x="520875" y="44205"/>
                </a:lnTo>
                <a:lnTo>
                  <a:pt x="551306" y="11400"/>
                </a:lnTo>
                <a:lnTo>
                  <a:pt x="300369" y="0"/>
                </a:lnTo>
                <a:close/>
              </a:path>
              <a:path w="731520" h="318770">
                <a:moveTo>
                  <a:pt x="644739" y="219725"/>
                </a:moveTo>
                <a:lnTo>
                  <a:pt x="609443" y="222349"/>
                </a:lnTo>
                <a:lnTo>
                  <a:pt x="579335" y="229294"/>
                </a:lnTo>
                <a:lnTo>
                  <a:pt x="712182" y="229294"/>
                </a:lnTo>
                <a:lnTo>
                  <a:pt x="685290" y="222997"/>
                </a:lnTo>
                <a:lnTo>
                  <a:pt x="644739" y="219725"/>
                </a:lnTo>
                <a:close/>
              </a:path>
              <a:path w="731520" h="318770">
                <a:moveTo>
                  <a:pt x="524314" y="112285"/>
                </a:moveTo>
                <a:lnTo>
                  <a:pt x="476182" y="116435"/>
                </a:lnTo>
                <a:lnTo>
                  <a:pt x="433311" y="125053"/>
                </a:lnTo>
                <a:lnTo>
                  <a:pt x="648289" y="125053"/>
                </a:lnTo>
                <a:lnTo>
                  <a:pt x="636560" y="122078"/>
                </a:lnTo>
                <a:lnTo>
                  <a:pt x="577757" y="113776"/>
                </a:lnTo>
                <a:lnTo>
                  <a:pt x="524314" y="112285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74580" y="6357167"/>
            <a:ext cx="151765" cy="31750"/>
          </a:xfrm>
          <a:custGeom>
            <a:avLst/>
            <a:gdLst/>
            <a:ahLst/>
            <a:cxnLst/>
            <a:rect l="l" t="t" r="r" b="b"/>
            <a:pathLst>
              <a:path w="151765" h="31750">
                <a:moveTo>
                  <a:pt x="74800" y="0"/>
                </a:moveTo>
                <a:lnTo>
                  <a:pt x="52844" y="89"/>
                </a:lnTo>
                <a:lnTo>
                  <a:pt x="42194" y="7383"/>
                </a:lnTo>
                <a:lnTo>
                  <a:pt x="30089" y="14917"/>
                </a:lnTo>
                <a:lnTo>
                  <a:pt x="16150" y="22832"/>
                </a:lnTo>
                <a:lnTo>
                  <a:pt x="0" y="31268"/>
                </a:lnTo>
                <a:lnTo>
                  <a:pt x="26888" y="24859"/>
                </a:lnTo>
                <a:lnTo>
                  <a:pt x="57994" y="21840"/>
                </a:lnTo>
                <a:lnTo>
                  <a:pt x="142299" y="21840"/>
                </a:lnTo>
                <a:lnTo>
                  <a:pt x="144017" y="20206"/>
                </a:lnTo>
                <a:lnTo>
                  <a:pt x="151460" y="13767"/>
                </a:lnTo>
                <a:lnTo>
                  <a:pt x="124089" y="6521"/>
                </a:lnTo>
                <a:lnTo>
                  <a:pt x="98542" y="2037"/>
                </a:lnTo>
                <a:lnTo>
                  <a:pt x="74800" y="0"/>
                </a:lnTo>
                <a:close/>
              </a:path>
              <a:path w="151765" h="31750">
                <a:moveTo>
                  <a:pt x="142299" y="21840"/>
                </a:moveTo>
                <a:lnTo>
                  <a:pt x="57994" y="21840"/>
                </a:lnTo>
                <a:lnTo>
                  <a:pt x="93358" y="23347"/>
                </a:lnTo>
                <a:lnTo>
                  <a:pt x="133019" y="30519"/>
                </a:lnTo>
                <a:lnTo>
                  <a:pt x="138353" y="25591"/>
                </a:lnTo>
                <a:lnTo>
                  <a:pt x="142299" y="2184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07621" y="6410331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20040" y="0"/>
                </a:moveTo>
                <a:lnTo>
                  <a:pt x="0" y="8635"/>
                </a:lnTo>
                <a:lnTo>
                  <a:pt x="1282" y="9601"/>
                </a:lnTo>
                <a:lnTo>
                  <a:pt x="2692" y="10617"/>
                </a:lnTo>
                <a:lnTo>
                  <a:pt x="4241" y="11696"/>
                </a:lnTo>
                <a:lnTo>
                  <a:pt x="8432" y="8166"/>
                </a:lnTo>
                <a:lnTo>
                  <a:pt x="13639" y="4165"/>
                </a:lnTo>
                <a:lnTo>
                  <a:pt x="20040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4876" y="6137203"/>
            <a:ext cx="551815" cy="171450"/>
          </a:xfrm>
          <a:custGeom>
            <a:avLst/>
            <a:gdLst/>
            <a:ahLst/>
            <a:cxnLst/>
            <a:rect l="l" t="t" r="r" b="b"/>
            <a:pathLst>
              <a:path w="551815" h="171450">
                <a:moveTo>
                  <a:pt x="300364" y="0"/>
                </a:moveTo>
                <a:lnTo>
                  <a:pt x="129163" y="56007"/>
                </a:lnTo>
                <a:lnTo>
                  <a:pt x="31208" y="127611"/>
                </a:lnTo>
                <a:lnTo>
                  <a:pt x="0" y="162995"/>
                </a:lnTo>
                <a:lnTo>
                  <a:pt x="3987" y="166221"/>
                </a:lnTo>
                <a:lnTo>
                  <a:pt x="11252" y="171199"/>
                </a:lnTo>
                <a:lnTo>
                  <a:pt x="24062" y="157132"/>
                </a:lnTo>
                <a:lnTo>
                  <a:pt x="41993" y="139739"/>
                </a:lnTo>
                <a:lnTo>
                  <a:pt x="93782" y="99464"/>
                </a:lnTo>
                <a:lnTo>
                  <a:pt x="127923" y="78826"/>
                </a:lnTo>
                <a:lnTo>
                  <a:pt x="167749" y="59352"/>
                </a:lnTo>
                <a:lnTo>
                  <a:pt x="213401" y="42162"/>
                </a:lnTo>
                <a:lnTo>
                  <a:pt x="265021" y="28381"/>
                </a:lnTo>
                <a:lnTo>
                  <a:pt x="322750" y="19128"/>
                </a:lnTo>
                <a:lnTo>
                  <a:pt x="386727" y="15528"/>
                </a:lnTo>
                <a:lnTo>
                  <a:pt x="547315" y="15528"/>
                </a:lnTo>
                <a:lnTo>
                  <a:pt x="551307" y="11408"/>
                </a:lnTo>
                <a:lnTo>
                  <a:pt x="300364" y="0"/>
                </a:lnTo>
                <a:close/>
              </a:path>
              <a:path w="551815" h="171450">
                <a:moveTo>
                  <a:pt x="547315" y="15528"/>
                </a:moveTo>
                <a:lnTo>
                  <a:pt x="386727" y="15528"/>
                </a:lnTo>
                <a:lnTo>
                  <a:pt x="457096" y="18702"/>
                </a:lnTo>
                <a:lnTo>
                  <a:pt x="533996" y="29772"/>
                </a:lnTo>
                <a:lnTo>
                  <a:pt x="539318" y="23993"/>
                </a:lnTo>
                <a:lnTo>
                  <a:pt x="545007" y="17910"/>
                </a:lnTo>
                <a:lnTo>
                  <a:pt x="547315" y="15528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28554" y="6249535"/>
            <a:ext cx="267335" cy="42545"/>
          </a:xfrm>
          <a:custGeom>
            <a:avLst/>
            <a:gdLst/>
            <a:ahLst/>
            <a:cxnLst/>
            <a:rect l="l" t="t" r="r" b="b"/>
            <a:pathLst>
              <a:path w="267334" h="42545">
                <a:moveTo>
                  <a:pt x="252248" y="22122"/>
                </a:moveTo>
                <a:lnTo>
                  <a:pt x="85271" y="22122"/>
                </a:lnTo>
                <a:lnTo>
                  <a:pt x="134962" y="22708"/>
                </a:lnTo>
                <a:lnTo>
                  <a:pt x="189410" y="29172"/>
                </a:lnTo>
                <a:lnTo>
                  <a:pt x="248653" y="42493"/>
                </a:lnTo>
                <a:lnTo>
                  <a:pt x="254241" y="37375"/>
                </a:lnTo>
                <a:lnTo>
                  <a:pt x="260235" y="31952"/>
                </a:lnTo>
                <a:lnTo>
                  <a:pt x="267093" y="26034"/>
                </a:lnTo>
                <a:lnTo>
                  <a:pt x="252248" y="22122"/>
                </a:lnTo>
                <a:close/>
              </a:path>
              <a:path w="267334" h="42545">
                <a:moveTo>
                  <a:pt x="118984" y="0"/>
                </a:moveTo>
                <a:lnTo>
                  <a:pt x="76811" y="604"/>
                </a:lnTo>
                <a:lnTo>
                  <a:pt x="38188" y="4774"/>
                </a:lnTo>
                <a:lnTo>
                  <a:pt x="29857" y="11944"/>
                </a:lnTo>
                <a:lnTo>
                  <a:pt x="20818" y="19270"/>
                </a:lnTo>
                <a:lnTo>
                  <a:pt x="10917" y="26822"/>
                </a:lnTo>
                <a:lnTo>
                  <a:pt x="0" y="34670"/>
                </a:lnTo>
                <a:lnTo>
                  <a:pt x="40296" y="26436"/>
                </a:lnTo>
                <a:lnTo>
                  <a:pt x="85271" y="22122"/>
                </a:lnTo>
                <a:lnTo>
                  <a:pt x="252248" y="22122"/>
                </a:lnTo>
                <a:lnTo>
                  <a:pt x="214096" y="12069"/>
                </a:lnTo>
                <a:lnTo>
                  <a:pt x="164736" y="3606"/>
                </a:lnTo>
                <a:lnTo>
                  <a:pt x="118984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7830" y="3941721"/>
            <a:ext cx="1839405" cy="3055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2072" y="6336909"/>
            <a:ext cx="204643" cy="343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86644" y="6689893"/>
            <a:ext cx="347980" cy="95885"/>
          </a:xfrm>
          <a:custGeom>
            <a:avLst/>
            <a:gdLst/>
            <a:ahLst/>
            <a:cxnLst/>
            <a:rect l="l" t="t" r="r" b="b"/>
            <a:pathLst>
              <a:path w="347979" h="95884">
                <a:moveTo>
                  <a:pt x="220167" y="0"/>
                </a:moveTo>
                <a:lnTo>
                  <a:pt x="0" y="37426"/>
                </a:lnTo>
                <a:lnTo>
                  <a:pt x="49198" y="79164"/>
                </a:lnTo>
                <a:lnTo>
                  <a:pt x="101788" y="95580"/>
                </a:lnTo>
                <a:lnTo>
                  <a:pt x="190343" y="88926"/>
                </a:lnTo>
                <a:lnTo>
                  <a:pt x="347433" y="61455"/>
                </a:lnTo>
                <a:lnTo>
                  <a:pt x="220167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71002" y="6718732"/>
            <a:ext cx="323850" cy="128905"/>
          </a:xfrm>
          <a:custGeom>
            <a:avLst/>
            <a:gdLst/>
            <a:ahLst/>
            <a:cxnLst/>
            <a:rect l="l" t="t" r="r" b="b"/>
            <a:pathLst>
              <a:path w="323850" h="128904">
                <a:moveTo>
                  <a:pt x="0" y="0"/>
                </a:moveTo>
                <a:lnTo>
                  <a:pt x="34123" y="54748"/>
                </a:lnTo>
                <a:lnTo>
                  <a:pt x="79203" y="86418"/>
                </a:lnTo>
                <a:lnTo>
                  <a:pt x="165574" y="107090"/>
                </a:lnTo>
                <a:lnTo>
                  <a:pt x="323570" y="128841"/>
                </a:lnTo>
                <a:lnTo>
                  <a:pt x="221094" y="31495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62033" y="6296923"/>
            <a:ext cx="1258570" cy="622935"/>
          </a:xfrm>
          <a:custGeom>
            <a:avLst/>
            <a:gdLst/>
            <a:ahLst/>
            <a:cxnLst/>
            <a:rect l="l" t="t" r="r" b="b"/>
            <a:pathLst>
              <a:path w="1258570" h="622934">
                <a:moveTo>
                  <a:pt x="496704" y="0"/>
                </a:moveTo>
                <a:lnTo>
                  <a:pt x="448715" y="1015"/>
                </a:lnTo>
                <a:lnTo>
                  <a:pt x="401255" y="4677"/>
                </a:lnTo>
                <a:lnTo>
                  <a:pt x="354526" y="11198"/>
                </a:lnTo>
                <a:lnTo>
                  <a:pt x="308728" y="20787"/>
                </a:lnTo>
                <a:lnTo>
                  <a:pt x="264063" y="33657"/>
                </a:lnTo>
                <a:lnTo>
                  <a:pt x="220732" y="50017"/>
                </a:lnTo>
                <a:lnTo>
                  <a:pt x="178935" y="70080"/>
                </a:lnTo>
                <a:lnTo>
                  <a:pt x="138873" y="94056"/>
                </a:lnTo>
                <a:lnTo>
                  <a:pt x="100748" y="122156"/>
                </a:lnTo>
                <a:lnTo>
                  <a:pt x="64760" y="154591"/>
                </a:lnTo>
                <a:lnTo>
                  <a:pt x="31110" y="191573"/>
                </a:lnTo>
                <a:lnTo>
                  <a:pt x="0" y="233311"/>
                </a:lnTo>
                <a:lnTo>
                  <a:pt x="184652" y="526979"/>
                </a:lnTo>
                <a:lnTo>
                  <a:pt x="377272" y="622501"/>
                </a:lnTo>
                <a:lnTo>
                  <a:pt x="695822" y="517749"/>
                </a:lnTo>
                <a:lnTo>
                  <a:pt x="1258265" y="210591"/>
                </a:lnTo>
                <a:lnTo>
                  <a:pt x="1198847" y="183251"/>
                </a:lnTo>
                <a:lnTo>
                  <a:pt x="1143463" y="158916"/>
                </a:lnTo>
                <a:lnTo>
                  <a:pt x="1077336" y="131663"/>
                </a:lnTo>
                <a:lnTo>
                  <a:pt x="1040747" y="117470"/>
                </a:lnTo>
                <a:lnTo>
                  <a:pt x="1002076" y="103181"/>
                </a:lnTo>
                <a:lnTo>
                  <a:pt x="961522" y="89007"/>
                </a:lnTo>
                <a:lnTo>
                  <a:pt x="919288" y="75158"/>
                </a:lnTo>
                <a:lnTo>
                  <a:pt x="875574" y="61846"/>
                </a:lnTo>
                <a:lnTo>
                  <a:pt x="830582" y="49283"/>
                </a:lnTo>
                <a:lnTo>
                  <a:pt x="784511" y="37677"/>
                </a:lnTo>
                <a:lnTo>
                  <a:pt x="737563" y="27242"/>
                </a:lnTo>
                <a:lnTo>
                  <a:pt x="689940" y="18188"/>
                </a:lnTo>
                <a:lnTo>
                  <a:pt x="641841" y="10725"/>
                </a:lnTo>
                <a:lnTo>
                  <a:pt x="593468" y="5066"/>
                </a:lnTo>
                <a:lnTo>
                  <a:pt x="545022" y="1420"/>
                </a:lnTo>
                <a:lnTo>
                  <a:pt x="496704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60907" y="6376196"/>
            <a:ext cx="415919" cy="237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001685" y="6357977"/>
            <a:ext cx="426720" cy="3257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6+3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162836" y="5938325"/>
            <a:ext cx="1543685" cy="978535"/>
          </a:xfrm>
          <a:custGeom>
            <a:avLst/>
            <a:gdLst/>
            <a:ahLst/>
            <a:cxnLst/>
            <a:rect l="l" t="t" r="r" b="b"/>
            <a:pathLst>
              <a:path w="1543684" h="978534">
                <a:moveTo>
                  <a:pt x="1240666" y="742149"/>
                </a:moveTo>
                <a:lnTo>
                  <a:pt x="1240819" y="732843"/>
                </a:lnTo>
                <a:lnTo>
                  <a:pt x="1240301" y="723651"/>
                </a:lnTo>
                <a:lnTo>
                  <a:pt x="1239130" y="714603"/>
                </a:lnTo>
                <a:lnTo>
                  <a:pt x="1237326" y="705725"/>
                </a:lnTo>
                <a:lnTo>
                  <a:pt x="1244998" y="701467"/>
                </a:lnTo>
                <a:lnTo>
                  <a:pt x="1252680" y="697169"/>
                </a:lnTo>
                <a:lnTo>
                  <a:pt x="1260371" y="692827"/>
                </a:lnTo>
                <a:lnTo>
                  <a:pt x="1268072" y="688441"/>
                </a:lnTo>
                <a:lnTo>
                  <a:pt x="1284838" y="698626"/>
                </a:lnTo>
                <a:lnTo>
                  <a:pt x="1301080" y="709707"/>
                </a:lnTo>
                <a:lnTo>
                  <a:pt x="1315950" y="721045"/>
                </a:lnTo>
                <a:lnTo>
                  <a:pt x="1328600" y="732002"/>
                </a:lnTo>
                <a:lnTo>
                  <a:pt x="1358377" y="752798"/>
                </a:lnTo>
                <a:lnTo>
                  <a:pt x="1392137" y="764183"/>
                </a:lnTo>
                <a:lnTo>
                  <a:pt x="1427733" y="765749"/>
                </a:lnTo>
                <a:lnTo>
                  <a:pt x="1463017" y="757084"/>
                </a:lnTo>
                <a:lnTo>
                  <a:pt x="1518921" y="712955"/>
                </a:lnTo>
                <a:lnTo>
                  <a:pt x="1542278" y="645680"/>
                </a:lnTo>
                <a:lnTo>
                  <a:pt x="1543467" y="610580"/>
                </a:lnTo>
                <a:lnTo>
                  <a:pt x="1541819" y="564182"/>
                </a:lnTo>
                <a:lnTo>
                  <a:pt x="1533682" y="511372"/>
                </a:lnTo>
                <a:lnTo>
                  <a:pt x="1515405" y="457034"/>
                </a:lnTo>
                <a:lnTo>
                  <a:pt x="1522681" y="400156"/>
                </a:lnTo>
                <a:lnTo>
                  <a:pt x="1520310" y="346741"/>
                </a:lnTo>
                <a:lnTo>
                  <a:pt x="1512829" y="300879"/>
                </a:lnTo>
                <a:lnTo>
                  <a:pt x="1490946" y="233071"/>
                </a:lnTo>
                <a:lnTo>
                  <a:pt x="1439567" y="184713"/>
                </a:lnTo>
                <a:lnTo>
                  <a:pt x="1388917" y="170947"/>
                </a:lnTo>
                <a:lnTo>
                  <a:pt x="1372744" y="171049"/>
                </a:lnTo>
                <a:lnTo>
                  <a:pt x="1356874" y="173180"/>
                </a:lnTo>
                <a:lnTo>
                  <a:pt x="1341491" y="177266"/>
                </a:lnTo>
                <a:lnTo>
                  <a:pt x="1326291" y="158717"/>
                </a:lnTo>
                <a:lnTo>
                  <a:pt x="1286838" y="131692"/>
                </a:lnTo>
                <a:lnTo>
                  <a:pt x="1245960" y="120463"/>
                </a:lnTo>
                <a:lnTo>
                  <a:pt x="1207900" y="113905"/>
                </a:lnTo>
                <a:lnTo>
                  <a:pt x="1202070" y="113118"/>
                </a:lnTo>
                <a:lnTo>
                  <a:pt x="1200796" y="106477"/>
                </a:lnTo>
                <a:lnTo>
                  <a:pt x="1178142" y="57258"/>
                </a:lnTo>
                <a:lnTo>
                  <a:pt x="1125817" y="16607"/>
                </a:lnTo>
                <a:lnTo>
                  <a:pt x="1019012" y="1020"/>
                </a:lnTo>
                <a:lnTo>
                  <a:pt x="950015" y="0"/>
                </a:lnTo>
                <a:lnTo>
                  <a:pt x="885875" y="4117"/>
                </a:lnTo>
                <a:lnTo>
                  <a:pt x="826483" y="12756"/>
                </a:lnTo>
                <a:lnTo>
                  <a:pt x="771727" y="25299"/>
                </a:lnTo>
                <a:lnTo>
                  <a:pt x="721498" y="41129"/>
                </a:lnTo>
                <a:lnTo>
                  <a:pt x="675686" y="59630"/>
                </a:lnTo>
                <a:lnTo>
                  <a:pt x="634179" y="80184"/>
                </a:lnTo>
                <a:lnTo>
                  <a:pt x="596867" y="102175"/>
                </a:lnTo>
                <a:lnTo>
                  <a:pt x="563641" y="124985"/>
                </a:lnTo>
                <a:lnTo>
                  <a:pt x="509003" y="170594"/>
                </a:lnTo>
                <a:lnTo>
                  <a:pt x="469382" y="212076"/>
                </a:lnTo>
                <a:lnTo>
                  <a:pt x="415537" y="225081"/>
                </a:lnTo>
                <a:lnTo>
                  <a:pt x="364262" y="241185"/>
                </a:lnTo>
                <a:lnTo>
                  <a:pt x="315571" y="260378"/>
                </a:lnTo>
                <a:lnTo>
                  <a:pt x="269481" y="282650"/>
                </a:lnTo>
                <a:lnTo>
                  <a:pt x="226007" y="307990"/>
                </a:lnTo>
                <a:lnTo>
                  <a:pt x="185167" y="336388"/>
                </a:lnTo>
                <a:lnTo>
                  <a:pt x="146974" y="367833"/>
                </a:lnTo>
                <a:lnTo>
                  <a:pt x="111446" y="402315"/>
                </a:lnTo>
                <a:lnTo>
                  <a:pt x="78599" y="439822"/>
                </a:lnTo>
                <a:lnTo>
                  <a:pt x="48448" y="480346"/>
                </a:lnTo>
                <a:lnTo>
                  <a:pt x="21008" y="523874"/>
                </a:lnTo>
                <a:lnTo>
                  <a:pt x="19853" y="525589"/>
                </a:lnTo>
                <a:lnTo>
                  <a:pt x="18748" y="527316"/>
                </a:lnTo>
                <a:lnTo>
                  <a:pt x="17681" y="529081"/>
                </a:lnTo>
                <a:lnTo>
                  <a:pt x="2499" y="566825"/>
                </a:lnTo>
                <a:lnTo>
                  <a:pt x="0" y="606575"/>
                </a:lnTo>
                <a:lnTo>
                  <a:pt x="9830" y="645208"/>
                </a:lnTo>
                <a:lnTo>
                  <a:pt x="31638" y="679601"/>
                </a:lnTo>
                <a:lnTo>
                  <a:pt x="32959" y="681087"/>
                </a:lnTo>
                <a:lnTo>
                  <a:pt x="35436" y="683678"/>
                </a:lnTo>
                <a:lnTo>
                  <a:pt x="48310" y="698761"/>
                </a:lnTo>
                <a:lnTo>
                  <a:pt x="66377" y="717890"/>
                </a:lnTo>
                <a:lnTo>
                  <a:pt x="118554" y="764242"/>
                </a:lnTo>
                <a:lnTo>
                  <a:pt x="152893" y="789442"/>
                </a:lnTo>
                <a:lnTo>
                  <a:pt x="192887" y="814644"/>
                </a:lnTo>
                <a:lnTo>
                  <a:pt x="238650" y="838835"/>
                </a:lnTo>
                <a:lnTo>
                  <a:pt x="290298" y="861005"/>
                </a:lnTo>
                <a:lnTo>
                  <a:pt x="347946" y="880142"/>
                </a:lnTo>
                <a:lnTo>
                  <a:pt x="411709" y="895235"/>
                </a:lnTo>
                <a:lnTo>
                  <a:pt x="481702" y="905272"/>
                </a:lnTo>
                <a:lnTo>
                  <a:pt x="558041" y="909243"/>
                </a:lnTo>
                <a:lnTo>
                  <a:pt x="594135" y="925109"/>
                </a:lnTo>
                <a:lnTo>
                  <a:pt x="633452" y="938965"/>
                </a:lnTo>
                <a:lnTo>
                  <a:pt x="675954" y="950803"/>
                </a:lnTo>
                <a:lnTo>
                  <a:pt x="721605" y="960612"/>
                </a:lnTo>
                <a:lnTo>
                  <a:pt x="770365" y="968383"/>
                </a:lnTo>
                <a:lnTo>
                  <a:pt x="822198" y="974106"/>
                </a:lnTo>
                <a:lnTo>
                  <a:pt x="877065" y="977772"/>
                </a:lnTo>
                <a:lnTo>
                  <a:pt x="883300" y="978064"/>
                </a:lnTo>
                <a:lnTo>
                  <a:pt x="889460" y="977899"/>
                </a:lnTo>
                <a:lnTo>
                  <a:pt x="929721" y="969007"/>
                </a:lnTo>
                <a:lnTo>
                  <a:pt x="984536" y="927210"/>
                </a:lnTo>
                <a:lnTo>
                  <a:pt x="1002782" y="893177"/>
                </a:lnTo>
                <a:lnTo>
                  <a:pt x="1004573" y="887577"/>
                </a:lnTo>
                <a:lnTo>
                  <a:pt x="1037272" y="882514"/>
                </a:lnTo>
                <a:lnTo>
                  <a:pt x="1108389" y="867883"/>
                </a:lnTo>
                <a:lnTo>
                  <a:pt x="1146889" y="858113"/>
                </a:lnTo>
                <a:lnTo>
                  <a:pt x="1183516" y="841677"/>
                </a:lnTo>
                <a:lnTo>
                  <a:pt x="1212589" y="815347"/>
                </a:lnTo>
                <a:lnTo>
                  <a:pt x="1232257" y="781408"/>
                </a:lnTo>
                <a:lnTo>
                  <a:pt x="1240666" y="742149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94846" y="6077948"/>
            <a:ext cx="734695" cy="305435"/>
          </a:xfrm>
          <a:custGeom>
            <a:avLst/>
            <a:gdLst/>
            <a:ahLst/>
            <a:cxnLst/>
            <a:rect l="l" t="t" r="r" b="b"/>
            <a:pathLst>
              <a:path w="734695" h="305435">
                <a:moveTo>
                  <a:pt x="701896" y="240525"/>
                </a:moveTo>
                <a:lnTo>
                  <a:pt x="537844" y="240525"/>
                </a:lnTo>
                <a:lnTo>
                  <a:pt x="526245" y="250371"/>
                </a:lnTo>
                <a:lnTo>
                  <a:pt x="518086" y="258573"/>
                </a:lnTo>
                <a:lnTo>
                  <a:pt x="513266" y="264187"/>
                </a:lnTo>
                <a:lnTo>
                  <a:pt x="511682" y="266268"/>
                </a:lnTo>
                <a:lnTo>
                  <a:pt x="547034" y="294196"/>
                </a:lnTo>
                <a:lnTo>
                  <a:pt x="572034" y="304960"/>
                </a:lnTo>
                <a:lnTo>
                  <a:pt x="598581" y="299867"/>
                </a:lnTo>
                <a:lnTo>
                  <a:pt x="638568" y="280225"/>
                </a:lnTo>
                <a:lnTo>
                  <a:pt x="678081" y="257941"/>
                </a:lnTo>
                <a:lnTo>
                  <a:pt x="701227" y="241184"/>
                </a:lnTo>
                <a:lnTo>
                  <a:pt x="701896" y="240525"/>
                </a:lnTo>
                <a:close/>
              </a:path>
              <a:path w="734695" h="305435">
                <a:moveTo>
                  <a:pt x="720949" y="221424"/>
                </a:moveTo>
                <a:lnTo>
                  <a:pt x="281571" y="221424"/>
                </a:lnTo>
                <a:lnTo>
                  <a:pt x="279387" y="224155"/>
                </a:lnTo>
                <a:lnTo>
                  <a:pt x="278307" y="225704"/>
                </a:lnTo>
                <a:lnTo>
                  <a:pt x="344622" y="278120"/>
                </a:lnTo>
                <a:lnTo>
                  <a:pt x="391531" y="298319"/>
                </a:lnTo>
                <a:lnTo>
                  <a:pt x="441360" y="288758"/>
                </a:lnTo>
                <a:lnTo>
                  <a:pt x="516432" y="251891"/>
                </a:lnTo>
                <a:lnTo>
                  <a:pt x="531113" y="244157"/>
                </a:lnTo>
                <a:lnTo>
                  <a:pt x="537844" y="240525"/>
                </a:lnTo>
                <a:lnTo>
                  <a:pt x="701896" y="240525"/>
                </a:lnTo>
                <a:lnTo>
                  <a:pt x="717024" y="225624"/>
                </a:lnTo>
                <a:lnTo>
                  <a:pt x="720949" y="221424"/>
                </a:lnTo>
                <a:close/>
              </a:path>
              <a:path w="734695" h="305435">
                <a:moveTo>
                  <a:pt x="537108" y="0"/>
                </a:moveTo>
                <a:lnTo>
                  <a:pt x="286075" y="9099"/>
                </a:lnTo>
                <a:lnTo>
                  <a:pt x="120011" y="78884"/>
                </a:lnTo>
                <a:lnTo>
                  <a:pt x="28219" y="158239"/>
                </a:lnTo>
                <a:lnTo>
                  <a:pt x="0" y="196049"/>
                </a:lnTo>
                <a:lnTo>
                  <a:pt x="80423" y="248781"/>
                </a:lnTo>
                <a:lnTo>
                  <a:pt x="136561" y="269001"/>
                </a:lnTo>
                <a:lnTo>
                  <a:pt x="194811" y="259089"/>
                </a:lnTo>
                <a:lnTo>
                  <a:pt x="281571" y="221424"/>
                </a:lnTo>
                <a:lnTo>
                  <a:pt x="720949" y="221424"/>
                </a:lnTo>
                <a:lnTo>
                  <a:pt x="727061" y="214884"/>
                </a:lnTo>
                <a:lnTo>
                  <a:pt x="582815" y="214884"/>
                </a:lnTo>
                <a:lnTo>
                  <a:pt x="621222" y="188969"/>
                </a:lnTo>
                <a:lnTo>
                  <a:pt x="647542" y="166174"/>
                </a:lnTo>
                <a:lnTo>
                  <a:pt x="669903" y="142601"/>
                </a:lnTo>
                <a:lnTo>
                  <a:pt x="688404" y="122897"/>
                </a:lnTo>
                <a:lnTo>
                  <a:pt x="428777" y="122897"/>
                </a:lnTo>
                <a:lnTo>
                  <a:pt x="461765" y="92770"/>
                </a:lnTo>
                <a:lnTo>
                  <a:pt x="486500" y="64816"/>
                </a:lnTo>
                <a:lnTo>
                  <a:pt x="509457" y="35178"/>
                </a:lnTo>
                <a:lnTo>
                  <a:pt x="537108" y="0"/>
                </a:lnTo>
                <a:close/>
              </a:path>
              <a:path w="734695" h="305435">
                <a:moveTo>
                  <a:pt x="687896" y="199967"/>
                </a:moveTo>
                <a:lnTo>
                  <a:pt x="647214" y="200012"/>
                </a:lnTo>
                <a:lnTo>
                  <a:pt x="612251" y="205505"/>
                </a:lnTo>
                <a:lnTo>
                  <a:pt x="582815" y="214884"/>
                </a:lnTo>
                <a:lnTo>
                  <a:pt x="727061" y="214884"/>
                </a:lnTo>
                <a:lnTo>
                  <a:pt x="734491" y="206933"/>
                </a:lnTo>
                <a:lnTo>
                  <a:pt x="687896" y="199967"/>
                </a:lnTo>
                <a:close/>
              </a:path>
              <a:path w="734695" h="305435">
                <a:moveTo>
                  <a:pt x="571821" y="99883"/>
                </a:moveTo>
                <a:lnTo>
                  <a:pt x="518437" y="102755"/>
                </a:lnTo>
                <a:lnTo>
                  <a:pt x="470804" y="110814"/>
                </a:lnTo>
                <a:lnTo>
                  <a:pt x="428777" y="122897"/>
                </a:lnTo>
                <a:lnTo>
                  <a:pt x="688404" y="122897"/>
                </a:lnTo>
                <a:lnTo>
                  <a:pt x="696429" y="114350"/>
                </a:lnTo>
                <a:lnTo>
                  <a:pt x="631103" y="103361"/>
                </a:lnTo>
                <a:lnTo>
                  <a:pt x="571821" y="99883"/>
                </a:lnTo>
                <a:close/>
              </a:path>
            </a:pathLst>
          </a:custGeom>
          <a:solidFill>
            <a:srgbClr val="9C6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79820" y="6277402"/>
            <a:ext cx="149860" cy="37465"/>
          </a:xfrm>
          <a:custGeom>
            <a:avLst/>
            <a:gdLst/>
            <a:ahLst/>
            <a:cxnLst/>
            <a:rect l="l" t="t" r="r" b="b"/>
            <a:pathLst>
              <a:path w="149859" h="37464">
                <a:moveTo>
                  <a:pt x="72004" y="0"/>
                </a:moveTo>
                <a:lnTo>
                  <a:pt x="50126" y="1880"/>
                </a:lnTo>
                <a:lnTo>
                  <a:pt x="40106" y="10014"/>
                </a:lnTo>
                <a:lnTo>
                  <a:pt x="28659" y="18509"/>
                </a:lnTo>
                <a:lnTo>
                  <a:pt x="15413" y="27535"/>
                </a:lnTo>
                <a:lnTo>
                  <a:pt x="0" y="37262"/>
                </a:lnTo>
                <a:lnTo>
                  <a:pt x="26280" y="28680"/>
                </a:lnTo>
                <a:lnTo>
                  <a:pt x="57035" y="23135"/>
                </a:lnTo>
                <a:lnTo>
                  <a:pt x="92400" y="21755"/>
                </a:lnTo>
                <a:lnTo>
                  <a:pt x="136116" y="21755"/>
                </a:lnTo>
                <a:lnTo>
                  <a:pt x="137426" y="20333"/>
                </a:lnTo>
                <a:lnTo>
                  <a:pt x="142633" y="14491"/>
                </a:lnTo>
                <a:lnTo>
                  <a:pt x="149529" y="7481"/>
                </a:lnTo>
                <a:lnTo>
                  <a:pt x="121659" y="2482"/>
                </a:lnTo>
                <a:lnTo>
                  <a:pt x="95832" y="94"/>
                </a:lnTo>
                <a:lnTo>
                  <a:pt x="72004" y="0"/>
                </a:lnTo>
                <a:close/>
              </a:path>
              <a:path w="149859" h="37464">
                <a:moveTo>
                  <a:pt x="136116" y="21755"/>
                </a:moveTo>
                <a:lnTo>
                  <a:pt x="92400" y="21755"/>
                </a:lnTo>
                <a:lnTo>
                  <a:pt x="132511" y="25667"/>
                </a:lnTo>
                <a:lnTo>
                  <a:pt x="136116" y="21755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15576" y="6340321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9265" y="0"/>
                </a:moveTo>
                <a:lnTo>
                  <a:pt x="13195" y="3276"/>
                </a:lnTo>
                <a:lnTo>
                  <a:pt x="0" y="10236"/>
                </a:lnTo>
                <a:lnTo>
                  <a:pt x="2844" y="12001"/>
                </a:lnTo>
                <a:lnTo>
                  <a:pt x="4470" y="12941"/>
                </a:lnTo>
                <a:lnTo>
                  <a:pt x="8369" y="9080"/>
                </a:lnTo>
                <a:lnTo>
                  <a:pt x="13233" y="4673"/>
                </a:lnTo>
                <a:lnTo>
                  <a:pt x="19265" y="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94849" y="6077948"/>
            <a:ext cx="537210" cy="203835"/>
          </a:xfrm>
          <a:custGeom>
            <a:avLst/>
            <a:gdLst/>
            <a:ahLst/>
            <a:cxnLst/>
            <a:rect l="l" t="t" r="r" b="b"/>
            <a:pathLst>
              <a:path w="537209" h="203835">
                <a:moveTo>
                  <a:pt x="537108" y="0"/>
                </a:moveTo>
                <a:lnTo>
                  <a:pt x="286075" y="9097"/>
                </a:lnTo>
                <a:lnTo>
                  <a:pt x="120011" y="78878"/>
                </a:lnTo>
                <a:lnTo>
                  <a:pt x="28219" y="158228"/>
                </a:lnTo>
                <a:lnTo>
                  <a:pt x="0" y="196037"/>
                </a:lnTo>
                <a:lnTo>
                  <a:pt x="4241" y="198945"/>
                </a:lnTo>
                <a:lnTo>
                  <a:pt x="11887" y="203301"/>
                </a:lnTo>
                <a:lnTo>
                  <a:pt x="23506" y="188238"/>
                </a:lnTo>
                <a:lnTo>
                  <a:pt x="39959" y="169443"/>
                </a:lnTo>
                <a:lnTo>
                  <a:pt x="88293" y="125080"/>
                </a:lnTo>
                <a:lnTo>
                  <a:pt x="120637" y="101727"/>
                </a:lnTo>
                <a:lnTo>
                  <a:pt x="158743" y="79070"/>
                </a:lnTo>
                <a:lnTo>
                  <a:pt x="202842" y="58215"/>
                </a:lnTo>
                <a:lnTo>
                  <a:pt x="253167" y="40269"/>
                </a:lnTo>
                <a:lnTo>
                  <a:pt x="309949" y="26340"/>
                </a:lnTo>
                <a:lnTo>
                  <a:pt x="373420" y="17534"/>
                </a:lnTo>
                <a:lnTo>
                  <a:pt x="443813" y="14959"/>
                </a:lnTo>
                <a:lnTo>
                  <a:pt x="525079" y="14959"/>
                </a:lnTo>
                <a:lnTo>
                  <a:pt x="531368" y="6997"/>
                </a:lnTo>
                <a:lnTo>
                  <a:pt x="537108" y="0"/>
                </a:lnTo>
                <a:close/>
              </a:path>
              <a:path w="537209" h="203835">
                <a:moveTo>
                  <a:pt x="525079" y="14959"/>
                </a:moveTo>
                <a:lnTo>
                  <a:pt x="443813" y="14959"/>
                </a:lnTo>
                <a:lnTo>
                  <a:pt x="521360" y="19723"/>
                </a:lnTo>
                <a:lnTo>
                  <a:pt x="525079" y="14959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25783" y="6178305"/>
            <a:ext cx="266065" cy="44450"/>
          </a:xfrm>
          <a:custGeom>
            <a:avLst/>
            <a:gdLst/>
            <a:ahLst/>
            <a:cxnLst/>
            <a:rect l="l" t="t" r="r" b="b"/>
            <a:pathLst>
              <a:path w="266065" h="44450">
                <a:moveTo>
                  <a:pt x="161649" y="0"/>
                </a:moveTo>
                <a:lnTo>
                  <a:pt x="115756" y="137"/>
                </a:lnTo>
                <a:lnTo>
                  <a:pt x="73775" y="4177"/>
                </a:lnTo>
                <a:lnTo>
                  <a:pt x="35623" y="11478"/>
                </a:lnTo>
                <a:lnTo>
                  <a:pt x="27905" y="19302"/>
                </a:lnTo>
                <a:lnTo>
                  <a:pt x="19492" y="27340"/>
                </a:lnTo>
                <a:lnTo>
                  <a:pt x="10239" y="35674"/>
                </a:lnTo>
                <a:lnTo>
                  <a:pt x="0" y="44384"/>
                </a:lnTo>
                <a:lnTo>
                  <a:pt x="39491" y="32892"/>
                </a:lnTo>
                <a:lnTo>
                  <a:pt x="83964" y="24926"/>
                </a:lnTo>
                <a:lnTo>
                  <a:pt x="133537" y="21460"/>
                </a:lnTo>
                <a:lnTo>
                  <a:pt x="258213" y="21460"/>
                </a:lnTo>
                <a:lnTo>
                  <a:pt x="259143" y="20470"/>
                </a:lnTo>
                <a:lnTo>
                  <a:pt x="265493" y="14005"/>
                </a:lnTo>
                <a:lnTo>
                  <a:pt x="211534" y="4408"/>
                </a:lnTo>
                <a:lnTo>
                  <a:pt x="161649" y="0"/>
                </a:lnTo>
                <a:close/>
              </a:path>
              <a:path w="266065" h="44450">
                <a:moveTo>
                  <a:pt x="258213" y="21460"/>
                </a:moveTo>
                <a:lnTo>
                  <a:pt x="133537" y="21460"/>
                </a:lnTo>
                <a:lnTo>
                  <a:pt x="188330" y="23464"/>
                </a:lnTo>
                <a:lnTo>
                  <a:pt x="248462" y="31912"/>
                </a:lnTo>
                <a:lnTo>
                  <a:pt x="253606" y="26362"/>
                </a:lnTo>
                <a:lnTo>
                  <a:pt x="258213" y="21460"/>
                </a:lnTo>
                <a:close/>
              </a:path>
            </a:pathLst>
          </a:custGeom>
          <a:solidFill>
            <a:srgbClr val="B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53653" y="6241938"/>
            <a:ext cx="217754" cy="3415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20810" y="6628796"/>
            <a:ext cx="348615" cy="105410"/>
          </a:xfrm>
          <a:custGeom>
            <a:avLst/>
            <a:gdLst/>
            <a:ahLst/>
            <a:cxnLst/>
            <a:rect l="l" t="t" r="r" b="b"/>
            <a:pathLst>
              <a:path w="348615" h="105409">
                <a:moveTo>
                  <a:pt x="216382" y="0"/>
                </a:moveTo>
                <a:lnTo>
                  <a:pt x="0" y="55257"/>
                </a:lnTo>
                <a:lnTo>
                  <a:pt x="52432" y="92843"/>
                </a:lnTo>
                <a:lnTo>
                  <a:pt x="106186" y="104916"/>
                </a:lnTo>
                <a:lnTo>
                  <a:pt x="193908" y="91063"/>
                </a:lnTo>
                <a:lnTo>
                  <a:pt x="348246" y="50876"/>
                </a:lnTo>
                <a:lnTo>
                  <a:pt x="216382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05187" y="6693079"/>
            <a:ext cx="333375" cy="102235"/>
          </a:xfrm>
          <a:custGeom>
            <a:avLst/>
            <a:gdLst/>
            <a:ahLst/>
            <a:cxnLst/>
            <a:rect l="l" t="t" r="r" b="b"/>
            <a:pathLst>
              <a:path w="333375" h="102234">
                <a:moveTo>
                  <a:pt x="0" y="0"/>
                </a:moveTo>
                <a:lnTo>
                  <a:pt x="38471" y="51786"/>
                </a:lnTo>
                <a:lnTo>
                  <a:pt x="85982" y="79675"/>
                </a:lnTo>
                <a:lnTo>
                  <a:pt x="173750" y="93231"/>
                </a:lnTo>
                <a:lnTo>
                  <a:pt x="332994" y="102019"/>
                </a:lnTo>
                <a:lnTo>
                  <a:pt x="222923" y="13360"/>
                </a:lnTo>
                <a:lnTo>
                  <a:pt x="0" y="0"/>
                </a:lnTo>
                <a:close/>
              </a:path>
            </a:pathLst>
          </a:custGeom>
          <a:solidFill>
            <a:srgbClr val="A66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82208" y="6262678"/>
            <a:ext cx="1252220" cy="633095"/>
          </a:xfrm>
          <a:custGeom>
            <a:avLst/>
            <a:gdLst/>
            <a:ahLst/>
            <a:cxnLst/>
            <a:rect l="l" t="t" r="r" b="b"/>
            <a:pathLst>
              <a:path w="1252220" h="633095">
                <a:moveTo>
                  <a:pt x="572876" y="0"/>
                </a:moveTo>
                <a:lnTo>
                  <a:pt x="524294" y="316"/>
                </a:lnTo>
                <a:lnTo>
                  <a:pt x="476021" y="2840"/>
                </a:lnTo>
                <a:lnTo>
                  <a:pt x="428274" y="7765"/>
                </a:lnTo>
                <a:lnTo>
                  <a:pt x="381272" y="15285"/>
                </a:lnTo>
                <a:lnTo>
                  <a:pt x="335230" y="25594"/>
                </a:lnTo>
                <a:lnTo>
                  <a:pt x="290367" y="38886"/>
                </a:lnTo>
                <a:lnTo>
                  <a:pt x="246901" y="55355"/>
                </a:lnTo>
                <a:lnTo>
                  <a:pt x="205048" y="75194"/>
                </a:lnTo>
                <a:lnTo>
                  <a:pt x="165026" y="98599"/>
                </a:lnTo>
                <a:lnTo>
                  <a:pt x="127054" y="125762"/>
                </a:lnTo>
                <a:lnTo>
                  <a:pt x="91347" y="156877"/>
                </a:lnTo>
                <a:lnTo>
                  <a:pt x="58124" y="192140"/>
                </a:lnTo>
                <a:lnTo>
                  <a:pt x="27602" y="231742"/>
                </a:lnTo>
                <a:lnTo>
                  <a:pt x="0" y="275879"/>
                </a:lnTo>
                <a:lnTo>
                  <a:pt x="207982" y="553507"/>
                </a:lnTo>
                <a:lnTo>
                  <a:pt x="407749" y="633005"/>
                </a:lnTo>
                <a:lnTo>
                  <a:pt x="716696" y="502631"/>
                </a:lnTo>
                <a:lnTo>
                  <a:pt x="1252220" y="150645"/>
                </a:lnTo>
                <a:lnTo>
                  <a:pt x="1190769" y="128238"/>
                </a:lnTo>
                <a:lnTo>
                  <a:pt x="1133585" y="108498"/>
                </a:lnTo>
                <a:lnTo>
                  <a:pt x="1065456" y="86726"/>
                </a:lnTo>
                <a:lnTo>
                  <a:pt x="1027832" y="75563"/>
                </a:lnTo>
                <a:lnTo>
                  <a:pt x="988123" y="64474"/>
                </a:lnTo>
                <a:lnTo>
                  <a:pt x="946549" y="53653"/>
                </a:lnTo>
                <a:lnTo>
                  <a:pt x="903326" y="43294"/>
                </a:lnTo>
                <a:lnTo>
                  <a:pt x="858673" y="33590"/>
                </a:lnTo>
                <a:lnTo>
                  <a:pt x="812805" y="24736"/>
                </a:lnTo>
                <a:lnTo>
                  <a:pt x="765941" y="16926"/>
                </a:lnTo>
                <a:lnTo>
                  <a:pt x="718299" y="10353"/>
                </a:lnTo>
                <a:lnTo>
                  <a:pt x="670096" y="5212"/>
                </a:lnTo>
                <a:lnTo>
                  <a:pt x="621549" y="1696"/>
                </a:lnTo>
                <a:lnTo>
                  <a:pt x="572876" y="0"/>
                </a:lnTo>
                <a:close/>
              </a:path>
            </a:pathLst>
          </a:custGeom>
          <a:solidFill>
            <a:srgbClr val="E2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81090" y="6361069"/>
            <a:ext cx="411506" cy="2484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 rot="21300000">
            <a:off x="8797644" y="6345959"/>
            <a:ext cx="46829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5+3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567519" y="44668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007461" y="1201947"/>
                </a:move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63698" y="1223389"/>
                </a:lnTo>
                <a:lnTo>
                  <a:pt x="994202" y="1210769"/>
                </a:lnTo>
                <a:lnTo>
                  <a:pt x="1007461" y="1201947"/>
                </a:lnTo>
                <a:close/>
              </a:path>
              <a:path w="1713864" h="1232535">
                <a:moveTo>
                  <a:pt x="677409" y="0"/>
                </a:move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1007461" y="1201947"/>
                </a:lnTo>
                <a:lnTo>
                  <a:pt x="1038847" y="1176800"/>
                </a:lnTo>
                <a:lnTo>
                  <a:pt x="1044384" y="1170616"/>
                </a:lnTo>
                <a:lnTo>
                  <a:pt x="1142418" y="1170616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586080" y="1070527"/>
                </a:lnTo>
                <a:lnTo>
                  <a:pt x="1638103" y="1036507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58" y="823601"/>
                </a:lnTo>
                <a:lnTo>
                  <a:pt x="1713585" y="818483"/>
                </a:ln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64659" y="142083"/>
                </a:lnTo>
                <a:lnTo>
                  <a:pt x="1250234" y="112941"/>
                </a:lnTo>
                <a:lnTo>
                  <a:pt x="1230223" y="87014"/>
                </a:lnTo>
                <a:lnTo>
                  <a:pt x="1203153" y="66694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close/>
              </a:path>
              <a:path w="1713864" h="1232535">
                <a:moveTo>
                  <a:pt x="1142418" y="1170616"/>
                </a:move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42418" y="1170616"/>
                </a:lnTo>
                <a:close/>
              </a:path>
              <a:path w="1713864" h="1232535">
                <a:moveTo>
                  <a:pt x="1586080" y="1070527"/>
                </a:move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586080" y="1070527"/>
                </a:lnTo>
                <a:close/>
              </a:path>
              <a:path w="1713864" h="1232535">
                <a:moveTo>
                  <a:pt x="1058506" y="25610"/>
                </a:move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1203153" y="66694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7519" y="4466818"/>
            <a:ext cx="1713864" cy="1232535"/>
          </a:xfrm>
          <a:custGeom>
            <a:avLst/>
            <a:gdLst/>
            <a:ahLst/>
            <a:cxnLst/>
            <a:rect l="l" t="t" r="r" b="b"/>
            <a:pathLst>
              <a:path w="1713864" h="1232535">
                <a:moveTo>
                  <a:pt x="1713522" y="817950"/>
                </a:moveTo>
                <a:lnTo>
                  <a:pt x="1702296" y="760545"/>
                </a:lnTo>
                <a:lnTo>
                  <a:pt x="1683009" y="713890"/>
                </a:lnTo>
                <a:lnTo>
                  <a:pt x="1658323" y="676951"/>
                </a:lnTo>
                <a:lnTo>
                  <a:pt x="1630896" y="648694"/>
                </a:lnTo>
                <a:lnTo>
                  <a:pt x="1563033" y="607106"/>
                </a:lnTo>
                <a:lnTo>
                  <a:pt x="1518137" y="593087"/>
                </a:lnTo>
                <a:lnTo>
                  <a:pt x="1468761" y="586026"/>
                </a:lnTo>
                <a:lnTo>
                  <a:pt x="1414970" y="585921"/>
                </a:lnTo>
                <a:lnTo>
                  <a:pt x="1402170" y="544000"/>
                </a:lnTo>
                <a:lnTo>
                  <a:pt x="1383114" y="508959"/>
                </a:lnTo>
                <a:lnTo>
                  <a:pt x="1357840" y="480833"/>
                </a:lnTo>
                <a:lnTo>
                  <a:pt x="1326388" y="459657"/>
                </a:lnTo>
                <a:lnTo>
                  <a:pt x="1321870" y="414361"/>
                </a:lnTo>
                <a:lnTo>
                  <a:pt x="1308377" y="373155"/>
                </a:lnTo>
                <a:lnTo>
                  <a:pt x="1286281" y="336906"/>
                </a:lnTo>
                <a:lnTo>
                  <a:pt x="1255953" y="306483"/>
                </a:lnTo>
                <a:lnTo>
                  <a:pt x="1255166" y="305860"/>
                </a:lnTo>
                <a:lnTo>
                  <a:pt x="1254772" y="305556"/>
                </a:lnTo>
                <a:lnTo>
                  <a:pt x="1263806" y="281685"/>
                </a:lnTo>
                <a:lnTo>
                  <a:pt x="1270614" y="257350"/>
                </a:lnTo>
                <a:lnTo>
                  <a:pt x="1274762" y="232572"/>
                </a:lnTo>
                <a:lnTo>
                  <a:pt x="1275816" y="207372"/>
                </a:lnTo>
                <a:lnTo>
                  <a:pt x="1273264" y="173780"/>
                </a:lnTo>
                <a:lnTo>
                  <a:pt x="1250234" y="112941"/>
                </a:lnTo>
                <a:lnTo>
                  <a:pt x="1182931" y="51515"/>
                </a:lnTo>
                <a:lnTo>
                  <a:pt x="1133216" y="33285"/>
                </a:lnTo>
                <a:lnTo>
                  <a:pt x="1089075" y="26569"/>
                </a:lnTo>
                <a:lnTo>
                  <a:pt x="1058506" y="25610"/>
                </a:lnTo>
                <a:lnTo>
                  <a:pt x="1012892" y="27351"/>
                </a:lnTo>
                <a:lnTo>
                  <a:pt x="965355" y="32478"/>
                </a:lnTo>
                <a:lnTo>
                  <a:pt x="916466" y="40843"/>
                </a:lnTo>
                <a:lnTo>
                  <a:pt x="866796" y="52297"/>
                </a:lnTo>
                <a:lnTo>
                  <a:pt x="816914" y="66694"/>
                </a:lnTo>
                <a:lnTo>
                  <a:pt x="798742" y="45340"/>
                </a:lnTo>
                <a:lnTo>
                  <a:pt x="777551" y="28094"/>
                </a:lnTo>
                <a:lnTo>
                  <a:pt x="753349" y="14975"/>
                </a:lnTo>
                <a:lnTo>
                  <a:pt x="726147" y="6001"/>
                </a:lnTo>
                <a:lnTo>
                  <a:pt x="677409" y="0"/>
                </a:lnTo>
                <a:lnTo>
                  <a:pt x="632494" y="7273"/>
                </a:lnTo>
                <a:lnTo>
                  <a:pt x="591475" y="25104"/>
                </a:lnTo>
                <a:lnTo>
                  <a:pt x="554424" y="50775"/>
                </a:lnTo>
                <a:lnTo>
                  <a:pt x="521414" y="81567"/>
                </a:lnTo>
                <a:lnTo>
                  <a:pt x="492518" y="114764"/>
                </a:lnTo>
                <a:lnTo>
                  <a:pt x="467808" y="147648"/>
                </a:lnTo>
                <a:lnTo>
                  <a:pt x="447357" y="177502"/>
                </a:lnTo>
                <a:lnTo>
                  <a:pt x="435835" y="180562"/>
                </a:lnTo>
                <a:lnTo>
                  <a:pt x="348649" y="209704"/>
                </a:lnTo>
                <a:lnTo>
                  <a:pt x="302011" y="233731"/>
                </a:lnTo>
                <a:lnTo>
                  <a:pt x="259709" y="262363"/>
                </a:lnTo>
                <a:lnTo>
                  <a:pt x="221530" y="295025"/>
                </a:lnTo>
                <a:lnTo>
                  <a:pt x="187265" y="331138"/>
                </a:lnTo>
                <a:lnTo>
                  <a:pt x="156700" y="370126"/>
                </a:lnTo>
                <a:lnTo>
                  <a:pt x="129625" y="411411"/>
                </a:lnTo>
                <a:lnTo>
                  <a:pt x="105829" y="454416"/>
                </a:lnTo>
                <a:lnTo>
                  <a:pt x="85100" y="498564"/>
                </a:lnTo>
                <a:lnTo>
                  <a:pt x="67227" y="543277"/>
                </a:lnTo>
                <a:lnTo>
                  <a:pt x="51998" y="587978"/>
                </a:lnTo>
                <a:lnTo>
                  <a:pt x="39203" y="632089"/>
                </a:lnTo>
                <a:lnTo>
                  <a:pt x="28628" y="675034"/>
                </a:lnTo>
                <a:lnTo>
                  <a:pt x="20064" y="716235"/>
                </a:lnTo>
                <a:lnTo>
                  <a:pt x="13299" y="755115"/>
                </a:lnTo>
                <a:lnTo>
                  <a:pt x="4320" y="823601"/>
                </a:lnTo>
                <a:lnTo>
                  <a:pt x="0" y="875875"/>
                </a:lnTo>
                <a:lnTo>
                  <a:pt x="3558" y="914263"/>
                </a:lnTo>
                <a:lnTo>
                  <a:pt x="42140" y="978162"/>
                </a:lnTo>
                <a:lnTo>
                  <a:pt x="74460" y="999192"/>
                </a:lnTo>
                <a:lnTo>
                  <a:pt x="97104" y="1008564"/>
                </a:lnTo>
                <a:lnTo>
                  <a:pt x="105385" y="1030174"/>
                </a:lnTo>
                <a:lnTo>
                  <a:pt x="132830" y="1067079"/>
                </a:lnTo>
                <a:lnTo>
                  <a:pt x="192975" y="1105984"/>
                </a:lnTo>
                <a:lnTo>
                  <a:pt x="235859" y="1127967"/>
                </a:lnTo>
                <a:lnTo>
                  <a:pt x="280001" y="1147325"/>
                </a:lnTo>
                <a:lnTo>
                  <a:pt x="325367" y="1164063"/>
                </a:lnTo>
                <a:lnTo>
                  <a:pt x="371922" y="1178187"/>
                </a:lnTo>
                <a:lnTo>
                  <a:pt x="419634" y="1189700"/>
                </a:lnTo>
                <a:lnTo>
                  <a:pt x="468467" y="1198608"/>
                </a:lnTo>
                <a:lnTo>
                  <a:pt x="518389" y="1204915"/>
                </a:lnTo>
                <a:lnTo>
                  <a:pt x="569364" y="1208626"/>
                </a:lnTo>
                <a:lnTo>
                  <a:pt x="621360" y="1209745"/>
                </a:lnTo>
                <a:lnTo>
                  <a:pt x="653922" y="1209334"/>
                </a:lnTo>
                <a:lnTo>
                  <a:pt x="686857" y="1207875"/>
                </a:lnTo>
                <a:lnTo>
                  <a:pt x="720129" y="1205401"/>
                </a:lnTo>
                <a:lnTo>
                  <a:pt x="753706" y="1201947"/>
                </a:lnTo>
                <a:lnTo>
                  <a:pt x="786541" y="1212945"/>
                </a:lnTo>
                <a:lnTo>
                  <a:pt x="822547" y="1222739"/>
                </a:lnTo>
                <a:lnTo>
                  <a:pt x="860677" y="1229763"/>
                </a:lnTo>
                <a:lnTo>
                  <a:pt x="899883" y="1232452"/>
                </a:lnTo>
                <a:lnTo>
                  <a:pt x="932064" y="1230330"/>
                </a:lnTo>
                <a:lnTo>
                  <a:pt x="994202" y="1210769"/>
                </a:lnTo>
                <a:lnTo>
                  <a:pt x="1028069" y="1187283"/>
                </a:lnTo>
                <a:lnTo>
                  <a:pt x="1044384" y="1170616"/>
                </a:lnTo>
                <a:lnTo>
                  <a:pt x="1090558" y="1175258"/>
                </a:lnTo>
                <a:lnTo>
                  <a:pt x="1137862" y="1172013"/>
                </a:lnTo>
                <a:lnTo>
                  <a:pt x="1183976" y="1157872"/>
                </a:lnTo>
                <a:lnTo>
                  <a:pt x="1226578" y="1129824"/>
                </a:lnTo>
                <a:lnTo>
                  <a:pt x="1259091" y="1089833"/>
                </a:lnTo>
                <a:lnTo>
                  <a:pt x="1268780" y="1070527"/>
                </a:lnTo>
                <a:lnTo>
                  <a:pt x="1313286" y="1083510"/>
                </a:lnTo>
                <a:lnTo>
                  <a:pt x="1361939" y="1094093"/>
                </a:lnTo>
                <a:lnTo>
                  <a:pt x="1413256" y="1100662"/>
                </a:lnTo>
                <a:lnTo>
                  <a:pt x="1465755" y="1101605"/>
                </a:lnTo>
                <a:lnTo>
                  <a:pt x="1517951" y="1095307"/>
                </a:lnTo>
                <a:lnTo>
                  <a:pt x="1568362" y="1080156"/>
                </a:lnTo>
                <a:lnTo>
                  <a:pt x="1615503" y="1054538"/>
                </a:lnTo>
                <a:lnTo>
                  <a:pt x="1662158" y="1011032"/>
                </a:lnTo>
                <a:lnTo>
                  <a:pt x="1684705" y="977357"/>
                </a:lnTo>
                <a:lnTo>
                  <a:pt x="1702782" y="934726"/>
                </a:lnTo>
                <a:lnTo>
                  <a:pt x="1713426" y="882384"/>
                </a:lnTo>
                <a:lnTo>
                  <a:pt x="1713674" y="819575"/>
                </a:lnTo>
                <a:lnTo>
                  <a:pt x="1713636" y="819029"/>
                </a:lnTo>
                <a:lnTo>
                  <a:pt x="1713585" y="818483"/>
                </a:lnTo>
                <a:lnTo>
                  <a:pt x="1713522" y="817950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57412" y="5184110"/>
            <a:ext cx="489584" cy="263525"/>
          </a:xfrm>
          <a:custGeom>
            <a:avLst/>
            <a:gdLst/>
            <a:ahLst/>
            <a:cxnLst/>
            <a:rect l="l" t="t" r="r" b="b"/>
            <a:pathLst>
              <a:path w="489585" h="263525">
                <a:moveTo>
                  <a:pt x="341288" y="0"/>
                </a:moveTo>
                <a:lnTo>
                  <a:pt x="301196" y="2748"/>
                </a:lnTo>
                <a:lnTo>
                  <a:pt x="259332" y="9866"/>
                </a:lnTo>
                <a:lnTo>
                  <a:pt x="216688" y="20586"/>
                </a:lnTo>
                <a:lnTo>
                  <a:pt x="174256" y="34138"/>
                </a:lnTo>
                <a:lnTo>
                  <a:pt x="133028" y="49753"/>
                </a:lnTo>
                <a:lnTo>
                  <a:pt x="93996" y="66662"/>
                </a:lnTo>
                <a:lnTo>
                  <a:pt x="58153" y="84094"/>
                </a:lnTo>
                <a:lnTo>
                  <a:pt x="0" y="117456"/>
                </a:lnTo>
                <a:lnTo>
                  <a:pt x="22459" y="138693"/>
                </a:lnTo>
                <a:lnTo>
                  <a:pt x="81910" y="180198"/>
                </a:lnTo>
                <a:lnTo>
                  <a:pt x="117162" y="199470"/>
                </a:lnTo>
                <a:lnTo>
                  <a:pt x="154942" y="217089"/>
                </a:lnTo>
                <a:lnTo>
                  <a:pt x="194379" y="232559"/>
                </a:lnTo>
                <a:lnTo>
                  <a:pt x="234604" y="245381"/>
                </a:lnTo>
                <a:lnTo>
                  <a:pt x="274749" y="255057"/>
                </a:lnTo>
                <a:lnTo>
                  <a:pt x="313946" y="261088"/>
                </a:lnTo>
                <a:lnTo>
                  <a:pt x="351324" y="262978"/>
                </a:lnTo>
                <a:lnTo>
                  <a:pt x="386015" y="260226"/>
                </a:lnTo>
                <a:lnTo>
                  <a:pt x="443861" y="238809"/>
                </a:lnTo>
                <a:lnTo>
                  <a:pt x="480532" y="192852"/>
                </a:lnTo>
                <a:lnTo>
                  <a:pt x="489077" y="118370"/>
                </a:lnTo>
                <a:lnTo>
                  <a:pt x="480449" y="78741"/>
                </a:lnTo>
                <a:lnTo>
                  <a:pt x="441013" y="25671"/>
                </a:lnTo>
                <a:lnTo>
                  <a:pt x="378617" y="2391"/>
                </a:lnTo>
                <a:lnTo>
                  <a:pt x="341288" y="0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93262" y="5406928"/>
            <a:ext cx="422356" cy="1703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2232" y="4609031"/>
            <a:ext cx="759460" cy="671195"/>
          </a:xfrm>
          <a:custGeom>
            <a:avLst/>
            <a:gdLst/>
            <a:ahLst/>
            <a:cxnLst/>
            <a:rect l="l" t="t" r="r" b="b"/>
            <a:pathLst>
              <a:path w="759460" h="671195">
                <a:moveTo>
                  <a:pt x="162039" y="0"/>
                </a:moveTo>
                <a:lnTo>
                  <a:pt x="124042" y="4851"/>
                </a:lnTo>
                <a:lnTo>
                  <a:pt x="86117" y="33603"/>
                </a:lnTo>
                <a:lnTo>
                  <a:pt x="50986" y="74794"/>
                </a:lnTo>
                <a:lnTo>
                  <a:pt x="21372" y="116960"/>
                </a:lnTo>
                <a:lnTo>
                  <a:pt x="0" y="148640"/>
                </a:lnTo>
                <a:lnTo>
                  <a:pt x="156794" y="161797"/>
                </a:lnTo>
                <a:lnTo>
                  <a:pt x="672515" y="671067"/>
                </a:lnTo>
                <a:lnTo>
                  <a:pt x="698276" y="635388"/>
                </a:lnTo>
                <a:lnTo>
                  <a:pt x="728421" y="585941"/>
                </a:lnTo>
                <a:lnTo>
                  <a:pt x="752307" y="533991"/>
                </a:lnTo>
                <a:lnTo>
                  <a:pt x="759294" y="490804"/>
                </a:lnTo>
                <a:lnTo>
                  <a:pt x="744276" y="450331"/>
                </a:lnTo>
                <a:lnTo>
                  <a:pt x="719242" y="437395"/>
                </a:lnTo>
                <a:lnTo>
                  <a:pt x="684192" y="434473"/>
                </a:lnTo>
                <a:lnTo>
                  <a:pt x="639127" y="424040"/>
                </a:lnTo>
                <a:lnTo>
                  <a:pt x="660129" y="371407"/>
                </a:lnTo>
                <a:lnTo>
                  <a:pt x="666532" y="328352"/>
                </a:lnTo>
                <a:lnTo>
                  <a:pt x="659269" y="295458"/>
                </a:lnTo>
                <a:lnTo>
                  <a:pt x="642758" y="277164"/>
                </a:lnTo>
                <a:lnTo>
                  <a:pt x="512267" y="277164"/>
                </a:lnTo>
                <a:lnTo>
                  <a:pt x="529048" y="247347"/>
                </a:lnTo>
                <a:lnTo>
                  <a:pt x="549553" y="214887"/>
                </a:lnTo>
                <a:lnTo>
                  <a:pt x="571098" y="181145"/>
                </a:lnTo>
                <a:lnTo>
                  <a:pt x="591000" y="147484"/>
                </a:lnTo>
                <a:lnTo>
                  <a:pt x="606575" y="115265"/>
                </a:lnTo>
                <a:lnTo>
                  <a:pt x="608905" y="107264"/>
                </a:lnTo>
                <a:lnTo>
                  <a:pt x="202145" y="107264"/>
                </a:lnTo>
                <a:lnTo>
                  <a:pt x="199810" y="71723"/>
                </a:lnTo>
                <a:lnTo>
                  <a:pt x="193822" y="38687"/>
                </a:lnTo>
                <a:lnTo>
                  <a:pt x="181970" y="13123"/>
                </a:lnTo>
                <a:lnTo>
                  <a:pt x="162039" y="0"/>
                </a:lnTo>
                <a:close/>
              </a:path>
              <a:path w="759460" h="671195">
                <a:moveTo>
                  <a:pt x="607490" y="262486"/>
                </a:moveTo>
                <a:lnTo>
                  <a:pt x="564841" y="263577"/>
                </a:lnTo>
                <a:lnTo>
                  <a:pt x="512267" y="277164"/>
                </a:lnTo>
                <a:lnTo>
                  <a:pt x="642758" y="277164"/>
                </a:lnTo>
                <a:lnTo>
                  <a:pt x="639277" y="273308"/>
                </a:lnTo>
                <a:lnTo>
                  <a:pt x="607490" y="262486"/>
                </a:lnTo>
                <a:close/>
              </a:path>
              <a:path w="759460" h="671195">
                <a:moveTo>
                  <a:pt x="525614" y="23469"/>
                </a:moveTo>
                <a:lnTo>
                  <a:pt x="478951" y="25654"/>
                </a:lnTo>
                <a:lnTo>
                  <a:pt x="431106" y="31893"/>
                </a:lnTo>
                <a:lnTo>
                  <a:pt x="382881" y="41710"/>
                </a:lnTo>
                <a:lnTo>
                  <a:pt x="335073" y="54630"/>
                </a:lnTo>
                <a:lnTo>
                  <a:pt x="288481" y="70180"/>
                </a:lnTo>
                <a:lnTo>
                  <a:pt x="243906" y="87882"/>
                </a:lnTo>
                <a:lnTo>
                  <a:pt x="202145" y="107264"/>
                </a:lnTo>
                <a:lnTo>
                  <a:pt x="608905" y="107264"/>
                </a:lnTo>
                <a:lnTo>
                  <a:pt x="615139" y="85850"/>
                </a:lnTo>
                <a:lnTo>
                  <a:pt x="614009" y="60601"/>
                </a:lnTo>
                <a:lnTo>
                  <a:pt x="600501" y="40880"/>
                </a:lnTo>
                <a:lnTo>
                  <a:pt x="571930" y="28049"/>
                </a:lnTo>
                <a:lnTo>
                  <a:pt x="525614" y="23469"/>
                </a:lnTo>
                <a:close/>
              </a:path>
            </a:pathLst>
          </a:custGeom>
          <a:solidFill>
            <a:srgbClr val="3B3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94100" y="4750053"/>
            <a:ext cx="1205230" cy="804545"/>
          </a:xfrm>
          <a:custGeom>
            <a:avLst/>
            <a:gdLst/>
            <a:ahLst/>
            <a:cxnLst/>
            <a:rect l="l" t="t" r="r" b="b"/>
            <a:pathLst>
              <a:path w="1205229" h="804545">
                <a:moveTo>
                  <a:pt x="1161030" y="608072"/>
                </a:moveTo>
                <a:lnTo>
                  <a:pt x="141617" y="608072"/>
                </a:lnTo>
                <a:lnTo>
                  <a:pt x="134871" y="638413"/>
                </a:lnTo>
                <a:lnTo>
                  <a:pt x="127511" y="657680"/>
                </a:lnTo>
                <a:lnTo>
                  <a:pt x="114935" y="674111"/>
                </a:lnTo>
                <a:lnTo>
                  <a:pt x="92544" y="695943"/>
                </a:lnTo>
                <a:lnTo>
                  <a:pt x="144102" y="725512"/>
                </a:lnTo>
                <a:lnTo>
                  <a:pt x="196616" y="749838"/>
                </a:lnTo>
                <a:lnTo>
                  <a:pt x="249857" y="769250"/>
                </a:lnTo>
                <a:lnTo>
                  <a:pt x="303597" y="784079"/>
                </a:lnTo>
                <a:lnTo>
                  <a:pt x="357607" y="794654"/>
                </a:lnTo>
                <a:lnTo>
                  <a:pt x="411657" y="801303"/>
                </a:lnTo>
                <a:lnTo>
                  <a:pt x="465520" y="804357"/>
                </a:lnTo>
                <a:lnTo>
                  <a:pt x="518966" y="804144"/>
                </a:lnTo>
                <a:lnTo>
                  <a:pt x="571767" y="800994"/>
                </a:lnTo>
                <a:lnTo>
                  <a:pt x="623693" y="795236"/>
                </a:lnTo>
                <a:lnTo>
                  <a:pt x="674516" y="787200"/>
                </a:lnTo>
                <a:lnTo>
                  <a:pt x="724007" y="777214"/>
                </a:lnTo>
                <a:lnTo>
                  <a:pt x="771938" y="765608"/>
                </a:lnTo>
                <a:lnTo>
                  <a:pt x="818079" y="752712"/>
                </a:lnTo>
                <a:lnTo>
                  <a:pt x="862201" y="738855"/>
                </a:lnTo>
                <a:lnTo>
                  <a:pt x="904076" y="724365"/>
                </a:lnTo>
                <a:lnTo>
                  <a:pt x="943475" y="709573"/>
                </a:lnTo>
                <a:lnTo>
                  <a:pt x="980170" y="694808"/>
                </a:lnTo>
                <a:lnTo>
                  <a:pt x="1044528" y="666674"/>
                </a:lnTo>
                <a:lnTo>
                  <a:pt x="1130719" y="625217"/>
                </a:lnTo>
                <a:lnTo>
                  <a:pt x="1161030" y="608072"/>
                </a:lnTo>
                <a:close/>
              </a:path>
              <a:path w="1205229" h="804545">
                <a:moveTo>
                  <a:pt x="501783" y="0"/>
                </a:moveTo>
                <a:lnTo>
                  <a:pt x="429378" y="6060"/>
                </a:lnTo>
                <a:lnTo>
                  <a:pt x="391219" y="13093"/>
                </a:lnTo>
                <a:lnTo>
                  <a:pt x="351368" y="22580"/>
                </a:lnTo>
                <a:lnTo>
                  <a:pt x="309537" y="34362"/>
                </a:lnTo>
                <a:lnTo>
                  <a:pt x="259565" y="54298"/>
                </a:lnTo>
                <a:lnTo>
                  <a:pt x="215260" y="81619"/>
                </a:lnTo>
                <a:lnTo>
                  <a:pt x="176280" y="115216"/>
                </a:lnTo>
                <a:lnTo>
                  <a:pt x="142286" y="153986"/>
                </a:lnTo>
                <a:lnTo>
                  <a:pt x="112937" y="196820"/>
                </a:lnTo>
                <a:lnTo>
                  <a:pt x="87893" y="242612"/>
                </a:lnTo>
                <a:lnTo>
                  <a:pt x="66812" y="290257"/>
                </a:lnTo>
                <a:lnTo>
                  <a:pt x="49354" y="338646"/>
                </a:lnTo>
                <a:lnTo>
                  <a:pt x="35179" y="386675"/>
                </a:lnTo>
                <a:lnTo>
                  <a:pt x="23947" y="433236"/>
                </a:lnTo>
                <a:lnTo>
                  <a:pt x="15316" y="477224"/>
                </a:lnTo>
                <a:lnTo>
                  <a:pt x="8946" y="517531"/>
                </a:lnTo>
                <a:lnTo>
                  <a:pt x="1629" y="582677"/>
                </a:lnTo>
                <a:lnTo>
                  <a:pt x="0" y="605304"/>
                </a:lnTo>
                <a:lnTo>
                  <a:pt x="30784" y="616850"/>
                </a:lnTo>
                <a:lnTo>
                  <a:pt x="66289" y="623828"/>
                </a:lnTo>
                <a:lnTo>
                  <a:pt x="104054" y="622236"/>
                </a:lnTo>
                <a:lnTo>
                  <a:pt x="141617" y="608072"/>
                </a:lnTo>
                <a:lnTo>
                  <a:pt x="1161030" y="608072"/>
                </a:lnTo>
                <a:lnTo>
                  <a:pt x="1183170" y="595549"/>
                </a:lnTo>
                <a:lnTo>
                  <a:pt x="1205017" y="571327"/>
                </a:lnTo>
                <a:lnTo>
                  <a:pt x="1203308" y="547584"/>
                </a:lnTo>
                <a:lnTo>
                  <a:pt x="1157427" y="481669"/>
                </a:lnTo>
                <a:lnTo>
                  <a:pt x="1100153" y="417151"/>
                </a:lnTo>
                <a:lnTo>
                  <a:pt x="1046404" y="357968"/>
                </a:lnTo>
                <a:lnTo>
                  <a:pt x="995891" y="303960"/>
                </a:lnTo>
                <a:lnTo>
                  <a:pt x="948324" y="254968"/>
                </a:lnTo>
                <a:lnTo>
                  <a:pt x="903412" y="210831"/>
                </a:lnTo>
                <a:lnTo>
                  <a:pt x="860866" y="171389"/>
                </a:lnTo>
                <a:lnTo>
                  <a:pt x="820396" y="136483"/>
                </a:lnTo>
                <a:lnTo>
                  <a:pt x="781713" y="105951"/>
                </a:lnTo>
                <a:lnTo>
                  <a:pt x="744527" y="79635"/>
                </a:lnTo>
                <a:lnTo>
                  <a:pt x="708547" y="57373"/>
                </a:lnTo>
                <a:lnTo>
                  <a:pt x="673484" y="39007"/>
                </a:lnTo>
                <a:lnTo>
                  <a:pt x="604951" y="13319"/>
                </a:lnTo>
                <a:lnTo>
                  <a:pt x="536608" y="1291"/>
                </a:lnTo>
                <a:lnTo>
                  <a:pt x="501783" y="0"/>
                </a:lnTo>
                <a:close/>
              </a:path>
            </a:pathLst>
          </a:custGeom>
          <a:solidFill>
            <a:srgbClr val="896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31364" y="5029412"/>
            <a:ext cx="121145" cy="861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92237" y="4601049"/>
            <a:ext cx="615315" cy="150495"/>
          </a:xfrm>
          <a:custGeom>
            <a:avLst/>
            <a:gdLst/>
            <a:ahLst/>
            <a:cxnLst/>
            <a:rect l="l" t="t" r="r" b="b"/>
            <a:pathLst>
              <a:path w="615314" h="150495">
                <a:moveTo>
                  <a:pt x="162039" y="0"/>
                </a:moveTo>
                <a:lnTo>
                  <a:pt x="124036" y="4851"/>
                </a:lnTo>
                <a:lnTo>
                  <a:pt x="86108" y="33604"/>
                </a:lnTo>
                <a:lnTo>
                  <a:pt x="50977" y="74797"/>
                </a:lnTo>
                <a:lnTo>
                  <a:pt x="21366" y="116967"/>
                </a:lnTo>
                <a:lnTo>
                  <a:pt x="0" y="148653"/>
                </a:lnTo>
                <a:lnTo>
                  <a:pt x="20370" y="150355"/>
                </a:lnTo>
                <a:lnTo>
                  <a:pt x="50028" y="107961"/>
                </a:lnTo>
                <a:lnTo>
                  <a:pt x="85394" y="66220"/>
                </a:lnTo>
                <a:lnTo>
                  <a:pt x="123665" y="36933"/>
                </a:lnTo>
                <a:lnTo>
                  <a:pt x="162039" y="31902"/>
                </a:lnTo>
                <a:lnTo>
                  <a:pt x="190674" y="31902"/>
                </a:lnTo>
                <a:lnTo>
                  <a:pt x="181970" y="13125"/>
                </a:lnTo>
                <a:lnTo>
                  <a:pt x="162039" y="0"/>
                </a:lnTo>
                <a:close/>
              </a:path>
              <a:path w="615314" h="150495">
                <a:moveTo>
                  <a:pt x="190674" y="31902"/>
                </a:moveTo>
                <a:lnTo>
                  <a:pt x="162039" y="31902"/>
                </a:lnTo>
                <a:lnTo>
                  <a:pt x="181970" y="45026"/>
                </a:lnTo>
                <a:lnTo>
                  <a:pt x="193822" y="70589"/>
                </a:lnTo>
                <a:lnTo>
                  <a:pt x="199810" y="103625"/>
                </a:lnTo>
                <a:lnTo>
                  <a:pt x="202145" y="139166"/>
                </a:lnTo>
                <a:lnTo>
                  <a:pt x="243905" y="119785"/>
                </a:lnTo>
                <a:lnTo>
                  <a:pt x="275432" y="107264"/>
                </a:lnTo>
                <a:lnTo>
                  <a:pt x="202145" y="107264"/>
                </a:lnTo>
                <a:lnTo>
                  <a:pt x="199810" y="71728"/>
                </a:lnTo>
                <a:lnTo>
                  <a:pt x="193822" y="38692"/>
                </a:lnTo>
                <a:lnTo>
                  <a:pt x="190674" y="31902"/>
                </a:lnTo>
                <a:close/>
              </a:path>
              <a:path w="615314" h="150495">
                <a:moveTo>
                  <a:pt x="525614" y="23469"/>
                </a:moveTo>
                <a:lnTo>
                  <a:pt x="478947" y="25654"/>
                </a:lnTo>
                <a:lnTo>
                  <a:pt x="431056" y="31902"/>
                </a:lnTo>
                <a:lnTo>
                  <a:pt x="382875" y="41710"/>
                </a:lnTo>
                <a:lnTo>
                  <a:pt x="335069" y="54630"/>
                </a:lnTo>
                <a:lnTo>
                  <a:pt x="288479" y="70180"/>
                </a:lnTo>
                <a:lnTo>
                  <a:pt x="243905" y="87882"/>
                </a:lnTo>
                <a:lnTo>
                  <a:pt x="202145" y="107264"/>
                </a:lnTo>
                <a:lnTo>
                  <a:pt x="275432" y="107264"/>
                </a:lnTo>
                <a:lnTo>
                  <a:pt x="288479" y="102082"/>
                </a:lnTo>
                <a:lnTo>
                  <a:pt x="335069" y="86533"/>
                </a:lnTo>
                <a:lnTo>
                  <a:pt x="382875" y="73612"/>
                </a:lnTo>
                <a:lnTo>
                  <a:pt x="431101" y="63795"/>
                </a:lnTo>
                <a:lnTo>
                  <a:pt x="478947" y="57557"/>
                </a:lnTo>
                <a:lnTo>
                  <a:pt x="525614" y="55372"/>
                </a:lnTo>
                <a:lnTo>
                  <a:pt x="609816" y="55372"/>
                </a:lnTo>
                <a:lnTo>
                  <a:pt x="602762" y="42825"/>
                </a:lnTo>
                <a:lnTo>
                  <a:pt x="574023" y="28577"/>
                </a:lnTo>
                <a:lnTo>
                  <a:pt x="525614" y="23469"/>
                </a:lnTo>
                <a:close/>
              </a:path>
              <a:path w="615314" h="150495">
                <a:moveTo>
                  <a:pt x="609816" y="55372"/>
                </a:moveTo>
                <a:lnTo>
                  <a:pt x="525614" y="55372"/>
                </a:lnTo>
                <a:lnTo>
                  <a:pt x="562011" y="57965"/>
                </a:lnTo>
                <a:lnTo>
                  <a:pt x="588113" y="65363"/>
                </a:lnTo>
                <a:lnTo>
                  <a:pt x="605044" y="76996"/>
                </a:lnTo>
                <a:lnTo>
                  <a:pt x="613930" y="92290"/>
                </a:lnTo>
                <a:lnTo>
                  <a:pt x="615006" y="64601"/>
                </a:lnTo>
                <a:lnTo>
                  <a:pt x="609816" y="55372"/>
                </a:lnTo>
                <a:close/>
              </a:path>
            </a:pathLst>
          </a:custGeom>
          <a:solidFill>
            <a:srgbClr val="6C5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04497" y="4862594"/>
            <a:ext cx="153073" cy="85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11251" y="507286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5"/>
                </a:lnTo>
                <a:lnTo>
                  <a:pt x="57939" y="27308"/>
                </a:lnTo>
                <a:lnTo>
                  <a:pt x="27304" y="57944"/>
                </a:lnTo>
                <a:lnTo>
                  <a:pt x="7214" y="96791"/>
                </a:lnTo>
                <a:lnTo>
                  <a:pt x="0" y="141516"/>
                </a:lnTo>
                <a:lnTo>
                  <a:pt x="7214" y="186240"/>
                </a:lnTo>
                <a:lnTo>
                  <a:pt x="27304" y="225087"/>
                </a:lnTo>
                <a:lnTo>
                  <a:pt x="57939" y="255723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3"/>
                </a:lnTo>
                <a:lnTo>
                  <a:pt x="255719" y="225087"/>
                </a:lnTo>
                <a:lnTo>
                  <a:pt x="275806" y="186240"/>
                </a:lnTo>
                <a:lnTo>
                  <a:pt x="283019" y="141516"/>
                </a:lnTo>
                <a:lnTo>
                  <a:pt x="275806" y="96791"/>
                </a:lnTo>
                <a:lnTo>
                  <a:pt x="255719" y="57944"/>
                </a:lnTo>
                <a:lnTo>
                  <a:pt x="225088" y="27308"/>
                </a:lnTo>
                <a:lnTo>
                  <a:pt x="186244" y="7215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73414" y="5135026"/>
            <a:ext cx="158711" cy="1586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11251" y="508001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41516" y="0"/>
                </a:moveTo>
                <a:lnTo>
                  <a:pt x="96786" y="7214"/>
                </a:lnTo>
                <a:lnTo>
                  <a:pt x="57939" y="27303"/>
                </a:lnTo>
                <a:lnTo>
                  <a:pt x="27304" y="57936"/>
                </a:lnTo>
                <a:lnTo>
                  <a:pt x="7214" y="96780"/>
                </a:lnTo>
                <a:lnTo>
                  <a:pt x="0" y="141503"/>
                </a:lnTo>
                <a:lnTo>
                  <a:pt x="7214" y="186234"/>
                </a:lnTo>
                <a:lnTo>
                  <a:pt x="27304" y="225084"/>
                </a:lnTo>
                <a:lnTo>
                  <a:pt x="57939" y="255722"/>
                </a:lnTo>
                <a:lnTo>
                  <a:pt x="96786" y="275816"/>
                </a:lnTo>
                <a:lnTo>
                  <a:pt x="141516" y="283032"/>
                </a:lnTo>
                <a:lnTo>
                  <a:pt x="186244" y="275816"/>
                </a:lnTo>
                <a:lnTo>
                  <a:pt x="225088" y="255722"/>
                </a:lnTo>
                <a:lnTo>
                  <a:pt x="255719" y="225084"/>
                </a:lnTo>
                <a:lnTo>
                  <a:pt x="275806" y="186234"/>
                </a:lnTo>
                <a:lnTo>
                  <a:pt x="283019" y="141503"/>
                </a:lnTo>
                <a:lnTo>
                  <a:pt x="275806" y="96780"/>
                </a:lnTo>
                <a:lnTo>
                  <a:pt x="255719" y="57936"/>
                </a:lnTo>
                <a:lnTo>
                  <a:pt x="225088" y="27303"/>
                </a:lnTo>
                <a:lnTo>
                  <a:pt x="186244" y="7214"/>
                </a:lnTo>
                <a:lnTo>
                  <a:pt x="141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73414" y="5142177"/>
            <a:ext cx="158711" cy="1586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167529" y="4987506"/>
            <a:ext cx="537210" cy="404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105" dirty="0">
                <a:solidFill>
                  <a:srgbClr val="FFFFFF"/>
                </a:solidFill>
                <a:latin typeface="Calibri"/>
                <a:cs typeface="Calibri"/>
              </a:rPr>
              <a:t>7+2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 rot="5040000">
            <a:off x="519053" y="4642907"/>
            <a:ext cx="605078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5"/>
              </a:lnSpc>
            </a:pPr>
            <a:r>
              <a:rPr sz="2450" spc="105" dirty="0">
                <a:solidFill>
                  <a:srgbClr val="FFFFFF"/>
                </a:solidFill>
                <a:latin typeface="Calibri"/>
                <a:cs typeface="Calibri"/>
              </a:rPr>
              <a:t>3+5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744081" y="58486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843983" y="0"/>
                </a:move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9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9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268690" y="830935"/>
                </a:lnTo>
                <a:lnTo>
                  <a:pt x="1311368" y="801814"/>
                </a:lnTo>
                <a:lnTo>
                  <a:pt x="1339699" y="754929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lnTo>
                  <a:pt x="1321168" y="561694"/>
                </a:lnTo>
                <a:lnTo>
                  <a:pt x="1334060" y="535170"/>
                </a:lnTo>
                <a:lnTo>
                  <a:pt x="1344518" y="505461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38967" y="392219"/>
                </a:lnTo>
                <a:lnTo>
                  <a:pt x="1323420" y="369290"/>
                </a:lnTo>
                <a:lnTo>
                  <a:pt x="1303310" y="350284"/>
                </a:lnTo>
                <a:lnTo>
                  <a:pt x="1282704" y="337947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174767" y="306235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close/>
              </a:path>
              <a:path w="1353820" h="1082675">
                <a:moveTo>
                  <a:pt x="1268690" y="830935"/>
                </a:move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65977" y="832358"/>
                </a:lnTo>
                <a:lnTo>
                  <a:pt x="1268690" y="830935"/>
                </a:lnTo>
                <a:close/>
              </a:path>
              <a:path w="1353820" h="1082675">
                <a:moveTo>
                  <a:pt x="1226227" y="324599"/>
                </a:move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282704" y="337947"/>
                </a:lnTo>
                <a:lnTo>
                  <a:pt x="1279867" y="336248"/>
                </a:lnTo>
                <a:lnTo>
                  <a:pt x="1253903" y="327560"/>
                </a:lnTo>
                <a:lnTo>
                  <a:pt x="1226227" y="324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44081" y="5848697"/>
            <a:ext cx="1353820" cy="1082675"/>
          </a:xfrm>
          <a:custGeom>
            <a:avLst/>
            <a:gdLst/>
            <a:ahLst/>
            <a:cxnLst/>
            <a:rect l="l" t="t" r="r" b="b"/>
            <a:pathLst>
              <a:path w="1353820" h="1082675">
                <a:moveTo>
                  <a:pt x="1306402" y="585241"/>
                </a:moveTo>
                <a:lnTo>
                  <a:pt x="1334060" y="535170"/>
                </a:lnTo>
                <a:lnTo>
                  <a:pt x="1351983" y="472363"/>
                </a:lnTo>
                <a:lnTo>
                  <a:pt x="1353510" y="444698"/>
                </a:lnTo>
                <a:lnTo>
                  <a:pt x="1349084" y="417669"/>
                </a:lnTo>
                <a:lnTo>
                  <a:pt x="1323420" y="369290"/>
                </a:lnTo>
                <a:lnTo>
                  <a:pt x="1279867" y="336248"/>
                </a:lnTo>
                <a:lnTo>
                  <a:pt x="1226227" y="324599"/>
                </a:lnTo>
                <a:lnTo>
                  <a:pt x="1190839" y="325536"/>
                </a:lnTo>
                <a:lnTo>
                  <a:pt x="1157262" y="328077"/>
                </a:lnTo>
                <a:lnTo>
                  <a:pt x="1125506" y="332216"/>
                </a:lnTo>
                <a:lnTo>
                  <a:pt x="1095582" y="337947"/>
                </a:lnTo>
                <a:lnTo>
                  <a:pt x="1104787" y="331544"/>
                </a:lnTo>
                <a:lnTo>
                  <a:pt x="1115706" y="325653"/>
                </a:lnTo>
                <a:lnTo>
                  <a:pt x="1128444" y="320134"/>
                </a:lnTo>
                <a:lnTo>
                  <a:pt x="1143106" y="314845"/>
                </a:lnTo>
                <a:lnTo>
                  <a:pt x="1147005" y="314045"/>
                </a:lnTo>
                <a:lnTo>
                  <a:pt x="1150878" y="313042"/>
                </a:lnTo>
                <a:lnTo>
                  <a:pt x="1154726" y="311861"/>
                </a:lnTo>
                <a:lnTo>
                  <a:pt x="1161254" y="309841"/>
                </a:lnTo>
                <a:lnTo>
                  <a:pt x="1167960" y="307987"/>
                </a:lnTo>
                <a:lnTo>
                  <a:pt x="1212359" y="289787"/>
                </a:lnTo>
                <a:lnTo>
                  <a:pt x="1242112" y="262972"/>
                </a:lnTo>
                <a:lnTo>
                  <a:pt x="1262049" y="228232"/>
                </a:lnTo>
                <a:lnTo>
                  <a:pt x="1270195" y="188010"/>
                </a:lnTo>
                <a:lnTo>
                  <a:pt x="1265117" y="147294"/>
                </a:lnTo>
                <a:lnTo>
                  <a:pt x="1247871" y="111145"/>
                </a:lnTo>
                <a:lnTo>
                  <a:pt x="1220239" y="82152"/>
                </a:lnTo>
                <a:lnTo>
                  <a:pt x="1184000" y="62903"/>
                </a:lnTo>
                <a:lnTo>
                  <a:pt x="1135134" y="47410"/>
                </a:lnTo>
                <a:lnTo>
                  <a:pt x="1086482" y="34075"/>
                </a:lnTo>
                <a:lnTo>
                  <a:pt x="1038102" y="22908"/>
                </a:lnTo>
                <a:lnTo>
                  <a:pt x="990053" y="13918"/>
                </a:lnTo>
                <a:lnTo>
                  <a:pt x="942391" y="7116"/>
                </a:lnTo>
                <a:lnTo>
                  <a:pt x="895176" y="2511"/>
                </a:lnTo>
                <a:lnTo>
                  <a:pt x="848466" y="114"/>
                </a:lnTo>
                <a:lnTo>
                  <a:pt x="843983" y="0"/>
                </a:lnTo>
                <a:lnTo>
                  <a:pt x="777270" y="550"/>
                </a:lnTo>
                <a:lnTo>
                  <a:pt x="714476" y="5338"/>
                </a:lnTo>
                <a:lnTo>
                  <a:pt x="655629" y="13799"/>
                </a:lnTo>
                <a:lnTo>
                  <a:pt x="600758" y="25368"/>
                </a:lnTo>
                <a:lnTo>
                  <a:pt x="549890" y="39483"/>
                </a:lnTo>
                <a:lnTo>
                  <a:pt x="503054" y="55578"/>
                </a:lnTo>
                <a:lnTo>
                  <a:pt x="460279" y="73089"/>
                </a:lnTo>
                <a:lnTo>
                  <a:pt x="421592" y="91454"/>
                </a:lnTo>
                <a:lnTo>
                  <a:pt x="387022" y="110106"/>
                </a:lnTo>
                <a:lnTo>
                  <a:pt x="330346" y="146020"/>
                </a:lnTo>
                <a:lnTo>
                  <a:pt x="308297" y="162153"/>
                </a:lnTo>
                <a:lnTo>
                  <a:pt x="258549" y="183700"/>
                </a:lnTo>
                <a:lnTo>
                  <a:pt x="211978" y="209534"/>
                </a:lnTo>
                <a:lnTo>
                  <a:pt x="168978" y="239214"/>
                </a:lnTo>
                <a:lnTo>
                  <a:pt x="129948" y="272298"/>
                </a:lnTo>
                <a:lnTo>
                  <a:pt x="95284" y="308344"/>
                </a:lnTo>
                <a:lnTo>
                  <a:pt x="65385" y="346912"/>
                </a:lnTo>
                <a:lnTo>
                  <a:pt x="40645" y="387559"/>
                </a:lnTo>
                <a:lnTo>
                  <a:pt x="21464" y="429845"/>
                </a:lnTo>
                <a:lnTo>
                  <a:pt x="8238" y="473326"/>
                </a:lnTo>
                <a:lnTo>
                  <a:pt x="1363" y="517563"/>
                </a:lnTo>
                <a:lnTo>
                  <a:pt x="0" y="539629"/>
                </a:lnTo>
                <a:lnTo>
                  <a:pt x="1141" y="571917"/>
                </a:lnTo>
                <a:lnTo>
                  <a:pt x="7435" y="611565"/>
                </a:lnTo>
                <a:lnTo>
                  <a:pt x="21531" y="655713"/>
                </a:lnTo>
                <a:lnTo>
                  <a:pt x="46527" y="694222"/>
                </a:lnTo>
                <a:lnTo>
                  <a:pt x="57675" y="704672"/>
                </a:lnTo>
                <a:lnTo>
                  <a:pt x="60609" y="720375"/>
                </a:lnTo>
                <a:lnTo>
                  <a:pt x="80967" y="763879"/>
                </a:lnTo>
                <a:lnTo>
                  <a:pt x="111073" y="801518"/>
                </a:lnTo>
                <a:lnTo>
                  <a:pt x="144551" y="836282"/>
                </a:lnTo>
                <a:lnTo>
                  <a:pt x="181129" y="867983"/>
                </a:lnTo>
                <a:lnTo>
                  <a:pt x="220533" y="896436"/>
                </a:lnTo>
                <a:lnTo>
                  <a:pt x="262493" y="921454"/>
                </a:lnTo>
                <a:lnTo>
                  <a:pt x="306735" y="942850"/>
                </a:lnTo>
                <a:lnTo>
                  <a:pt x="352988" y="960437"/>
                </a:lnTo>
                <a:lnTo>
                  <a:pt x="393577" y="987615"/>
                </a:lnTo>
                <a:lnTo>
                  <a:pt x="437052" y="1011457"/>
                </a:lnTo>
                <a:lnTo>
                  <a:pt x="482550" y="1031921"/>
                </a:lnTo>
                <a:lnTo>
                  <a:pt x="529209" y="1048966"/>
                </a:lnTo>
                <a:lnTo>
                  <a:pt x="576162" y="1062549"/>
                </a:lnTo>
                <a:lnTo>
                  <a:pt x="622549" y="1072630"/>
                </a:lnTo>
                <a:lnTo>
                  <a:pt x="667503" y="1079166"/>
                </a:lnTo>
                <a:lnTo>
                  <a:pt x="710163" y="1082116"/>
                </a:lnTo>
                <a:lnTo>
                  <a:pt x="734673" y="1082143"/>
                </a:lnTo>
                <a:lnTo>
                  <a:pt x="757816" y="1080811"/>
                </a:lnTo>
                <a:lnTo>
                  <a:pt x="799203" y="1074039"/>
                </a:lnTo>
                <a:lnTo>
                  <a:pt x="837277" y="1057439"/>
                </a:lnTo>
                <a:lnTo>
                  <a:pt x="867281" y="1030263"/>
                </a:lnTo>
                <a:lnTo>
                  <a:pt x="887217" y="995070"/>
                </a:lnTo>
                <a:lnTo>
                  <a:pt x="895088" y="954417"/>
                </a:lnTo>
                <a:lnTo>
                  <a:pt x="952416" y="940950"/>
                </a:lnTo>
                <a:lnTo>
                  <a:pt x="1005346" y="923091"/>
                </a:lnTo>
                <a:lnTo>
                  <a:pt x="1052204" y="901191"/>
                </a:lnTo>
                <a:lnTo>
                  <a:pt x="1091315" y="875601"/>
                </a:lnTo>
                <a:lnTo>
                  <a:pt x="1120290" y="843368"/>
                </a:lnTo>
                <a:lnTo>
                  <a:pt x="1127155" y="830935"/>
                </a:lnTo>
                <a:lnTo>
                  <a:pt x="1147209" y="834338"/>
                </a:lnTo>
                <a:lnTo>
                  <a:pt x="1168012" y="837155"/>
                </a:lnTo>
                <a:lnTo>
                  <a:pt x="1189561" y="839386"/>
                </a:lnTo>
                <a:lnTo>
                  <a:pt x="1211851" y="841032"/>
                </a:lnTo>
                <a:lnTo>
                  <a:pt x="1239565" y="839590"/>
                </a:lnTo>
                <a:lnTo>
                  <a:pt x="1290205" y="819658"/>
                </a:lnTo>
                <a:lnTo>
                  <a:pt x="1328175" y="779780"/>
                </a:lnTo>
                <a:lnTo>
                  <a:pt x="1345626" y="728187"/>
                </a:lnTo>
                <a:lnTo>
                  <a:pt x="1345645" y="700481"/>
                </a:lnTo>
                <a:lnTo>
                  <a:pt x="1340028" y="667014"/>
                </a:lnTo>
                <a:lnTo>
                  <a:pt x="1331234" y="636770"/>
                </a:lnTo>
                <a:lnTo>
                  <a:pt x="1319835" y="609571"/>
                </a:lnTo>
                <a:lnTo>
                  <a:pt x="1306402" y="58524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40867" y="6305152"/>
            <a:ext cx="221587" cy="2626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88919" y="5920181"/>
            <a:ext cx="788670" cy="469900"/>
          </a:xfrm>
          <a:custGeom>
            <a:avLst/>
            <a:gdLst/>
            <a:ahLst/>
            <a:cxnLst/>
            <a:rect l="l" t="t" r="r" b="b"/>
            <a:pathLst>
              <a:path w="788670" h="469900">
                <a:moveTo>
                  <a:pt x="305600" y="0"/>
                </a:moveTo>
                <a:lnTo>
                  <a:pt x="167632" y="64326"/>
                </a:lnTo>
                <a:lnTo>
                  <a:pt x="0" y="223786"/>
                </a:lnTo>
                <a:lnTo>
                  <a:pt x="168222" y="294305"/>
                </a:lnTo>
                <a:lnTo>
                  <a:pt x="360618" y="372171"/>
                </a:lnTo>
                <a:lnTo>
                  <a:pt x="609307" y="469303"/>
                </a:lnTo>
                <a:lnTo>
                  <a:pt x="595247" y="402013"/>
                </a:lnTo>
                <a:lnTo>
                  <a:pt x="590295" y="343801"/>
                </a:lnTo>
                <a:lnTo>
                  <a:pt x="593698" y="293930"/>
                </a:lnTo>
                <a:lnTo>
                  <a:pt x="604702" y="251663"/>
                </a:lnTo>
                <a:lnTo>
                  <a:pt x="622550" y="216265"/>
                </a:lnTo>
                <a:lnTo>
                  <a:pt x="675765" y="163127"/>
                </a:lnTo>
                <a:lnTo>
                  <a:pt x="709622" y="143915"/>
                </a:lnTo>
                <a:lnTo>
                  <a:pt x="747305" y="128625"/>
                </a:lnTo>
                <a:lnTo>
                  <a:pt x="788060" y="116522"/>
                </a:lnTo>
                <a:lnTo>
                  <a:pt x="487782" y="20750"/>
                </a:lnTo>
                <a:lnTo>
                  <a:pt x="305600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91004" y="5980435"/>
            <a:ext cx="788670" cy="172085"/>
          </a:xfrm>
          <a:custGeom>
            <a:avLst/>
            <a:gdLst/>
            <a:ahLst/>
            <a:cxnLst/>
            <a:rect l="l" t="t" r="r" b="b"/>
            <a:pathLst>
              <a:path w="788670" h="172085">
                <a:moveTo>
                  <a:pt x="448952" y="0"/>
                </a:moveTo>
                <a:lnTo>
                  <a:pt x="202053" y="44988"/>
                </a:lnTo>
                <a:lnTo>
                  <a:pt x="51143" y="122462"/>
                </a:lnTo>
                <a:lnTo>
                  <a:pt x="0" y="163584"/>
                </a:lnTo>
                <a:lnTo>
                  <a:pt x="18389" y="171471"/>
                </a:lnTo>
                <a:lnTo>
                  <a:pt x="32523" y="160030"/>
                </a:lnTo>
                <a:lnTo>
                  <a:pt x="50462" y="146661"/>
                </a:lnTo>
                <a:lnTo>
                  <a:pt x="97676" y="116187"/>
                </a:lnTo>
                <a:lnTo>
                  <a:pt x="159863" y="84156"/>
                </a:lnTo>
                <a:lnTo>
                  <a:pt x="196519" y="68840"/>
                </a:lnTo>
                <a:lnTo>
                  <a:pt x="236855" y="54674"/>
                </a:lnTo>
                <a:lnTo>
                  <a:pt x="280851" y="42171"/>
                </a:lnTo>
                <a:lnTo>
                  <a:pt x="328485" y="31846"/>
                </a:lnTo>
                <a:lnTo>
                  <a:pt x="379736" y="24211"/>
                </a:lnTo>
                <a:lnTo>
                  <a:pt x="434584" y="19779"/>
                </a:lnTo>
                <a:lnTo>
                  <a:pt x="493008" y="19064"/>
                </a:lnTo>
                <a:lnTo>
                  <a:pt x="563713" y="19064"/>
                </a:lnTo>
                <a:lnTo>
                  <a:pt x="448952" y="0"/>
                </a:lnTo>
                <a:close/>
              </a:path>
              <a:path w="788670" h="172085">
                <a:moveTo>
                  <a:pt x="563713" y="19064"/>
                </a:moveTo>
                <a:lnTo>
                  <a:pt x="493008" y="19064"/>
                </a:lnTo>
                <a:lnTo>
                  <a:pt x="554986" y="22579"/>
                </a:lnTo>
                <a:lnTo>
                  <a:pt x="620498" y="30837"/>
                </a:lnTo>
                <a:lnTo>
                  <a:pt x="689522" y="44351"/>
                </a:lnTo>
                <a:lnTo>
                  <a:pt x="762038" y="63635"/>
                </a:lnTo>
                <a:lnTo>
                  <a:pt x="768445" y="61708"/>
                </a:lnTo>
                <a:lnTo>
                  <a:pt x="774920" y="59851"/>
                </a:lnTo>
                <a:lnTo>
                  <a:pt x="781460" y="58060"/>
                </a:lnTo>
                <a:lnTo>
                  <a:pt x="788060" y="56333"/>
                </a:lnTo>
                <a:lnTo>
                  <a:pt x="563713" y="19064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26980" y="6560924"/>
            <a:ext cx="421640" cy="132715"/>
          </a:xfrm>
          <a:custGeom>
            <a:avLst/>
            <a:gdLst/>
            <a:ahLst/>
            <a:cxnLst/>
            <a:rect l="l" t="t" r="r" b="b"/>
            <a:pathLst>
              <a:path w="421639" h="132715">
                <a:moveTo>
                  <a:pt x="277036" y="0"/>
                </a:moveTo>
                <a:lnTo>
                  <a:pt x="217348" y="7736"/>
                </a:lnTo>
                <a:lnTo>
                  <a:pt x="96097" y="29260"/>
                </a:lnTo>
                <a:lnTo>
                  <a:pt x="0" y="62043"/>
                </a:lnTo>
                <a:lnTo>
                  <a:pt x="15772" y="103555"/>
                </a:lnTo>
                <a:lnTo>
                  <a:pt x="62878" y="119852"/>
                </a:lnTo>
                <a:lnTo>
                  <a:pt x="113588" y="129242"/>
                </a:lnTo>
                <a:lnTo>
                  <a:pt x="166142" y="132521"/>
                </a:lnTo>
                <a:lnTo>
                  <a:pt x="218777" y="130486"/>
                </a:lnTo>
                <a:lnTo>
                  <a:pt x="269732" y="123934"/>
                </a:lnTo>
                <a:lnTo>
                  <a:pt x="317246" y="113659"/>
                </a:lnTo>
                <a:lnTo>
                  <a:pt x="359557" y="100458"/>
                </a:lnTo>
                <a:lnTo>
                  <a:pt x="394903" y="85128"/>
                </a:lnTo>
                <a:lnTo>
                  <a:pt x="405292" y="78625"/>
                </a:lnTo>
                <a:lnTo>
                  <a:pt x="354094" y="78625"/>
                </a:lnTo>
                <a:lnTo>
                  <a:pt x="316566" y="74880"/>
                </a:lnTo>
                <a:lnTo>
                  <a:pt x="295396" y="50811"/>
                </a:lnTo>
                <a:lnTo>
                  <a:pt x="277036" y="0"/>
                </a:lnTo>
                <a:close/>
              </a:path>
              <a:path w="421639" h="132715">
                <a:moveTo>
                  <a:pt x="421524" y="68465"/>
                </a:moveTo>
                <a:lnTo>
                  <a:pt x="354094" y="78625"/>
                </a:lnTo>
                <a:lnTo>
                  <a:pt x="405292" y="78625"/>
                </a:lnTo>
                <a:lnTo>
                  <a:pt x="421524" y="68465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19108" y="6626737"/>
            <a:ext cx="384810" cy="182245"/>
          </a:xfrm>
          <a:custGeom>
            <a:avLst/>
            <a:gdLst/>
            <a:ahLst/>
            <a:cxnLst/>
            <a:rect l="l" t="t" r="r" b="b"/>
            <a:pathLst>
              <a:path w="384810" h="182245">
                <a:moveTo>
                  <a:pt x="2526" y="0"/>
                </a:moveTo>
                <a:lnTo>
                  <a:pt x="0" y="44336"/>
                </a:lnTo>
                <a:lnTo>
                  <a:pt x="36370" y="78423"/>
                </a:lnTo>
                <a:lnTo>
                  <a:pt x="78847" y="107673"/>
                </a:lnTo>
                <a:lnTo>
                  <a:pt x="125498" y="132094"/>
                </a:lnTo>
                <a:lnTo>
                  <a:pt x="174389" y="151697"/>
                </a:lnTo>
                <a:lnTo>
                  <a:pt x="223587" y="166488"/>
                </a:lnTo>
                <a:lnTo>
                  <a:pt x="271160" y="176478"/>
                </a:lnTo>
                <a:lnTo>
                  <a:pt x="315175" y="181675"/>
                </a:lnTo>
                <a:lnTo>
                  <a:pt x="353698" y="182087"/>
                </a:lnTo>
                <a:lnTo>
                  <a:pt x="384797" y="177724"/>
                </a:lnTo>
                <a:lnTo>
                  <a:pt x="319085" y="159511"/>
                </a:lnTo>
                <a:lnTo>
                  <a:pt x="286346" y="140791"/>
                </a:lnTo>
                <a:lnTo>
                  <a:pt x="276830" y="110182"/>
                </a:lnTo>
                <a:lnTo>
                  <a:pt x="280784" y="56299"/>
                </a:lnTo>
                <a:lnTo>
                  <a:pt x="223129" y="39028"/>
                </a:lnTo>
                <a:lnTo>
                  <a:pt x="103639" y="9246"/>
                </a:lnTo>
                <a:lnTo>
                  <a:pt x="2526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60555" y="6105268"/>
            <a:ext cx="948690" cy="611505"/>
          </a:xfrm>
          <a:custGeom>
            <a:avLst/>
            <a:gdLst/>
            <a:ahLst/>
            <a:cxnLst/>
            <a:rect l="l" t="t" r="r" b="b"/>
            <a:pathLst>
              <a:path w="948689" h="611504">
                <a:moveTo>
                  <a:pt x="933625" y="355358"/>
                </a:moveTo>
                <a:lnTo>
                  <a:pt x="116996" y="355358"/>
                </a:lnTo>
                <a:lnTo>
                  <a:pt x="108774" y="387675"/>
                </a:lnTo>
                <a:lnTo>
                  <a:pt x="99986" y="407008"/>
                </a:lnTo>
                <a:lnTo>
                  <a:pt x="85190" y="421061"/>
                </a:lnTo>
                <a:lnTo>
                  <a:pt x="58944" y="437540"/>
                </a:lnTo>
                <a:lnTo>
                  <a:pt x="85786" y="470500"/>
                </a:lnTo>
                <a:lnTo>
                  <a:pt x="117466" y="501766"/>
                </a:lnTo>
                <a:lnTo>
                  <a:pt x="153817" y="530574"/>
                </a:lnTo>
                <a:lnTo>
                  <a:pt x="194669" y="556158"/>
                </a:lnTo>
                <a:lnTo>
                  <a:pt x="239853" y="577753"/>
                </a:lnTo>
                <a:lnTo>
                  <a:pt x="289198" y="594595"/>
                </a:lnTo>
                <a:lnTo>
                  <a:pt x="342536" y="605919"/>
                </a:lnTo>
                <a:lnTo>
                  <a:pt x="399698" y="610958"/>
                </a:lnTo>
                <a:lnTo>
                  <a:pt x="453638" y="609099"/>
                </a:lnTo>
                <a:lnTo>
                  <a:pt x="508313" y="601094"/>
                </a:lnTo>
                <a:lnTo>
                  <a:pt x="562972" y="587755"/>
                </a:lnTo>
                <a:lnTo>
                  <a:pt x="616864" y="569890"/>
                </a:lnTo>
                <a:lnTo>
                  <a:pt x="669235" y="548310"/>
                </a:lnTo>
                <a:lnTo>
                  <a:pt x="719335" y="523825"/>
                </a:lnTo>
                <a:lnTo>
                  <a:pt x="766411" y="497246"/>
                </a:lnTo>
                <a:lnTo>
                  <a:pt x="809710" y="469381"/>
                </a:lnTo>
                <a:lnTo>
                  <a:pt x="848483" y="441042"/>
                </a:lnTo>
                <a:lnTo>
                  <a:pt x="881975" y="413037"/>
                </a:lnTo>
                <a:lnTo>
                  <a:pt x="909436" y="386178"/>
                </a:lnTo>
                <a:lnTo>
                  <a:pt x="930113" y="361275"/>
                </a:lnTo>
                <a:lnTo>
                  <a:pt x="933625" y="355358"/>
                </a:lnTo>
                <a:close/>
              </a:path>
              <a:path w="948689" h="611504">
                <a:moveTo>
                  <a:pt x="411725" y="0"/>
                </a:moveTo>
                <a:lnTo>
                  <a:pt x="352442" y="1671"/>
                </a:lnTo>
                <a:lnTo>
                  <a:pt x="297073" y="9618"/>
                </a:lnTo>
                <a:lnTo>
                  <a:pt x="245819" y="23128"/>
                </a:lnTo>
                <a:lnTo>
                  <a:pt x="198882" y="41494"/>
                </a:lnTo>
                <a:lnTo>
                  <a:pt x="156465" y="64004"/>
                </a:lnTo>
                <a:lnTo>
                  <a:pt x="118768" y="89950"/>
                </a:lnTo>
                <a:lnTo>
                  <a:pt x="85993" y="118622"/>
                </a:lnTo>
                <a:lnTo>
                  <a:pt x="58342" y="149310"/>
                </a:lnTo>
                <a:lnTo>
                  <a:pt x="36017" y="181304"/>
                </a:lnTo>
                <a:lnTo>
                  <a:pt x="8151" y="246373"/>
                </a:lnTo>
                <a:lnTo>
                  <a:pt x="0" y="300109"/>
                </a:lnTo>
                <a:lnTo>
                  <a:pt x="142" y="315514"/>
                </a:lnTo>
                <a:lnTo>
                  <a:pt x="4473" y="331483"/>
                </a:lnTo>
                <a:lnTo>
                  <a:pt x="14024" y="355257"/>
                </a:lnTo>
                <a:lnTo>
                  <a:pt x="37363" y="363036"/>
                </a:lnTo>
                <a:lnTo>
                  <a:pt x="63153" y="367114"/>
                </a:lnTo>
                <a:lnTo>
                  <a:pt x="90121" y="365288"/>
                </a:lnTo>
                <a:lnTo>
                  <a:pt x="116996" y="355358"/>
                </a:lnTo>
                <a:lnTo>
                  <a:pt x="933625" y="355358"/>
                </a:lnTo>
                <a:lnTo>
                  <a:pt x="943255" y="339136"/>
                </a:lnTo>
                <a:lnTo>
                  <a:pt x="948109" y="320573"/>
                </a:lnTo>
                <a:lnTo>
                  <a:pt x="944083" y="306837"/>
                </a:lnTo>
                <a:lnTo>
                  <a:pt x="912257" y="263793"/>
                </a:lnTo>
                <a:lnTo>
                  <a:pt x="853552" y="206860"/>
                </a:lnTo>
                <a:lnTo>
                  <a:pt x="815926" y="175764"/>
                </a:lnTo>
                <a:lnTo>
                  <a:pt x="773748" y="144289"/>
                </a:lnTo>
                <a:lnTo>
                  <a:pt x="727740" y="113467"/>
                </a:lnTo>
                <a:lnTo>
                  <a:pt x="678624" y="84329"/>
                </a:lnTo>
                <a:lnTo>
                  <a:pt x="627124" y="57907"/>
                </a:lnTo>
                <a:lnTo>
                  <a:pt x="573961" y="35232"/>
                </a:lnTo>
                <a:lnTo>
                  <a:pt x="519859" y="17335"/>
                </a:lnTo>
                <a:lnTo>
                  <a:pt x="465539" y="5247"/>
                </a:lnTo>
                <a:lnTo>
                  <a:pt x="411725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79534" y="6257364"/>
            <a:ext cx="226047" cy="226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5255164" y="6239403"/>
            <a:ext cx="42164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8+1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02798" y="2442381"/>
            <a:ext cx="1104900" cy="1361440"/>
          </a:xfrm>
          <a:custGeom>
            <a:avLst/>
            <a:gdLst/>
            <a:ahLst/>
            <a:cxnLst/>
            <a:rect l="l" t="t" r="r" b="b"/>
            <a:pathLst>
              <a:path w="1104900" h="1361439">
                <a:moveTo>
                  <a:pt x="491678" y="0"/>
                </a:moveTo>
                <a:lnTo>
                  <a:pt x="446913" y="393"/>
                </a:lnTo>
                <a:lnTo>
                  <a:pt x="393239" y="8993"/>
                </a:lnTo>
                <a:lnTo>
                  <a:pt x="355141" y="21637"/>
                </a:lnTo>
                <a:lnTo>
                  <a:pt x="313867" y="42710"/>
                </a:lnTo>
                <a:lnTo>
                  <a:pt x="279928" y="73626"/>
                </a:lnTo>
                <a:lnTo>
                  <a:pt x="271424" y="86322"/>
                </a:lnTo>
                <a:lnTo>
                  <a:pt x="256402" y="91767"/>
                </a:lnTo>
                <a:lnTo>
                  <a:pt x="216776" y="118910"/>
                </a:lnTo>
                <a:lnTo>
                  <a:pt x="184523" y="154725"/>
                </a:lnTo>
                <a:lnTo>
                  <a:pt x="155652" y="193400"/>
                </a:lnTo>
                <a:lnTo>
                  <a:pt x="130305" y="234637"/>
                </a:lnTo>
                <a:lnTo>
                  <a:pt x="108623" y="278136"/>
                </a:lnTo>
                <a:lnTo>
                  <a:pt x="90745" y="323598"/>
                </a:lnTo>
                <a:lnTo>
                  <a:pt x="76813" y="370724"/>
                </a:lnTo>
                <a:lnTo>
                  <a:pt x="66967" y="419214"/>
                </a:lnTo>
                <a:lnTo>
                  <a:pt x="46735" y="463678"/>
                </a:lnTo>
                <a:lnTo>
                  <a:pt x="30263" y="510447"/>
                </a:lnTo>
                <a:lnTo>
                  <a:pt x="17453" y="558665"/>
                </a:lnTo>
                <a:lnTo>
                  <a:pt x="8205" y="607471"/>
                </a:lnTo>
                <a:lnTo>
                  <a:pt x="2421" y="656007"/>
                </a:lnTo>
                <a:lnTo>
                  <a:pt x="0" y="703416"/>
                </a:lnTo>
                <a:lnTo>
                  <a:pt x="843" y="748837"/>
                </a:lnTo>
                <a:lnTo>
                  <a:pt x="4851" y="791413"/>
                </a:lnTo>
                <a:lnTo>
                  <a:pt x="13879" y="838222"/>
                </a:lnTo>
                <a:lnTo>
                  <a:pt x="27279" y="877963"/>
                </a:lnTo>
                <a:lnTo>
                  <a:pt x="49835" y="912839"/>
                </a:lnTo>
                <a:lnTo>
                  <a:pt x="81519" y="938036"/>
                </a:lnTo>
                <a:lnTo>
                  <a:pt x="119478" y="951996"/>
                </a:lnTo>
                <a:lnTo>
                  <a:pt x="160858" y="953160"/>
                </a:lnTo>
                <a:lnTo>
                  <a:pt x="183456" y="1007544"/>
                </a:lnTo>
                <a:lnTo>
                  <a:pt x="209670" y="1056875"/>
                </a:lnTo>
                <a:lnTo>
                  <a:pt x="238886" y="1099557"/>
                </a:lnTo>
                <a:lnTo>
                  <a:pt x="270484" y="1133995"/>
                </a:lnTo>
                <a:lnTo>
                  <a:pt x="306987" y="1157363"/>
                </a:lnTo>
                <a:lnTo>
                  <a:pt x="320370" y="1162113"/>
                </a:lnTo>
                <a:lnTo>
                  <a:pt x="320297" y="1183394"/>
                </a:lnTo>
                <a:lnTo>
                  <a:pt x="322161" y="1225071"/>
                </a:lnTo>
                <a:lnTo>
                  <a:pt x="330076" y="1274440"/>
                </a:lnTo>
                <a:lnTo>
                  <a:pt x="357961" y="1321177"/>
                </a:lnTo>
                <a:lnTo>
                  <a:pt x="403472" y="1352173"/>
                </a:lnTo>
                <a:lnTo>
                  <a:pt x="457210" y="1361017"/>
                </a:lnTo>
                <a:lnTo>
                  <a:pt x="484555" y="1356538"/>
                </a:lnTo>
                <a:lnTo>
                  <a:pt x="516663" y="1345566"/>
                </a:lnTo>
                <a:lnTo>
                  <a:pt x="545079" y="1331982"/>
                </a:lnTo>
                <a:lnTo>
                  <a:pt x="570068" y="1316322"/>
                </a:lnTo>
                <a:lnTo>
                  <a:pt x="591896" y="1299121"/>
                </a:lnTo>
                <a:lnTo>
                  <a:pt x="788498" y="1299121"/>
                </a:lnTo>
                <a:lnTo>
                  <a:pt x="807758" y="1280871"/>
                </a:lnTo>
                <a:lnTo>
                  <a:pt x="823243" y="1257940"/>
                </a:lnTo>
                <a:lnTo>
                  <a:pt x="833286" y="1232528"/>
                </a:lnTo>
                <a:lnTo>
                  <a:pt x="837645" y="1205497"/>
                </a:lnTo>
                <a:lnTo>
                  <a:pt x="836079" y="1177709"/>
                </a:lnTo>
                <a:lnTo>
                  <a:pt x="829412" y="1142944"/>
                </a:lnTo>
                <a:lnTo>
                  <a:pt x="821458" y="1110227"/>
                </a:lnTo>
                <a:lnTo>
                  <a:pt x="812222" y="1079568"/>
                </a:lnTo>
                <a:lnTo>
                  <a:pt x="801713" y="1050976"/>
                </a:lnTo>
                <a:lnTo>
                  <a:pt x="1093629" y="1050976"/>
                </a:lnTo>
                <a:lnTo>
                  <a:pt x="1094807" y="1042851"/>
                </a:lnTo>
                <a:lnTo>
                  <a:pt x="1100071" y="992679"/>
                </a:lnTo>
                <a:lnTo>
                  <a:pt x="1103240" y="943128"/>
                </a:lnTo>
                <a:lnTo>
                  <a:pt x="1104315" y="894256"/>
                </a:lnTo>
                <a:lnTo>
                  <a:pt x="1103295" y="846123"/>
                </a:lnTo>
                <a:lnTo>
                  <a:pt x="1100180" y="798788"/>
                </a:lnTo>
                <a:lnTo>
                  <a:pt x="1094968" y="752310"/>
                </a:lnTo>
                <a:lnTo>
                  <a:pt x="1082979" y="682126"/>
                </a:lnTo>
                <a:lnTo>
                  <a:pt x="1068066" y="620942"/>
                </a:lnTo>
                <a:lnTo>
                  <a:pt x="1050168" y="564248"/>
                </a:lnTo>
                <a:lnTo>
                  <a:pt x="1029848" y="511982"/>
                </a:lnTo>
                <a:lnTo>
                  <a:pt x="1007667" y="464079"/>
                </a:lnTo>
                <a:lnTo>
                  <a:pt x="984185" y="420476"/>
                </a:lnTo>
                <a:lnTo>
                  <a:pt x="959964" y="381109"/>
                </a:lnTo>
                <a:lnTo>
                  <a:pt x="935565" y="345915"/>
                </a:lnTo>
                <a:lnTo>
                  <a:pt x="911550" y="314830"/>
                </a:lnTo>
                <a:lnTo>
                  <a:pt x="866916" y="264732"/>
                </a:lnTo>
                <a:lnTo>
                  <a:pt x="847420" y="245592"/>
                </a:lnTo>
                <a:lnTo>
                  <a:pt x="818085" y="200000"/>
                </a:lnTo>
                <a:lnTo>
                  <a:pt x="785036" y="158237"/>
                </a:lnTo>
                <a:lnTo>
                  <a:pt x="748771" y="120623"/>
                </a:lnTo>
                <a:lnTo>
                  <a:pt x="709792" y="87478"/>
                </a:lnTo>
                <a:lnTo>
                  <a:pt x="668598" y="59123"/>
                </a:lnTo>
                <a:lnTo>
                  <a:pt x="625689" y="35877"/>
                </a:lnTo>
                <a:lnTo>
                  <a:pt x="581566" y="18062"/>
                </a:lnTo>
                <a:lnTo>
                  <a:pt x="536729" y="5996"/>
                </a:lnTo>
                <a:lnTo>
                  <a:pt x="491678" y="0"/>
                </a:lnTo>
                <a:close/>
              </a:path>
              <a:path w="1104900" h="1361439">
                <a:moveTo>
                  <a:pt x="788498" y="1299121"/>
                </a:moveTo>
                <a:lnTo>
                  <a:pt x="591896" y="1299121"/>
                </a:lnTo>
                <a:lnTo>
                  <a:pt x="617523" y="1309869"/>
                </a:lnTo>
                <a:lnTo>
                  <a:pt x="645787" y="1318290"/>
                </a:lnTo>
                <a:lnTo>
                  <a:pt x="676801" y="1323794"/>
                </a:lnTo>
                <a:lnTo>
                  <a:pt x="710679" y="1325791"/>
                </a:lnTo>
                <a:lnTo>
                  <a:pt x="738221" y="1322799"/>
                </a:lnTo>
                <a:lnTo>
                  <a:pt x="764171" y="1314042"/>
                </a:lnTo>
                <a:lnTo>
                  <a:pt x="787646" y="1299929"/>
                </a:lnTo>
                <a:lnTo>
                  <a:pt x="788498" y="1299121"/>
                </a:lnTo>
                <a:close/>
              </a:path>
              <a:path w="1104900" h="1361439">
                <a:moveTo>
                  <a:pt x="1093629" y="1050976"/>
                </a:moveTo>
                <a:lnTo>
                  <a:pt x="801713" y="1050976"/>
                </a:lnTo>
                <a:lnTo>
                  <a:pt x="809520" y="1059011"/>
                </a:lnTo>
                <a:lnTo>
                  <a:pt x="817102" y="1068827"/>
                </a:lnTo>
                <a:lnTo>
                  <a:pt x="824612" y="1080502"/>
                </a:lnTo>
                <a:lnTo>
                  <a:pt x="832205" y="1094117"/>
                </a:lnTo>
                <a:lnTo>
                  <a:pt x="833640" y="1097839"/>
                </a:lnTo>
                <a:lnTo>
                  <a:pt x="835253" y="1101496"/>
                </a:lnTo>
                <a:lnTo>
                  <a:pt x="840092" y="1111212"/>
                </a:lnTo>
                <a:lnTo>
                  <a:pt x="843013" y="1117524"/>
                </a:lnTo>
                <a:lnTo>
                  <a:pt x="845845" y="1123962"/>
                </a:lnTo>
                <a:lnTo>
                  <a:pt x="868173" y="1158386"/>
                </a:lnTo>
                <a:lnTo>
                  <a:pt x="899463" y="1183394"/>
                </a:lnTo>
                <a:lnTo>
                  <a:pt x="936980" y="1197431"/>
                </a:lnTo>
                <a:lnTo>
                  <a:pt x="977989" y="1198943"/>
                </a:lnTo>
                <a:lnTo>
                  <a:pt x="1017338" y="1187321"/>
                </a:lnTo>
                <a:lnTo>
                  <a:pt x="1050207" y="1164437"/>
                </a:lnTo>
                <a:lnTo>
                  <a:pt x="1074333" y="1132467"/>
                </a:lnTo>
                <a:lnTo>
                  <a:pt x="1087450" y="1093584"/>
                </a:lnTo>
                <a:lnTo>
                  <a:pt x="1093629" y="10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2798" y="2442381"/>
            <a:ext cx="1104900" cy="1361440"/>
          </a:xfrm>
          <a:custGeom>
            <a:avLst/>
            <a:gdLst/>
            <a:ahLst/>
            <a:cxnLst/>
            <a:rect l="l" t="t" r="r" b="b"/>
            <a:pathLst>
              <a:path w="1104900" h="1361439">
                <a:moveTo>
                  <a:pt x="591896" y="1299121"/>
                </a:moveTo>
                <a:lnTo>
                  <a:pt x="617523" y="1309869"/>
                </a:lnTo>
                <a:lnTo>
                  <a:pt x="645787" y="1318290"/>
                </a:lnTo>
                <a:lnTo>
                  <a:pt x="676801" y="1323794"/>
                </a:lnTo>
                <a:lnTo>
                  <a:pt x="710679" y="1325791"/>
                </a:lnTo>
                <a:lnTo>
                  <a:pt x="738221" y="1322799"/>
                </a:lnTo>
                <a:lnTo>
                  <a:pt x="787646" y="1299929"/>
                </a:lnTo>
                <a:lnTo>
                  <a:pt x="823243" y="1257940"/>
                </a:lnTo>
                <a:lnTo>
                  <a:pt x="837645" y="1205497"/>
                </a:lnTo>
                <a:lnTo>
                  <a:pt x="836079" y="1177709"/>
                </a:lnTo>
                <a:lnTo>
                  <a:pt x="829412" y="1142944"/>
                </a:lnTo>
                <a:lnTo>
                  <a:pt x="821458" y="1110227"/>
                </a:lnTo>
                <a:lnTo>
                  <a:pt x="812222" y="1079568"/>
                </a:lnTo>
                <a:lnTo>
                  <a:pt x="801713" y="1050976"/>
                </a:lnTo>
                <a:lnTo>
                  <a:pt x="809520" y="1059011"/>
                </a:lnTo>
                <a:lnTo>
                  <a:pt x="817102" y="1068827"/>
                </a:lnTo>
                <a:lnTo>
                  <a:pt x="824612" y="1080502"/>
                </a:lnTo>
                <a:lnTo>
                  <a:pt x="832205" y="1094117"/>
                </a:lnTo>
                <a:lnTo>
                  <a:pt x="833640" y="1097839"/>
                </a:lnTo>
                <a:lnTo>
                  <a:pt x="835253" y="1101496"/>
                </a:lnTo>
                <a:lnTo>
                  <a:pt x="837044" y="1105090"/>
                </a:lnTo>
                <a:lnTo>
                  <a:pt x="840092" y="1111212"/>
                </a:lnTo>
                <a:lnTo>
                  <a:pt x="843013" y="1117524"/>
                </a:lnTo>
                <a:lnTo>
                  <a:pt x="845845" y="1123962"/>
                </a:lnTo>
                <a:lnTo>
                  <a:pt x="868173" y="1158386"/>
                </a:lnTo>
                <a:lnTo>
                  <a:pt x="899463" y="1183394"/>
                </a:lnTo>
                <a:lnTo>
                  <a:pt x="936980" y="1197431"/>
                </a:lnTo>
                <a:lnTo>
                  <a:pt x="977989" y="1198943"/>
                </a:lnTo>
                <a:lnTo>
                  <a:pt x="1017338" y="1187321"/>
                </a:lnTo>
                <a:lnTo>
                  <a:pt x="1050207" y="1164437"/>
                </a:lnTo>
                <a:lnTo>
                  <a:pt x="1074333" y="1132467"/>
                </a:lnTo>
                <a:lnTo>
                  <a:pt x="1087450" y="1093584"/>
                </a:lnTo>
                <a:lnTo>
                  <a:pt x="1094807" y="1042851"/>
                </a:lnTo>
                <a:lnTo>
                  <a:pt x="1100071" y="992679"/>
                </a:lnTo>
                <a:lnTo>
                  <a:pt x="1103240" y="943128"/>
                </a:lnTo>
                <a:lnTo>
                  <a:pt x="1104315" y="894256"/>
                </a:lnTo>
                <a:lnTo>
                  <a:pt x="1103295" y="846123"/>
                </a:lnTo>
                <a:lnTo>
                  <a:pt x="1100180" y="798788"/>
                </a:lnTo>
                <a:lnTo>
                  <a:pt x="1094968" y="752310"/>
                </a:lnTo>
                <a:lnTo>
                  <a:pt x="1094765" y="750836"/>
                </a:lnTo>
                <a:lnTo>
                  <a:pt x="1094562" y="749338"/>
                </a:lnTo>
                <a:lnTo>
                  <a:pt x="1082979" y="682126"/>
                </a:lnTo>
                <a:lnTo>
                  <a:pt x="1068066" y="620942"/>
                </a:lnTo>
                <a:lnTo>
                  <a:pt x="1050168" y="564248"/>
                </a:lnTo>
                <a:lnTo>
                  <a:pt x="1029848" y="511982"/>
                </a:lnTo>
                <a:lnTo>
                  <a:pt x="1007667" y="464079"/>
                </a:lnTo>
                <a:lnTo>
                  <a:pt x="984185" y="420476"/>
                </a:lnTo>
                <a:lnTo>
                  <a:pt x="959964" y="381109"/>
                </a:lnTo>
                <a:lnTo>
                  <a:pt x="935565" y="345915"/>
                </a:lnTo>
                <a:lnTo>
                  <a:pt x="911550" y="314830"/>
                </a:lnTo>
                <a:lnTo>
                  <a:pt x="866916" y="264732"/>
                </a:lnTo>
                <a:lnTo>
                  <a:pt x="847420" y="245592"/>
                </a:lnTo>
                <a:lnTo>
                  <a:pt x="818085" y="200000"/>
                </a:lnTo>
                <a:lnTo>
                  <a:pt x="785036" y="158237"/>
                </a:lnTo>
                <a:lnTo>
                  <a:pt x="748771" y="120623"/>
                </a:lnTo>
                <a:lnTo>
                  <a:pt x="709792" y="87478"/>
                </a:lnTo>
                <a:lnTo>
                  <a:pt x="668598" y="59123"/>
                </a:lnTo>
                <a:lnTo>
                  <a:pt x="625689" y="35877"/>
                </a:lnTo>
                <a:lnTo>
                  <a:pt x="581566" y="18062"/>
                </a:lnTo>
                <a:lnTo>
                  <a:pt x="536729" y="5996"/>
                </a:lnTo>
                <a:lnTo>
                  <a:pt x="491678" y="0"/>
                </a:lnTo>
                <a:lnTo>
                  <a:pt x="446913" y="393"/>
                </a:lnTo>
                <a:lnTo>
                  <a:pt x="393239" y="8993"/>
                </a:lnTo>
                <a:lnTo>
                  <a:pt x="355141" y="21637"/>
                </a:lnTo>
                <a:lnTo>
                  <a:pt x="313867" y="42710"/>
                </a:lnTo>
                <a:lnTo>
                  <a:pt x="279928" y="73626"/>
                </a:lnTo>
                <a:lnTo>
                  <a:pt x="271424" y="86322"/>
                </a:lnTo>
                <a:lnTo>
                  <a:pt x="256402" y="91767"/>
                </a:lnTo>
                <a:lnTo>
                  <a:pt x="216776" y="118910"/>
                </a:lnTo>
                <a:lnTo>
                  <a:pt x="184523" y="154725"/>
                </a:lnTo>
                <a:lnTo>
                  <a:pt x="155652" y="193400"/>
                </a:lnTo>
                <a:lnTo>
                  <a:pt x="130305" y="234637"/>
                </a:lnTo>
                <a:lnTo>
                  <a:pt x="108623" y="278136"/>
                </a:lnTo>
                <a:lnTo>
                  <a:pt x="90745" y="323598"/>
                </a:lnTo>
                <a:lnTo>
                  <a:pt x="76813" y="370724"/>
                </a:lnTo>
                <a:lnTo>
                  <a:pt x="66967" y="419214"/>
                </a:lnTo>
                <a:lnTo>
                  <a:pt x="46735" y="463678"/>
                </a:lnTo>
                <a:lnTo>
                  <a:pt x="30263" y="510447"/>
                </a:lnTo>
                <a:lnTo>
                  <a:pt x="17453" y="558665"/>
                </a:lnTo>
                <a:lnTo>
                  <a:pt x="8205" y="607471"/>
                </a:lnTo>
                <a:lnTo>
                  <a:pt x="2421" y="656007"/>
                </a:lnTo>
                <a:lnTo>
                  <a:pt x="0" y="703416"/>
                </a:lnTo>
                <a:lnTo>
                  <a:pt x="843" y="748837"/>
                </a:lnTo>
                <a:lnTo>
                  <a:pt x="4851" y="791413"/>
                </a:lnTo>
                <a:lnTo>
                  <a:pt x="13879" y="838222"/>
                </a:lnTo>
                <a:lnTo>
                  <a:pt x="27279" y="877963"/>
                </a:lnTo>
                <a:lnTo>
                  <a:pt x="49835" y="912839"/>
                </a:lnTo>
                <a:lnTo>
                  <a:pt x="81519" y="938036"/>
                </a:lnTo>
                <a:lnTo>
                  <a:pt x="119478" y="951996"/>
                </a:lnTo>
                <a:lnTo>
                  <a:pt x="160858" y="953160"/>
                </a:lnTo>
                <a:lnTo>
                  <a:pt x="183456" y="1007544"/>
                </a:lnTo>
                <a:lnTo>
                  <a:pt x="209670" y="1056875"/>
                </a:lnTo>
                <a:lnTo>
                  <a:pt x="238886" y="1099557"/>
                </a:lnTo>
                <a:lnTo>
                  <a:pt x="270484" y="1133995"/>
                </a:lnTo>
                <a:lnTo>
                  <a:pt x="306987" y="1157363"/>
                </a:lnTo>
                <a:lnTo>
                  <a:pt x="320370" y="1162113"/>
                </a:lnTo>
                <a:lnTo>
                  <a:pt x="320270" y="1182458"/>
                </a:lnTo>
                <a:lnTo>
                  <a:pt x="322161" y="1225071"/>
                </a:lnTo>
                <a:lnTo>
                  <a:pt x="330076" y="1274440"/>
                </a:lnTo>
                <a:lnTo>
                  <a:pt x="357961" y="1321177"/>
                </a:lnTo>
                <a:lnTo>
                  <a:pt x="403472" y="1352173"/>
                </a:lnTo>
                <a:lnTo>
                  <a:pt x="457210" y="1361017"/>
                </a:lnTo>
                <a:lnTo>
                  <a:pt x="484555" y="1356538"/>
                </a:lnTo>
                <a:lnTo>
                  <a:pt x="516663" y="1345566"/>
                </a:lnTo>
                <a:lnTo>
                  <a:pt x="545079" y="1331982"/>
                </a:lnTo>
                <a:lnTo>
                  <a:pt x="570068" y="1316322"/>
                </a:lnTo>
                <a:lnTo>
                  <a:pt x="591896" y="129912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5318" y="3438600"/>
            <a:ext cx="272171" cy="2305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1395" y="2745629"/>
            <a:ext cx="422909" cy="760730"/>
          </a:xfrm>
          <a:custGeom>
            <a:avLst/>
            <a:gdLst/>
            <a:ahLst/>
            <a:cxnLst/>
            <a:rect l="l" t="t" r="r" b="b"/>
            <a:pathLst>
              <a:path w="422909" h="760729">
                <a:moveTo>
                  <a:pt x="401044" y="597212"/>
                </a:moveTo>
                <a:lnTo>
                  <a:pt x="170523" y="597212"/>
                </a:lnTo>
                <a:lnTo>
                  <a:pt x="214015" y="601212"/>
                </a:lnTo>
                <a:lnTo>
                  <a:pt x="251840" y="613081"/>
                </a:lnTo>
                <a:lnTo>
                  <a:pt x="312907" y="656968"/>
                </a:lnTo>
                <a:lnTo>
                  <a:pt x="337357" y="687258"/>
                </a:lnTo>
                <a:lnTo>
                  <a:pt x="358558" y="721960"/>
                </a:lnTo>
                <a:lnTo>
                  <a:pt x="377113" y="760209"/>
                </a:lnTo>
                <a:lnTo>
                  <a:pt x="401044" y="597212"/>
                </a:lnTo>
                <a:close/>
              </a:path>
              <a:path w="422909" h="760729">
                <a:moveTo>
                  <a:pt x="143395" y="0"/>
                </a:moveTo>
                <a:lnTo>
                  <a:pt x="132020" y="46503"/>
                </a:lnTo>
                <a:lnTo>
                  <a:pt x="101111" y="177431"/>
                </a:lnTo>
                <a:lnTo>
                  <a:pt x="55495" y="379911"/>
                </a:lnTo>
                <a:lnTo>
                  <a:pt x="0" y="641070"/>
                </a:lnTo>
                <a:lnTo>
                  <a:pt x="64120" y="616277"/>
                </a:lnTo>
                <a:lnTo>
                  <a:pt x="120759" y="601946"/>
                </a:lnTo>
                <a:lnTo>
                  <a:pt x="170523" y="597212"/>
                </a:lnTo>
                <a:lnTo>
                  <a:pt x="401044" y="597212"/>
                </a:lnTo>
                <a:lnTo>
                  <a:pt x="422896" y="448372"/>
                </a:lnTo>
                <a:lnTo>
                  <a:pt x="413812" y="265237"/>
                </a:lnTo>
                <a:lnTo>
                  <a:pt x="327948" y="139537"/>
                </a:lnTo>
                <a:lnTo>
                  <a:pt x="143395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20281" y="2747692"/>
            <a:ext cx="239395" cy="760730"/>
          </a:xfrm>
          <a:custGeom>
            <a:avLst/>
            <a:gdLst/>
            <a:ahLst/>
            <a:cxnLst/>
            <a:rect l="l" t="t" r="r" b="b"/>
            <a:pathLst>
              <a:path w="239394" h="760729">
                <a:moveTo>
                  <a:pt x="4787" y="0"/>
                </a:moveTo>
                <a:lnTo>
                  <a:pt x="3111" y="6692"/>
                </a:lnTo>
                <a:lnTo>
                  <a:pt x="0" y="19430"/>
                </a:lnTo>
                <a:lnTo>
                  <a:pt x="13584" y="31521"/>
                </a:lnTo>
                <a:lnTo>
                  <a:pt x="29688" y="47054"/>
                </a:lnTo>
                <a:lnTo>
                  <a:pt x="67420" y="88698"/>
                </a:lnTo>
                <a:lnTo>
                  <a:pt x="109117" y="144864"/>
                </a:lnTo>
                <a:lnTo>
                  <a:pt x="130178" y="178549"/>
                </a:lnTo>
                <a:lnTo>
                  <a:pt x="150700" y="216052"/>
                </a:lnTo>
                <a:lnTo>
                  <a:pt x="170175" y="257435"/>
                </a:lnTo>
                <a:lnTo>
                  <a:pt x="188092" y="302762"/>
                </a:lnTo>
                <a:lnTo>
                  <a:pt x="203942" y="352095"/>
                </a:lnTo>
                <a:lnTo>
                  <a:pt x="217214" y="405497"/>
                </a:lnTo>
                <a:lnTo>
                  <a:pt x="227400" y="463029"/>
                </a:lnTo>
                <a:lnTo>
                  <a:pt x="233988" y="524756"/>
                </a:lnTo>
                <a:lnTo>
                  <a:pt x="236470" y="590738"/>
                </a:lnTo>
                <a:lnTo>
                  <a:pt x="234336" y="661040"/>
                </a:lnTo>
                <a:lnTo>
                  <a:pt x="227075" y="735723"/>
                </a:lnTo>
                <a:lnTo>
                  <a:pt x="230019" y="741733"/>
                </a:lnTo>
                <a:lnTo>
                  <a:pt x="232905" y="747818"/>
                </a:lnTo>
                <a:lnTo>
                  <a:pt x="235734" y="753977"/>
                </a:lnTo>
                <a:lnTo>
                  <a:pt x="238505" y="760209"/>
                </a:lnTo>
                <a:lnTo>
                  <a:pt x="239063" y="416457"/>
                </a:lnTo>
                <a:lnTo>
                  <a:pt x="154603" y="180132"/>
                </a:lnTo>
                <a:lnTo>
                  <a:pt x="53665" y="43792"/>
                </a:lnTo>
                <a:lnTo>
                  <a:pt x="4787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2894" y="3058264"/>
            <a:ext cx="154305" cy="417195"/>
          </a:xfrm>
          <a:custGeom>
            <a:avLst/>
            <a:gdLst/>
            <a:ahLst/>
            <a:cxnLst/>
            <a:rect l="l" t="t" r="r" b="b"/>
            <a:pathLst>
              <a:path w="154304" h="417195">
                <a:moveTo>
                  <a:pt x="47878" y="0"/>
                </a:moveTo>
                <a:lnTo>
                  <a:pt x="9472" y="22298"/>
                </a:lnTo>
                <a:lnTo>
                  <a:pt x="1036" y="71423"/>
                </a:lnTo>
                <a:lnTo>
                  <a:pt x="0" y="122985"/>
                </a:lnTo>
                <a:lnTo>
                  <a:pt x="5291" y="175374"/>
                </a:lnTo>
                <a:lnTo>
                  <a:pt x="15839" y="226981"/>
                </a:lnTo>
                <a:lnTo>
                  <a:pt x="30573" y="276197"/>
                </a:lnTo>
                <a:lnTo>
                  <a:pt x="48422" y="321414"/>
                </a:lnTo>
                <a:lnTo>
                  <a:pt x="68313" y="361022"/>
                </a:lnTo>
                <a:lnTo>
                  <a:pt x="89177" y="393412"/>
                </a:lnTo>
                <a:lnTo>
                  <a:pt x="109942" y="416976"/>
                </a:lnTo>
                <a:lnTo>
                  <a:pt x="88971" y="352088"/>
                </a:lnTo>
                <a:lnTo>
                  <a:pt x="86575" y="314450"/>
                </a:lnTo>
                <a:lnTo>
                  <a:pt x="106890" y="289655"/>
                </a:lnTo>
                <a:lnTo>
                  <a:pt x="154049" y="263293"/>
                </a:lnTo>
                <a:lnTo>
                  <a:pt x="136731" y="205653"/>
                </a:lnTo>
                <a:lnTo>
                  <a:pt x="95819" y="89503"/>
                </a:lnTo>
                <a:lnTo>
                  <a:pt x="47878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3178" y="2856247"/>
            <a:ext cx="138430" cy="406400"/>
          </a:xfrm>
          <a:custGeom>
            <a:avLst/>
            <a:gdLst/>
            <a:ahLst/>
            <a:cxnLst/>
            <a:rect l="l" t="t" r="r" b="b"/>
            <a:pathLst>
              <a:path w="138429" h="406400">
                <a:moveTo>
                  <a:pt x="130547" y="0"/>
                </a:moveTo>
                <a:lnTo>
                  <a:pt x="86391" y="4700"/>
                </a:lnTo>
                <a:lnTo>
                  <a:pt x="58658" y="46119"/>
                </a:lnTo>
                <a:lnTo>
                  <a:pt x="36689" y="92779"/>
                </a:lnTo>
                <a:lnTo>
                  <a:pt x="20161" y="142774"/>
                </a:lnTo>
                <a:lnTo>
                  <a:pt x="8752" y="194199"/>
                </a:lnTo>
                <a:lnTo>
                  <a:pt x="2139" y="245146"/>
                </a:lnTo>
                <a:lnTo>
                  <a:pt x="0" y="293710"/>
                </a:lnTo>
                <a:lnTo>
                  <a:pt x="2012" y="337985"/>
                </a:lnTo>
                <a:lnTo>
                  <a:pt x="7853" y="376066"/>
                </a:lnTo>
                <a:lnTo>
                  <a:pt x="17201" y="406045"/>
                </a:lnTo>
                <a:lnTo>
                  <a:pt x="24517" y="338247"/>
                </a:lnTo>
                <a:lnTo>
                  <a:pt x="37680" y="302904"/>
                </a:lnTo>
                <a:lnTo>
                  <a:pt x="66339" y="288547"/>
                </a:lnTo>
                <a:lnTo>
                  <a:pt x="120147" y="283706"/>
                </a:lnTo>
                <a:lnTo>
                  <a:pt x="127833" y="224013"/>
                </a:lnTo>
                <a:lnTo>
                  <a:pt x="137830" y="101274"/>
                </a:lnTo>
                <a:lnTo>
                  <a:pt x="130547" y="0"/>
                </a:lnTo>
                <a:close/>
              </a:path>
            </a:pathLst>
          </a:custGeom>
          <a:solidFill>
            <a:srgbClr val="859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3614" y="2562033"/>
            <a:ext cx="612775" cy="939800"/>
          </a:xfrm>
          <a:custGeom>
            <a:avLst/>
            <a:gdLst/>
            <a:ahLst/>
            <a:cxnLst/>
            <a:rect l="l" t="t" r="r" b="b"/>
            <a:pathLst>
              <a:path w="612775" h="939800">
                <a:moveTo>
                  <a:pt x="120128" y="81145"/>
                </a:moveTo>
                <a:lnTo>
                  <a:pt x="91962" y="112977"/>
                </a:lnTo>
                <a:lnTo>
                  <a:pt x="66251" y="149310"/>
                </a:lnTo>
                <a:lnTo>
                  <a:pt x="43723" y="189853"/>
                </a:lnTo>
                <a:lnTo>
                  <a:pt x="25107" y="234313"/>
                </a:lnTo>
                <a:lnTo>
                  <a:pt x="11129" y="282400"/>
                </a:lnTo>
                <a:lnTo>
                  <a:pt x="2517" y="333823"/>
                </a:lnTo>
                <a:lnTo>
                  <a:pt x="0" y="388289"/>
                </a:lnTo>
                <a:lnTo>
                  <a:pt x="4304" y="445508"/>
                </a:lnTo>
                <a:lnTo>
                  <a:pt x="14890" y="498431"/>
                </a:lnTo>
                <a:lnTo>
                  <a:pt x="31660" y="551084"/>
                </a:lnTo>
                <a:lnTo>
                  <a:pt x="53692" y="602856"/>
                </a:lnTo>
                <a:lnTo>
                  <a:pt x="80064" y="653135"/>
                </a:lnTo>
                <a:lnTo>
                  <a:pt x="109856" y="701312"/>
                </a:lnTo>
                <a:lnTo>
                  <a:pt x="142146" y="746776"/>
                </a:lnTo>
                <a:lnTo>
                  <a:pt x="176013" y="788916"/>
                </a:lnTo>
                <a:lnTo>
                  <a:pt x="210535" y="827121"/>
                </a:lnTo>
                <a:lnTo>
                  <a:pt x="244791" y="860782"/>
                </a:lnTo>
                <a:lnTo>
                  <a:pt x="277859" y="889287"/>
                </a:lnTo>
                <a:lnTo>
                  <a:pt x="308818" y="912025"/>
                </a:lnTo>
                <a:lnTo>
                  <a:pt x="360726" y="937761"/>
                </a:lnTo>
                <a:lnTo>
                  <a:pt x="379830" y="939538"/>
                </a:lnTo>
                <a:lnTo>
                  <a:pt x="392728" y="933336"/>
                </a:lnTo>
                <a:lnTo>
                  <a:pt x="430034" y="894948"/>
                </a:lnTo>
                <a:lnTo>
                  <a:pt x="476685" y="827783"/>
                </a:lnTo>
                <a:lnTo>
                  <a:pt x="501264" y="785610"/>
                </a:lnTo>
                <a:lnTo>
                  <a:pt x="525477" y="738884"/>
                </a:lnTo>
                <a:lnTo>
                  <a:pt x="548425" y="688485"/>
                </a:lnTo>
                <a:lnTo>
                  <a:pt x="569207" y="635293"/>
                </a:lnTo>
                <a:lnTo>
                  <a:pt x="586923" y="580188"/>
                </a:lnTo>
                <a:lnTo>
                  <a:pt x="600673" y="524050"/>
                </a:lnTo>
                <a:lnTo>
                  <a:pt x="609555" y="467761"/>
                </a:lnTo>
                <a:lnTo>
                  <a:pt x="612669" y="412199"/>
                </a:lnTo>
                <a:lnTo>
                  <a:pt x="609116" y="358246"/>
                </a:lnTo>
                <a:lnTo>
                  <a:pt x="597848" y="300019"/>
                </a:lnTo>
                <a:lnTo>
                  <a:pt x="581023" y="246672"/>
                </a:lnTo>
                <a:lnTo>
                  <a:pt x="559375" y="198289"/>
                </a:lnTo>
                <a:lnTo>
                  <a:pt x="533637" y="154954"/>
                </a:lnTo>
                <a:lnTo>
                  <a:pt x="210641" y="125087"/>
                </a:lnTo>
                <a:lnTo>
                  <a:pt x="177416" y="122221"/>
                </a:lnTo>
                <a:lnTo>
                  <a:pt x="156912" y="116689"/>
                </a:lnTo>
                <a:lnTo>
                  <a:pt x="140645" y="104370"/>
                </a:lnTo>
                <a:lnTo>
                  <a:pt x="120128" y="81145"/>
                </a:lnTo>
                <a:close/>
              </a:path>
              <a:path w="612775" h="939800">
                <a:moveTo>
                  <a:pt x="300520" y="0"/>
                </a:moveTo>
                <a:lnTo>
                  <a:pt x="246172" y="669"/>
                </a:lnTo>
                <a:lnTo>
                  <a:pt x="194042" y="23461"/>
                </a:lnTo>
                <a:lnTo>
                  <a:pt x="190151" y="47756"/>
                </a:lnTo>
                <a:lnTo>
                  <a:pt x="190307" y="73865"/>
                </a:lnTo>
                <a:lnTo>
                  <a:pt x="196480" y="100178"/>
                </a:lnTo>
                <a:lnTo>
                  <a:pt x="210641" y="125087"/>
                </a:lnTo>
                <a:lnTo>
                  <a:pt x="510889" y="125087"/>
                </a:lnTo>
                <a:lnTo>
                  <a:pt x="472821" y="83764"/>
                </a:lnTo>
                <a:lnTo>
                  <a:pt x="439211" y="56077"/>
                </a:lnTo>
                <a:lnTo>
                  <a:pt x="404442" y="33772"/>
                </a:lnTo>
                <a:lnTo>
                  <a:pt x="369249" y="16936"/>
                </a:lnTo>
                <a:lnTo>
                  <a:pt x="300520" y="0"/>
                </a:lnTo>
                <a:close/>
              </a:path>
            </a:pathLst>
          </a:custGeom>
          <a:solidFill>
            <a:srgbClr val="B1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9922" y="2673916"/>
            <a:ext cx="224078" cy="2240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 rot="4800000">
            <a:off x="589011" y="3038932"/>
            <a:ext cx="46829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0"/>
              </a:lnSpc>
            </a:pP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1+7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838" y="1221585"/>
            <a:ext cx="1682750" cy="5163820"/>
          </a:xfrm>
          <a:custGeom>
            <a:avLst/>
            <a:gdLst/>
            <a:ahLst/>
            <a:cxnLst/>
            <a:rect l="l" t="t" r="r" b="b"/>
            <a:pathLst>
              <a:path w="1682750" h="5163820">
                <a:moveTo>
                  <a:pt x="1680768" y="5127561"/>
                </a:moveTo>
                <a:lnTo>
                  <a:pt x="1680768" y="5133327"/>
                </a:lnTo>
                <a:lnTo>
                  <a:pt x="1680908" y="5139334"/>
                </a:lnTo>
                <a:lnTo>
                  <a:pt x="1681200" y="5145595"/>
                </a:lnTo>
                <a:lnTo>
                  <a:pt x="1681505" y="5151793"/>
                </a:lnTo>
                <a:lnTo>
                  <a:pt x="1681949" y="5157736"/>
                </a:lnTo>
                <a:lnTo>
                  <a:pt x="1682495" y="5163413"/>
                </a:lnTo>
                <a:lnTo>
                  <a:pt x="1634302" y="5149265"/>
                </a:lnTo>
                <a:lnTo>
                  <a:pt x="1586439" y="5134230"/>
                </a:lnTo>
                <a:lnTo>
                  <a:pt x="1538917" y="5118313"/>
                </a:lnTo>
                <a:lnTo>
                  <a:pt x="1491748" y="5101520"/>
                </a:lnTo>
                <a:lnTo>
                  <a:pt x="1444941" y="5083859"/>
                </a:lnTo>
                <a:lnTo>
                  <a:pt x="1398508" y="5065335"/>
                </a:lnTo>
                <a:lnTo>
                  <a:pt x="1352459" y="5045954"/>
                </a:lnTo>
                <a:lnTo>
                  <a:pt x="1306805" y="5025722"/>
                </a:lnTo>
                <a:lnTo>
                  <a:pt x="1261558" y="5004646"/>
                </a:lnTo>
                <a:lnTo>
                  <a:pt x="1216727" y="4982732"/>
                </a:lnTo>
                <a:lnTo>
                  <a:pt x="1172323" y="4959985"/>
                </a:lnTo>
                <a:lnTo>
                  <a:pt x="1128358" y="4936412"/>
                </a:lnTo>
                <a:lnTo>
                  <a:pt x="1084841" y="4912019"/>
                </a:lnTo>
                <a:lnTo>
                  <a:pt x="1041785" y="4886812"/>
                </a:lnTo>
                <a:lnTo>
                  <a:pt x="999199" y="4860798"/>
                </a:lnTo>
                <a:lnTo>
                  <a:pt x="957094" y="4833982"/>
                </a:lnTo>
                <a:lnTo>
                  <a:pt x="915481" y="4806370"/>
                </a:lnTo>
                <a:lnTo>
                  <a:pt x="874371" y="4777970"/>
                </a:lnTo>
                <a:lnTo>
                  <a:pt x="833774" y="4748786"/>
                </a:lnTo>
                <a:lnTo>
                  <a:pt x="793702" y="4718825"/>
                </a:lnTo>
                <a:lnTo>
                  <a:pt x="754165" y="4688093"/>
                </a:lnTo>
                <a:lnTo>
                  <a:pt x="715174" y="4656597"/>
                </a:lnTo>
                <a:lnTo>
                  <a:pt x="676739" y="4624342"/>
                </a:lnTo>
                <a:lnTo>
                  <a:pt x="638872" y="4591335"/>
                </a:lnTo>
                <a:lnTo>
                  <a:pt x="601582" y="4557581"/>
                </a:lnTo>
                <a:lnTo>
                  <a:pt x="564882" y="4523087"/>
                </a:lnTo>
                <a:lnTo>
                  <a:pt x="528782" y="4487859"/>
                </a:lnTo>
                <a:lnTo>
                  <a:pt x="493292" y="4451903"/>
                </a:lnTo>
                <a:lnTo>
                  <a:pt x="458423" y="4415226"/>
                </a:lnTo>
                <a:lnTo>
                  <a:pt x="424186" y="4377833"/>
                </a:lnTo>
                <a:lnTo>
                  <a:pt x="390591" y="4339730"/>
                </a:lnTo>
                <a:lnTo>
                  <a:pt x="357651" y="4300924"/>
                </a:lnTo>
                <a:lnTo>
                  <a:pt x="325374" y="4261421"/>
                </a:lnTo>
                <a:lnTo>
                  <a:pt x="293773" y="4221227"/>
                </a:lnTo>
                <a:lnTo>
                  <a:pt x="262857" y="4180348"/>
                </a:lnTo>
                <a:lnTo>
                  <a:pt x="232638" y="4138790"/>
                </a:lnTo>
                <a:lnTo>
                  <a:pt x="236476" y="4133208"/>
                </a:lnTo>
                <a:lnTo>
                  <a:pt x="240233" y="4127566"/>
                </a:lnTo>
                <a:lnTo>
                  <a:pt x="270889" y="4072624"/>
                </a:lnTo>
                <a:lnTo>
                  <a:pt x="289298" y="4027073"/>
                </a:lnTo>
                <a:lnTo>
                  <a:pt x="302593" y="3979859"/>
                </a:lnTo>
                <a:lnTo>
                  <a:pt x="310658" y="3931403"/>
                </a:lnTo>
                <a:lnTo>
                  <a:pt x="313372" y="3882123"/>
                </a:lnTo>
                <a:lnTo>
                  <a:pt x="310213" y="3829251"/>
                </a:lnTo>
                <a:lnTo>
                  <a:pt x="300848" y="3777103"/>
                </a:lnTo>
                <a:lnTo>
                  <a:pt x="285442" y="3726389"/>
                </a:lnTo>
                <a:lnTo>
                  <a:pt x="264159" y="3677818"/>
                </a:lnTo>
                <a:lnTo>
                  <a:pt x="241786" y="3632992"/>
                </a:lnTo>
                <a:lnTo>
                  <a:pt x="220395" y="3587873"/>
                </a:lnTo>
                <a:lnTo>
                  <a:pt x="199985" y="3542467"/>
                </a:lnTo>
                <a:lnTo>
                  <a:pt x="180560" y="3496777"/>
                </a:lnTo>
                <a:lnTo>
                  <a:pt x="162119" y="3450811"/>
                </a:lnTo>
                <a:lnTo>
                  <a:pt x="144665" y="3404571"/>
                </a:lnTo>
                <a:lnTo>
                  <a:pt x="128198" y="3358064"/>
                </a:lnTo>
                <a:lnTo>
                  <a:pt x="112719" y="3311294"/>
                </a:lnTo>
                <a:lnTo>
                  <a:pt x="98231" y="3264267"/>
                </a:lnTo>
                <a:lnTo>
                  <a:pt x="84733" y="3216987"/>
                </a:lnTo>
                <a:lnTo>
                  <a:pt x="72228" y="3169460"/>
                </a:lnTo>
                <a:lnTo>
                  <a:pt x="60716" y="3121690"/>
                </a:lnTo>
                <a:lnTo>
                  <a:pt x="50198" y="3073683"/>
                </a:lnTo>
                <a:lnTo>
                  <a:pt x="40677" y="3025444"/>
                </a:lnTo>
                <a:lnTo>
                  <a:pt x="32153" y="2976977"/>
                </a:lnTo>
                <a:lnTo>
                  <a:pt x="24627" y="2928287"/>
                </a:lnTo>
                <a:lnTo>
                  <a:pt x="18100" y="2879380"/>
                </a:lnTo>
                <a:lnTo>
                  <a:pt x="12575" y="2830261"/>
                </a:lnTo>
                <a:lnTo>
                  <a:pt x="8051" y="2780934"/>
                </a:lnTo>
                <a:lnTo>
                  <a:pt x="4530" y="2731406"/>
                </a:lnTo>
                <a:lnTo>
                  <a:pt x="2014" y="2681680"/>
                </a:lnTo>
                <a:lnTo>
                  <a:pt x="503" y="2631761"/>
                </a:lnTo>
                <a:lnTo>
                  <a:pt x="0" y="2581656"/>
                </a:lnTo>
                <a:lnTo>
                  <a:pt x="510" y="2531191"/>
                </a:lnTo>
                <a:lnTo>
                  <a:pt x="2042" y="2480917"/>
                </a:lnTo>
                <a:lnTo>
                  <a:pt x="4592" y="2430840"/>
                </a:lnTo>
                <a:lnTo>
                  <a:pt x="8161" y="2380964"/>
                </a:lnTo>
                <a:lnTo>
                  <a:pt x="12747" y="2331294"/>
                </a:lnTo>
                <a:lnTo>
                  <a:pt x="18349" y="2281837"/>
                </a:lnTo>
                <a:lnTo>
                  <a:pt x="24965" y="2232595"/>
                </a:lnTo>
                <a:lnTo>
                  <a:pt x="32594" y="2183576"/>
                </a:lnTo>
                <a:lnTo>
                  <a:pt x="41236" y="2134783"/>
                </a:lnTo>
                <a:lnTo>
                  <a:pt x="50888" y="2086222"/>
                </a:lnTo>
                <a:lnTo>
                  <a:pt x="61550" y="2037899"/>
                </a:lnTo>
                <a:lnTo>
                  <a:pt x="73220" y="1989817"/>
                </a:lnTo>
                <a:lnTo>
                  <a:pt x="85897" y="1941983"/>
                </a:lnTo>
                <a:lnTo>
                  <a:pt x="99580" y="1894401"/>
                </a:lnTo>
                <a:lnTo>
                  <a:pt x="114268" y="1847076"/>
                </a:lnTo>
                <a:lnTo>
                  <a:pt x="129959" y="1800014"/>
                </a:lnTo>
                <a:lnTo>
                  <a:pt x="146653" y="1753219"/>
                </a:lnTo>
                <a:lnTo>
                  <a:pt x="164347" y="1706697"/>
                </a:lnTo>
                <a:lnTo>
                  <a:pt x="183042" y="1660453"/>
                </a:lnTo>
                <a:lnTo>
                  <a:pt x="202734" y="1614492"/>
                </a:lnTo>
                <a:lnTo>
                  <a:pt x="223424" y="1568818"/>
                </a:lnTo>
                <a:lnTo>
                  <a:pt x="245111" y="1523438"/>
                </a:lnTo>
                <a:lnTo>
                  <a:pt x="267792" y="1478356"/>
                </a:lnTo>
                <a:lnTo>
                  <a:pt x="289375" y="1429541"/>
                </a:lnTo>
                <a:lnTo>
                  <a:pt x="305009" y="1378519"/>
                </a:lnTo>
                <a:lnTo>
                  <a:pt x="314519" y="1326010"/>
                </a:lnTo>
                <a:lnTo>
                  <a:pt x="317728" y="1272730"/>
                </a:lnTo>
                <a:lnTo>
                  <a:pt x="315031" y="1223628"/>
                </a:lnTo>
                <a:lnTo>
                  <a:pt x="307016" y="1175324"/>
                </a:lnTo>
                <a:lnTo>
                  <a:pt x="293796" y="1128228"/>
                </a:lnTo>
                <a:lnTo>
                  <a:pt x="275485" y="1082755"/>
                </a:lnTo>
                <a:lnTo>
                  <a:pt x="252196" y="1039317"/>
                </a:lnTo>
                <a:lnTo>
                  <a:pt x="237858" y="1017308"/>
                </a:lnTo>
                <a:lnTo>
                  <a:pt x="268050" y="976080"/>
                </a:lnTo>
                <a:lnTo>
                  <a:pt x="298931" y="935524"/>
                </a:lnTo>
                <a:lnTo>
                  <a:pt x="330490" y="895647"/>
                </a:lnTo>
                <a:lnTo>
                  <a:pt x="362717" y="856454"/>
                </a:lnTo>
                <a:lnTo>
                  <a:pt x="395601" y="817952"/>
                </a:lnTo>
                <a:lnTo>
                  <a:pt x="429132" y="780146"/>
                </a:lnTo>
                <a:lnTo>
                  <a:pt x="463297" y="743043"/>
                </a:lnTo>
                <a:lnTo>
                  <a:pt x="498088" y="706649"/>
                </a:lnTo>
                <a:lnTo>
                  <a:pt x="533493" y="670969"/>
                </a:lnTo>
                <a:lnTo>
                  <a:pt x="569501" y="636010"/>
                </a:lnTo>
                <a:lnTo>
                  <a:pt x="606102" y="601778"/>
                </a:lnTo>
                <a:lnTo>
                  <a:pt x="643285" y="568279"/>
                </a:lnTo>
                <a:lnTo>
                  <a:pt x="681039" y="535519"/>
                </a:lnTo>
                <a:lnTo>
                  <a:pt x="719355" y="503505"/>
                </a:lnTo>
                <a:lnTo>
                  <a:pt x="758220" y="472241"/>
                </a:lnTo>
                <a:lnTo>
                  <a:pt x="797624" y="441735"/>
                </a:lnTo>
                <a:lnTo>
                  <a:pt x="837557" y="411992"/>
                </a:lnTo>
                <a:lnTo>
                  <a:pt x="878008" y="383019"/>
                </a:lnTo>
                <a:lnTo>
                  <a:pt x="918966" y="354821"/>
                </a:lnTo>
                <a:lnTo>
                  <a:pt x="960420" y="327405"/>
                </a:lnTo>
                <a:lnTo>
                  <a:pt x="1002360" y="300776"/>
                </a:lnTo>
                <a:lnTo>
                  <a:pt x="1044776" y="274941"/>
                </a:lnTo>
                <a:lnTo>
                  <a:pt x="1087655" y="249906"/>
                </a:lnTo>
                <a:lnTo>
                  <a:pt x="1130989" y="225677"/>
                </a:lnTo>
                <a:lnTo>
                  <a:pt x="1174765" y="202260"/>
                </a:lnTo>
                <a:lnTo>
                  <a:pt x="1218974" y="179661"/>
                </a:lnTo>
                <a:lnTo>
                  <a:pt x="1263604" y="157886"/>
                </a:lnTo>
                <a:lnTo>
                  <a:pt x="1308645" y="136941"/>
                </a:lnTo>
                <a:lnTo>
                  <a:pt x="1354086" y="116833"/>
                </a:lnTo>
                <a:lnTo>
                  <a:pt x="1399917" y="97567"/>
                </a:lnTo>
                <a:lnTo>
                  <a:pt x="1446127" y="79149"/>
                </a:lnTo>
                <a:lnTo>
                  <a:pt x="1492705" y="61586"/>
                </a:lnTo>
                <a:lnTo>
                  <a:pt x="1539640" y="44883"/>
                </a:lnTo>
                <a:lnTo>
                  <a:pt x="1586922" y="29047"/>
                </a:lnTo>
                <a:lnTo>
                  <a:pt x="1634540" y="14084"/>
                </a:lnTo>
                <a:lnTo>
                  <a:pt x="1682483" y="0"/>
                </a:lnTo>
                <a:lnTo>
                  <a:pt x="1682054" y="8927"/>
                </a:lnTo>
                <a:lnTo>
                  <a:pt x="1681626" y="17857"/>
                </a:lnTo>
                <a:lnTo>
                  <a:pt x="1681197" y="26790"/>
                </a:lnTo>
                <a:lnTo>
                  <a:pt x="1680768" y="35725"/>
                </a:lnTo>
                <a:lnTo>
                  <a:pt x="1680768" y="51275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011" y="600872"/>
            <a:ext cx="9037955" cy="6405245"/>
          </a:xfrm>
          <a:custGeom>
            <a:avLst/>
            <a:gdLst/>
            <a:ahLst/>
            <a:cxnLst/>
            <a:rect l="l" t="t" r="r" b="b"/>
            <a:pathLst>
              <a:path w="9037955" h="6405245">
                <a:moveTo>
                  <a:pt x="1872602" y="426961"/>
                </a:moveTo>
                <a:lnTo>
                  <a:pt x="1829477" y="452308"/>
                </a:lnTo>
                <a:lnTo>
                  <a:pt x="1786774" y="478316"/>
                </a:lnTo>
                <a:lnTo>
                  <a:pt x="1744500" y="504977"/>
                </a:lnTo>
                <a:lnTo>
                  <a:pt x="1702664" y="532285"/>
                </a:lnTo>
                <a:lnTo>
                  <a:pt x="1661273" y="560232"/>
                </a:lnTo>
                <a:lnTo>
                  <a:pt x="1620333" y="588811"/>
                </a:lnTo>
                <a:lnTo>
                  <a:pt x="1579854" y="618013"/>
                </a:lnTo>
                <a:lnTo>
                  <a:pt x="1539841" y="647833"/>
                </a:lnTo>
                <a:lnTo>
                  <a:pt x="1500304" y="678262"/>
                </a:lnTo>
                <a:lnTo>
                  <a:pt x="1461248" y="709293"/>
                </a:lnTo>
                <a:lnTo>
                  <a:pt x="1422683" y="740918"/>
                </a:lnTo>
                <a:lnTo>
                  <a:pt x="1384614" y="773131"/>
                </a:lnTo>
                <a:lnTo>
                  <a:pt x="1347051" y="805924"/>
                </a:lnTo>
                <a:lnTo>
                  <a:pt x="1310000" y="839289"/>
                </a:lnTo>
                <a:lnTo>
                  <a:pt x="1273468" y="873220"/>
                </a:lnTo>
                <a:lnTo>
                  <a:pt x="1237464" y="907708"/>
                </a:lnTo>
                <a:lnTo>
                  <a:pt x="1201995" y="942747"/>
                </a:lnTo>
                <a:lnTo>
                  <a:pt x="1167068" y="978328"/>
                </a:lnTo>
                <a:lnTo>
                  <a:pt x="1132691" y="1014446"/>
                </a:lnTo>
                <a:lnTo>
                  <a:pt x="1098872" y="1051091"/>
                </a:lnTo>
                <a:lnTo>
                  <a:pt x="1065617" y="1088258"/>
                </a:lnTo>
                <a:lnTo>
                  <a:pt x="1032935" y="1125938"/>
                </a:lnTo>
                <a:lnTo>
                  <a:pt x="1000833" y="1164124"/>
                </a:lnTo>
                <a:lnTo>
                  <a:pt x="969318" y="1202809"/>
                </a:lnTo>
                <a:lnTo>
                  <a:pt x="938398" y="1241986"/>
                </a:lnTo>
                <a:lnTo>
                  <a:pt x="908081" y="1281646"/>
                </a:lnTo>
                <a:lnTo>
                  <a:pt x="878374" y="1321783"/>
                </a:lnTo>
                <a:lnTo>
                  <a:pt x="849284" y="1362389"/>
                </a:lnTo>
                <a:lnTo>
                  <a:pt x="820820" y="1403457"/>
                </a:lnTo>
                <a:lnTo>
                  <a:pt x="792988" y="1444980"/>
                </a:lnTo>
                <a:lnTo>
                  <a:pt x="747052" y="1444980"/>
                </a:lnTo>
                <a:lnTo>
                  <a:pt x="696203" y="1447920"/>
                </a:lnTo>
                <a:lnTo>
                  <a:pt x="646532" y="1456559"/>
                </a:lnTo>
                <a:lnTo>
                  <a:pt x="598469" y="1470629"/>
                </a:lnTo>
                <a:lnTo>
                  <a:pt x="552444" y="1489858"/>
                </a:lnTo>
                <a:lnTo>
                  <a:pt x="508887" y="1513978"/>
                </a:lnTo>
                <a:lnTo>
                  <a:pt x="468228" y="1542718"/>
                </a:lnTo>
                <a:lnTo>
                  <a:pt x="430898" y="1575808"/>
                </a:lnTo>
                <a:lnTo>
                  <a:pt x="397326" y="1612979"/>
                </a:lnTo>
                <a:lnTo>
                  <a:pt x="367943" y="1653962"/>
                </a:lnTo>
                <a:lnTo>
                  <a:pt x="343179" y="1698485"/>
                </a:lnTo>
                <a:lnTo>
                  <a:pt x="321492" y="1744245"/>
                </a:lnTo>
                <a:lnTo>
                  <a:pt x="300506" y="1790216"/>
                </a:lnTo>
                <a:lnTo>
                  <a:pt x="280223" y="1836395"/>
                </a:lnTo>
                <a:lnTo>
                  <a:pt x="260642" y="1882779"/>
                </a:lnTo>
                <a:lnTo>
                  <a:pt x="241765" y="1929365"/>
                </a:lnTo>
                <a:lnTo>
                  <a:pt x="223592" y="1976151"/>
                </a:lnTo>
                <a:lnTo>
                  <a:pt x="206124" y="2023134"/>
                </a:lnTo>
                <a:lnTo>
                  <a:pt x="189362" y="2070310"/>
                </a:lnTo>
                <a:lnTo>
                  <a:pt x="173305" y="2117678"/>
                </a:lnTo>
                <a:lnTo>
                  <a:pt x="157955" y="2165234"/>
                </a:lnTo>
                <a:lnTo>
                  <a:pt x="143313" y="2212975"/>
                </a:lnTo>
                <a:lnTo>
                  <a:pt x="129378" y="2260899"/>
                </a:lnTo>
                <a:lnTo>
                  <a:pt x="116153" y="2309002"/>
                </a:lnTo>
                <a:lnTo>
                  <a:pt x="103636" y="2357283"/>
                </a:lnTo>
                <a:lnTo>
                  <a:pt x="91830" y="2405737"/>
                </a:lnTo>
                <a:lnTo>
                  <a:pt x="80734" y="2454363"/>
                </a:lnTo>
                <a:lnTo>
                  <a:pt x="70349" y="2503157"/>
                </a:lnTo>
                <a:lnTo>
                  <a:pt x="60676" y="2552116"/>
                </a:lnTo>
                <a:lnTo>
                  <a:pt x="51716" y="2601239"/>
                </a:lnTo>
                <a:lnTo>
                  <a:pt x="43468" y="2650521"/>
                </a:lnTo>
                <a:lnTo>
                  <a:pt x="35935" y="2699960"/>
                </a:lnTo>
                <a:lnTo>
                  <a:pt x="29116" y="2749553"/>
                </a:lnTo>
                <a:lnTo>
                  <a:pt x="23012" y="2799298"/>
                </a:lnTo>
                <a:lnTo>
                  <a:pt x="17624" y="2849192"/>
                </a:lnTo>
                <a:lnTo>
                  <a:pt x="12952" y="2899231"/>
                </a:lnTo>
                <a:lnTo>
                  <a:pt x="8997" y="2949413"/>
                </a:lnTo>
                <a:lnTo>
                  <a:pt x="5759" y="2999735"/>
                </a:lnTo>
                <a:lnTo>
                  <a:pt x="3240" y="3050195"/>
                </a:lnTo>
                <a:lnTo>
                  <a:pt x="1440" y="3100788"/>
                </a:lnTo>
                <a:lnTo>
                  <a:pt x="360" y="3151514"/>
                </a:lnTo>
                <a:lnTo>
                  <a:pt x="0" y="3202368"/>
                </a:lnTo>
                <a:lnTo>
                  <a:pt x="355" y="3252850"/>
                </a:lnTo>
                <a:lnTo>
                  <a:pt x="1422" y="3303208"/>
                </a:lnTo>
                <a:lnTo>
                  <a:pt x="3199" y="3353437"/>
                </a:lnTo>
                <a:lnTo>
                  <a:pt x="5685" y="3403536"/>
                </a:lnTo>
                <a:lnTo>
                  <a:pt x="8881" y="3453502"/>
                </a:lnTo>
                <a:lnTo>
                  <a:pt x="12785" y="3503331"/>
                </a:lnTo>
                <a:lnTo>
                  <a:pt x="17397" y="3553021"/>
                </a:lnTo>
                <a:lnTo>
                  <a:pt x="22715" y="3602570"/>
                </a:lnTo>
                <a:lnTo>
                  <a:pt x="28741" y="3651973"/>
                </a:lnTo>
                <a:lnTo>
                  <a:pt x="35472" y="3701230"/>
                </a:lnTo>
                <a:lnTo>
                  <a:pt x="42908" y="3750335"/>
                </a:lnTo>
                <a:lnTo>
                  <a:pt x="51049" y="3799288"/>
                </a:lnTo>
                <a:lnTo>
                  <a:pt x="59894" y="3848085"/>
                </a:lnTo>
                <a:lnTo>
                  <a:pt x="69442" y="3896723"/>
                </a:lnTo>
                <a:lnTo>
                  <a:pt x="79693" y="3945200"/>
                </a:lnTo>
                <a:lnTo>
                  <a:pt x="90646" y="3993512"/>
                </a:lnTo>
                <a:lnTo>
                  <a:pt x="102300" y="4041657"/>
                </a:lnTo>
                <a:lnTo>
                  <a:pt x="114655" y="4089632"/>
                </a:lnTo>
                <a:lnTo>
                  <a:pt x="127710" y="4137434"/>
                </a:lnTo>
                <a:lnTo>
                  <a:pt x="141464" y="4185061"/>
                </a:lnTo>
                <a:lnTo>
                  <a:pt x="155918" y="4232509"/>
                </a:lnTo>
                <a:lnTo>
                  <a:pt x="171069" y="4279776"/>
                </a:lnTo>
                <a:lnTo>
                  <a:pt x="186918" y="4326859"/>
                </a:lnTo>
                <a:lnTo>
                  <a:pt x="203464" y="4373756"/>
                </a:lnTo>
                <a:lnTo>
                  <a:pt x="220707" y="4420462"/>
                </a:lnTo>
                <a:lnTo>
                  <a:pt x="238644" y="4466976"/>
                </a:lnTo>
                <a:lnTo>
                  <a:pt x="257277" y="4513295"/>
                </a:lnTo>
                <a:lnTo>
                  <a:pt x="276605" y="4559416"/>
                </a:lnTo>
                <a:lnTo>
                  <a:pt x="296626" y="4605335"/>
                </a:lnTo>
                <a:lnTo>
                  <a:pt x="317340" y="4651052"/>
                </a:lnTo>
                <a:lnTo>
                  <a:pt x="338747" y="4696561"/>
                </a:lnTo>
                <a:lnTo>
                  <a:pt x="363453" y="4741297"/>
                </a:lnTo>
                <a:lnTo>
                  <a:pt x="392806" y="4782476"/>
                </a:lnTo>
                <a:lnTo>
                  <a:pt x="426375" y="4819826"/>
                </a:lnTo>
                <a:lnTo>
                  <a:pt x="463729" y="4853076"/>
                </a:lnTo>
                <a:lnTo>
                  <a:pt x="504437" y="4881954"/>
                </a:lnTo>
                <a:lnTo>
                  <a:pt x="548068" y="4906190"/>
                </a:lnTo>
                <a:lnTo>
                  <a:pt x="594192" y="4925512"/>
                </a:lnTo>
                <a:lnTo>
                  <a:pt x="642376" y="4939650"/>
                </a:lnTo>
                <a:lnTo>
                  <a:pt x="692190" y="4948331"/>
                </a:lnTo>
                <a:lnTo>
                  <a:pt x="743203" y="4951285"/>
                </a:lnTo>
                <a:lnTo>
                  <a:pt x="787552" y="4951285"/>
                </a:lnTo>
                <a:lnTo>
                  <a:pt x="815346" y="4993033"/>
                </a:lnTo>
                <a:lnTo>
                  <a:pt x="843776" y="5034324"/>
                </a:lnTo>
                <a:lnTo>
                  <a:pt x="872837" y="5075150"/>
                </a:lnTo>
                <a:lnTo>
                  <a:pt x="902520" y="5115506"/>
                </a:lnTo>
                <a:lnTo>
                  <a:pt x="932817" y="5155382"/>
                </a:lnTo>
                <a:lnTo>
                  <a:pt x="963722" y="5194773"/>
                </a:lnTo>
                <a:lnTo>
                  <a:pt x="995226" y="5233669"/>
                </a:lnTo>
                <a:lnTo>
                  <a:pt x="1027322" y="5272065"/>
                </a:lnTo>
                <a:lnTo>
                  <a:pt x="1060003" y="5309952"/>
                </a:lnTo>
                <a:lnTo>
                  <a:pt x="1093261" y="5347324"/>
                </a:lnTo>
                <a:lnTo>
                  <a:pt x="1127089" y="5384173"/>
                </a:lnTo>
                <a:lnTo>
                  <a:pt x="1161479" y="5420491"/>
                </a:lnTo>
                <a:lnTo>
                  <a:pt x="1196424" y="5456271"/>
                </a:lnTo>
                <a:lnTo>
                  <a:pt x="1231915" y="5491506"/>
                </a:lnTo>
                <a:lnTo>
                  <a:pt x="1267947" y="5526189"/>
                </a:lnTo>
                <a:lnTo>
                  <a:pt x="1304511" y="5560311"/>
                </a:lnTo>
                <a:lnTo>
                  <a:pt x="1341599" y="5593866"/>
                </a:lnTo>
                <a:lnTo>
                  <a:pt x="1379204" y="5626846"/>
                </a:lnTo>
                <a:lnTo>
                  <a:pt x="1417320" y="5659245"/>
                </a:lnTo>
                <a:lnTo>
                  <a:pt x="1455937" y="5691053"/>
                </a:lnTo>
                <a:lnTo>
                  <a:pt x="1495049" y="5722265"/>
                </a:lnTo>
                <a:lnTo>
                  <a:pt x="1534648" y="5752873"/>
                </a:lnTo>
                <a:lnTo>
                  <a:pt x="1574727" y="5782869"/>
                </a:lnTo>
                <a:lnTo>
                  <a:pt x="1615278" y="5812246"/>
                </a:lnTo>
                <a:lnTo>
                  <a:pt x="1656294" y="5840996"/>
                </a:lnTo>
                <a:lnTo>
                  <a:pt x="1697767" y="5869113"/>
                </a:lnTo>
                <a:lnTo>
                  <a:pt x="1739690" y="5896589"/>
                </a:lnTo>
                <a:lnTo>
                  <a:pt x="1782054" y="5923416"/>
                </a:lnTo>
                <a:lnTo>
                  <a:pt x="1824854" y="5949587"/>
                </a:lnTo>
                <a:lnTo>
                  <a:pt x="1868081" y="5975096"/>
                </a:lnTo>
                <a:lnTo>
                  <a:pt x="1912354" y="6000280"/>
                </a:lnTo>
                <a:lnTo>
                  <a:pt x="1956996" y="6024732"/>
                </a:lnTo>
                <a:lnTo>
                  <a:pt x="2001996" y="6048449"/>
                </a:lnTo>
                <a:lnTo>
                  <a:pt x="2047343" y="6071427"/>
                </a:lnTo>
                <a:lnTo>
                  <a:pt x="2093029" y="6093665"/>
                </a:lnTo>
                <a:lnTo>
                  <a:pt x="2139043" y="6115159"/>
                </a:lnTo>
                <a:lnTo>
                  <a:pt x="2185374" y="6135907"/>
                </a:lnTo>
                <a:lnTo>
                  <a:pt x="2232014" y="6155907"/>
                </a:lnTo>
                <a:lnTo>
                  <a:pt x="2278952" y="6175155"/>
                </a:lnTo>
                <a:lnTo>
                  <a:pt x="2326178" y="6193649"/>
                </a:lnTo>
                <a:lnTo>
                  <a:pt x="2373682" y="6211386"/>
                </a:lnTo>
                <a:lnTo>
                  <a:pt x="2421454" y="6228363"/>
                </a:lnTo>
                <a:lnTo>
                  <a:pt x="2469485" y="6244578"/>
                </a:lnTo>
                <a:lnTo>
                  <a:pt x="2517763" y="6260029"/>
                </a:lnTo>
                <a:lnTo>
                  <a:pt x="2566279" y="6274712"/>
                </a:lnTo>
                <a:lnTo>
                  <a:pt x="2615024" y="6288624"/>
                </a:lnTo>
                <a:lnTo>
                  <a:pt x="2663987" y="6301764"/>
                </a:lnTo>
                <a:lnTo>
                  <a:pt x="2713157" y="6314128"/>
                </a:lnTo>
                <a:lnTo>
                  <a:pt x="2762526" y="6325714"/>
                </a:lnTo>
                <a:lnTo>
                  <a:pt x="2812084" y="6336519"/>
                </a:lnTo>
                <a:lnTo>
                  <a:pt x="2861819" y="6346541"/>
                </a:lnTo>
                <a:lnTo>
                  <a:pt x="2911722" y="6355776"/>
                </a:lnTo>
                <a:lnTo>
                  <a:pt x="2961784" y="6364222"/>
                </a:lnTo>
                <a:lnTo>
                  <a:pt x="3011994" y="6371876"/>
                </a:lnTo>
                <a:lnTo>
                  <a:pt x="3062342" y="6378736"/>
                </a:lnTo>
                <a:lnTo>
                  <a:pt x="3112818" y="6384799"/>
                </a:lnTo>
                <a:lnTo>
                  <a:pt x="3163413" y="6390062"/>
                </a:lnTo>
                <a:lnTo>
                  <a:pt x="3214116" y="6394523"/>
                </a:lnTo>
                <a:lnTo>
                  <a:pt x="3264916" y="6398179"/>
                </a:lnTo>
                <a:lnTo>
                  <a:pt x="3315806" y="6401027"/>
                </a:lnTo>
                <a:lnTo>
                  <a:pt x="3366773" y="6403065"/>
                </a:lnTo>
                <a:lnTo>
                  <a:pt x="3417809" y="6404290"/>
                </a:lnTo>
                <a:lnTo>
                  <a:pt x="3468903" y="6404698"/>
                </a:lnTo>
                <a:lnTo>
                  <a:pt x="3515464" y="6400512"/>
                </a:lnTo>
                <a:lnTo>
                  <a:pt x="3559311" y="6388446"/>
                </a:lnTo>
                <a:lnTo>
                  <a:pt x="3599706" y="6369239"/>
                </a:lnTo>
                <a:lnTo>
                  <a:pt x="3635912" y="6343627"/>
                </a:lnTo>
                <a:lnTo>
                  <a:pt x="3667190" y="6312350"/>
                </a:lnTo>
                <a:lnTo>
                  <a:pt x="3692802" y="6276146"/>
                </a:lnTo>
                <a:lnTo>
                  <a:pt x="3712010" y="6235753"/>
                </a:lnTo>
                <a:lnTo>
                  <a:pt x="3724076" y="6191909"/>
                </a:lnTo>
                <a:lnTo>
                  <a:pt x="3728262" y="6145352"/>
                </a:lnTo>
                <a:lnTo>
                  <a:pt x="3728262" y="6115685"/>
                </a:lnTo>
                <a:lnTo>
                  <a:pt x="3791127" y="6115685"/>
                </a:lnTo>
                <a:lnTo>
                  <a:pt x="3837153" y="6112817"/>
                </a:lnTo>
                <a:lnTo>
                  <a:pt x="3881491" y="6104444"/>
                </a:lnTo>
                <a:lnTo>
                  <a:pt x="3923793" y="6090914"/>
                </a:lnTo>
                <a:lnTo>
                  <a:pt x="3963714" y="6072573"/>
                </a:lnTo>
                <a:lnTo>
                  <a:pt x="4000905" y="6049768"/>
                </a:lnTo>
                <a:lnTo>
                  <a:pt x="4035020" y="6022846"/>
                </a:lnTo>
                <a:lnTo>
                  <a:pt x="4065712" y="5992155"/>
                </a:lnTo>
                <a:lnTo>
                  <a:pt x="4092634" y="5958041"/>
                </a:lnTo>
                <a:lnTo>
                  <a:pt x="4115439" y="5920851"/>
                </a:lnTo>
                <a:lnTo>
                  <a:pt x="4133780" y="5880933"/>
                </a:lnTo>
                <a:lnTo>
                  <a:pt x="4147310" y="5838632"/>
                </a:lnTo>
                <a:lnTo>
                  <a:pt x="4155683" y="5794297"/>
                </a:lnTo>
                <a:lnTo>
                  <a:pt x="4158551" y="5748274"/>
                </a:lnTo>
                <a:lnTo>
                  <a:pt x="4158551" y="5713628"/>
                </a:lnTo>
                <a:lnTo>
                  <a:pt x="8588451" y="5258257"/>
                </a:lnTo>
                <a:lnTo>
                  <a:pt x="8635668" y="5251163"/>
                </a:lnTo>
                <a:lnTo>
                  <a:pt x="8681221" y="5239885"/>
                </a:lnTo>
                <a:lnTo>
                  <a:pt x="8724917" y="5224634"/>
                </a:lnTo>
                <a:lnTo>
                  <a:pt x="8766567" y="5205622"/>
                </a:lnTo>
                <a:lnTo>
                  <a:pt x="8805980" y="5183059"/>
                </a:lnTo>
                <a:lnTo>
                  <a:pt x="8842965" y="5157155"/>
                </a:lnTo>
                <a:lnTo>
                  <a:pt x="8877332" y="5128123"/>
                </a:lnTo>
                <a:lnTo>
                  <a:pt x="8908891" y="5096173"/>
                </a:lnTo>
                <a:lnTo>
                  <a:pt x="8937450" y="5061516"/>
                </a:lnTo>
                <a:lnTo>
                  <a:pt x="8962820" y="5024363"/>
                </a:lnTo>
                <a:lnTo>
                  <a:pt x="8984809" y="4984925"/>
                </a:lnTo>
                <a:lnTo>
                  <a:pt x="9003228" y="4943414"/>
                </a:lnTo>
                <a:lnTo>
                  <a:pt x="9017885" y="4900039"/>
                </a:lnTo>
                <a:lnTo>
                  <a:pt x="9028590" y="4855013"/>
                </a:lnTo>
                <a:lnTo>
                  <a:pt x="9035153" y="4808546"/>
                </a:lnTo>
                <a:lnTo>
                  <a:pt x="9037383" y="4760849"/>
                </a:lnTo>
                <a:lnTo>
                  <a:pt x="9037383" y="1643862"/>
                </a:lnTo>
                <a:lnTo>
                  <a:pt x="9035153" y="1596167"/>
                </a:lnTo>
                <a:lnTo>
                  <a:pt x="9028590" y="1549701"/>
                </a:lnTo>
                <a:lnTo>
                  <a:pt x="9017885" y="1504676"/>
                </a:lnTo>
                <a:lnTo>
                  <a:pt x="9003228" y="1461302"/>
                </a:lnTo>
                <a:lnTo>
                  <a:pt x="8984809" y="1419791"/>
                </a:lnTo>
                <a:lnTo>
                  <a:pt x="8962820" y="1380353"/>
                </a:lnTo>
                <a:lnTo>
                  <a:pt x="8937450" y="1343200"/>
                </a:lnTo>
                <a:lnTo>
                  <a:pt x="8908891" y="1308542"/>
                </a:lnTo>
                <a:lnTo>
                  <a:pt x="8877332" y="1276592"/>
                </a:lnTo>
                <a:lnTo>
                  <a:pt x="8842965" y="1247559"/>
                </a:lnTo>
                <a:lnTo>
                  <a:pt x="8805980" y="1221655"/>
                </a:lnTo>
                <a:lnTo>
                  <a:pt x="8766567" y="1199090"/>
                </a:lnTo>
                <a:lnTo>
                  <a:pt x="8724917" y="1180077"/>
                </a:lnTo>
                <a:lnTo>
                  <a:pt x="8681221" y="1164826"/>
                </a:lnTo>
                <a:lnTo>
                  <a:pt x="8635668" y="1153548"/>
                </a:lnTo>
                <a:lnTo>
                  <a:pt x="8588451" y="1146454"/>
                </a:lnTo>
                <a:lnTo>
                  <a:pt x="4204195" y="695782"/>
                </a:lnTo>
                <a:lnTo>
                  <a:pt x="4158551" y="691070"/>
                </a:lnTo>
                <a:lnTo>
                  <a:pt x="4158551" y="656437"/>
                </a:lnTo>
                <a:lnTo>
                  <a:pt x="4155683" y="610414"/>
                </a:lnTo>
                <a:lnTo>
                  <a:pt x="4147310" y="566078"/>
                </a:lnTo>
                <a:lnTo>
                  <a:pt x="4133780" y="523778"/>
                </a:lnTo>
                <a:lnTo>
                  <a:pt x="4115439" y="483859"/>
                </a:lnTo>
                <a:lnTo>
                  <a:pt x="4092634" y="446669"/>
                </a:lnTo>
                <a:lnTo>
                  <a:pt x="4065712" y="412555"/>
                </a:lnTo>
                <a:lnTo>
                  <a:pt x="4035020" y="381864"/>
                </a:lnTo>
                <a:lnTo>
                  <a:pt x="4000905" y="354943"/>
                </a:lnTo>
                <a:lnTo>
                  <a:pt x="3963714" y="332138"/>
                </a:lnTo>
                <a:lnTo>
                  <a:pt x="3923793" y="313797"/>
                </a:lnTo>
                <a:lnTo>
                  <a:pt x="3881491" y="300267"/>
                </a:lnTo>
                <a:lnTo>
                  <a:pt x="3837153" y="291894"/>
                </a:lnTo>
                <a:lnTo>
                  <a:pt x="3791127" y="289026"/>
                </a:lnTo>
                <a:lnTo>
                  <a:pt x="3728262" y="289026"/>
                </a:lnTo>
                <a:lnTo>
                  <a:pt x="3728262" y="259346"/>
                </a:lnTo>
                <a:lnTo>
                  <a:pt x="3724076" y="212789"/>
                </a:lnTo>
                <a:lnTo>
                  <a:pt x="3712010" y="168945"/>
                </a:lnTo>
                <a:lnTo>
                  <a:pt x="3692802" y="128552"/>
                </a:lnTo>
                <a:lnTo>
                  <a:pt x="3667190" y="92348"/>
                </a:lnTo>
                <a:lnTo>
                  <a:pt x="3635912" y="61071"/>
                </a:lnTo>
                <a:lnTo>
                  <a:pt x="3599706" y="35459"/>
                </a:lnTo>
                <a:lnTo>
                  <a:pt x="3559311" y="16252"/>
                </a:lnTo>
                <a:lnTo>
                  <a:pt x="3515464" y="4186"/>
                </a:lnTo>
                <a:lnTo>
                  <a:pt x="3468903" y="0"/>
                </a:lnTo>
                <a:lnTo>
                  <a:pt x="3417974" y="406"/>
                </a:lnTo>
                <a:lnTo>
                  <a:pt x="3367103" y="1623"/>
                </a:lnTo>
                <a:lnTo>
                  <a:pt x="3316298" y="3648"/>
                </a:lnTo>
                <a:lnTo>
                  <a:pt x="3265569" y="6479"/>
                </a:lnTo>
                <a:lnTo>
                  <a:pt x="3214928" y="10112"/>
                </a:lnTo>
                <a:lnTo>
                  <a:pt x="3164383" y="14545"/>
                </a:lnTo>
                <a:lnTo>
                  <a:pt x="3113944" y="19776"/>
                </a:lnTo>
                <a:lnTo>
                  <a:pt x="3063623" y="25802"/>
                </a:lnTo>
                <a:lnTo>
                  <a:pt x="3013427" y="32620"/>
                </a:lnTo>
                <a:lnTo>
                  <a:pt x="2963369" y="40227"/>
                </a:lnTo>
                <a:lnTo>
                  <a:pt x="2913456" y="48621"/>
                </a:lnTo>
                <a:lnTo>
                  <a:pt x="2863700" y="57799"/>
                </a:lnTo>
                <a:lnTo>
                  <a:pt x="2814111" y="67759"/>
                </a:lnTo>
                <a:lnTo>
                  <a:pt x="2764697" y="78498"/>
                </a:lnTo>
                <a:lnTo>
                  <a:pt x="2715470" y="90012"/>
                </a:lnTo>
                <a:lnTo>
                  <a:pt x="2666440" y="102300"/>
                </a:lnTo>
                <a:lnTo>
                  <a:pt x="2617615" y="115359"/>
                </a:lnTo>
                <a:lnTo>
                  <a:pt x="2569007" y="129186"/>
                </a:lnTo>
                <a:lnTo>
                  <a:pt x="2520625" y="143779"/>
                </a:lnTo>
                <a:lnTo>
                  <a:pt x="2472479" y="159135"/>
                </a:lnTo>
                <a:lnTo>
                  <a:pt x="2424579" y="175250"/>
                </a:lnTo>
                <a:lnTo>
                  <a:pt x="2376935" y="192123"/>
                </a:lnTo>
                <a:lnTo>
                  <a:pt x="2329557" y="209751"/>
                </a:lnTo>
                <a:lnTo>
                  <a:pt x="2282456" y="228131"/>
                </a:lnTo>
                <a:lnTo>
                  <a:pt x="2235640" y="247261"/>
                </a:lnTo>
                <a:lnTo>
                  <a:pt x="2189120" y="267137"/>
                </a:lnTo>
                <a:lnTo>
                  <a:pt x="2142906" y="287758"/>
                </a:lnTo>
                <a:lnTo>
                  <a:pt x="2097007" y="309120"/>
                </a:lnTo>
                <a:lnTo>
                  <a:pt x="2051435" y="331221"/>
                </a:lnTo>
                <a:lnTo>
                  <a:pt x="2006198" y="354059"/>
                </a:lnTo>
                <a:lnTo>
                  <a:pt x="1961307" y="377629"/>
                </a:lnTo>
                <a:lnTo>
                  <a:pt x="1916772" y="401931"/>
                </a:lnTo>
                <a:lnTo>
                  <a:pt x="1872602" y="4269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0731" y="1483930"/>
            <a:ext cx="4949825" cy="4647565"/>
          </a:xfrm>
          <a:custGeom>
            <a:avLst/>
            <a:gdLst/>
            <a:ahLst/>
            <a:cxnLst/>
            <a:rect l="l" t="t" r="r" b="b"/>
            <a:pathLst>
              <a:path w="4949825" h="4647565">
                <a:moveTo>
                  <a:pt x="0" y="0"/>
                </a:moveTo>
                <a:lnTo>
                  <a:pt x="0" y="4647031"/>
                </a:lnTo>
                <a:lnTo>
                  <a:pt x="4694910" y="4164431"/>
                </a:lnTo>
                <a:lnTo>
                  <a:pt x="4741789" y="4155618"/>
                </a:lnTo>
                <a:lnTo>
                  <a:pt x="4785476" y="4139560"/>
                </a:lnTo>
                <a:lnTo>
                  <a:pt x="4825350" y="4116943"/>
                </a:lnTo>
                <a:lnTo>
                  <a:pt x="4860792" y="4088456"/>
                </a:lnTo>
                <a:lnTo>
                  <a:pt x="4891180" y="4054786"/>
                </a:lnTo>
                <a:lnTo>
                  <a:pt x="4915896" y="4016618"/>
                </a:lnTo>
                <a:lnTo>
                  <a:pt x="4934317" y="3974641"/>
                </a:lnTo>
                <a:lnTo>
                  <a:pt x="4945825" y="3929542"/>
                </a:lnTo>
                <a:lnTo>
                  <a:pt x="4949799" y="3882008"/>
                </a:lnTo>
                <a:lnTo>
                  <a:pt x="4949799" y="765022"/>
                </a:lnTo>
                <a:lnTo>
                  <a:pt x="4945825" y="717488"/>
                </a:lnTo>
                <a:lnTo>
                  <a:pt x="4934317" y="672388"/>
                </a:lnTo>
                <a:lnTo>
                  <a:pt x="4915896" y="630410"/>
                </a:lnTo>
                <a:lnTo>
                  <a:pt x="4891180" y="592241"/>
                </a:lnTo>
                <a:lnTo>
                  <a:pt x="4860792" y="558569"/>
                </a:lnTo>
                <a:lnTo>
                  <a:pt x="4825350" y="530082"/>
                </a:lnTo>
                <a:lnTo>
                  <a:pt x="4785476" y="507466"/>
                </a:lnTo>
                <a:lnTo>
                  <a:pt x="4741789" y="491409"/>
                </a:lnTo>
                <a:lnTo>
                  <a:pt x="469491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0724" y="1483919"/>
            <a:ext cx="320040" cy="4647565"/>
          </a:xfrm>
          <a:custGeom>
            <a:avLst/>
            <a:gdLst/>
            <a:ahLst/>
            <a:cxnLst/>
            <a:rect l="l" t="t" r="r" b="b"/>
            <a:pathLst>
              <a:path w="320039" h="4647565">
                <a:moveTo>
                  <a:pt x="0" y="0"/>
                </a:moveTo>
                <a:lnTo>
                  <a:pt x="0" y="4647044"/>
                </a:lnTo>
                <a:lnTo>
                  <a:pt x="310667" y="4615116"/>
                </a:lnTo>
                <a:lnTo>
                  <a:pt x="314359" y="4592754"/>
                </a:lnTo>
                <a:lnTo>
                  <a:pt x="317109" y="4570093"/>
                </a:lnTo>
                <a:lnTo>
                  <a:pt x="318825" y="4547134"/>
                </a:lnTo>
                <a:lnTo>
                  <a:pt x="319417" y="4523879"/>
                </a:lnTo>
                <a:lnTo>
                  <a:pt x="319417" y="123177"/>
                </a:lnTo>
                <a:lnTo>
                  <a:pt x="317109" y="76958"/>
                </a:lnTo>
                <a:lnTo>
                  <a:pt x="310667" y="31940"/>
                </a:lnTo>
                <a:lnTo>
                  <a:pt x="0" y="0"/>
                </a:lnTo>
                <a:close/>
              </a:path>
            </a:pathLst>
          </a:custGeom>
          <a:solidFill>
            <a:srgbClr val="BE9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7998" y="1110240"/>
            <a:ext cx="993775" cy="5394960"/>
          </a:xfrm>
          <a:custGeom>
            <a:avLst/>
            <a:gdLst/>
            <a:ahLst/>
            <a:cxnLst/>
            <a:rect l="l" t="t" r="r" b="b"/>
            <a:pathLst>
              <a:path w="993775" h="5394959">
                <a:moveTo>
                  <a:pt x="9048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5305513"/>
                </a:lnTo>
                <a:lnTo>
                  <a:pt x="6986" y="5340117"/>
                </a:lnTo>
                <a:lnTo>
                  <a:pt x="26038" y="5368375"/>
                </a:lnTo>
                <a:lnTo>
                  <a:pt x="54296" y="5387427"/>
                </a:lnTo>
                <a:lnTo>
                  <a:pt x="88900" y="5394413"/>
                </a:lnTo>
                <a:lnTo>
                  <a:pt x="904811" y="5394413"/>
                </a:lnTo>
                <a:lnTo>
                  <a:pt x="939415" y="5387427"/>
                </a:lnTo>
                <a:lnTo>
                  <a:pt x="967673" y="5368375"/>
                </a:lnTo>
                <a:lnTo>
                  <a:pt x="986725" y="5340117"/>
                </a:lnTo>
                <a:lnTo>
                  <a:pt x="993711" y="5305513"/>
                </a:lnTo>
                <a:lnTo>
                  <a:pt x="993711" y="88900"/>
                </a:lnTo>
                <a:lnTo>
                  <a:pt x="986725" y="54296"/>
                </a:lnTo>
                <a:lnTo>
                  <a:pt x="967673" y="26038"/>
                </a:lnTo>
                <a:lnTo>
                  <a:pt x="939415" y="6986"/>
                </a:lnTo>
                <a:lnTo>
                  <a:pt x="904811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5201" y="864447"/>
            <a:ext cx="2943225" cy="5886450"/>
          </a:xfrm>
          <a:custGeom>
            <a:avLst/>
            <a:gdLst/>
            <a:ahLst/>
            <a:cxnLst/>
            <a:rect l="l" t="t" r="r" b="b"/>
            <a:pathLst>
              <a:path w="2943225" h="5886450">
                <a:moveTo>
                  <a:pt x="2942996" y="0"/>
                </a:moveTo>
                <a:lnTo>
                  <a:pt x="2894809" y="386"/>
                </a:lnTo>
                <a:lnTo>
                  <a:pt x="2846808" y="1542"/>
                </a:lnTo>
                <a:lnTo>
                  <a:pt x="2799001" y="3461"/>
                </a:lnTo>
                <a:lnTo>
                  <a:pt x="2751392" y="6137"/>
                </a:lnTo>
                <a:lnTo>
                  <a:pt x="2703988" y="9564"/>
                </a:lnTo>
                <a:lnTo>
                  <a:pt x="2656794" y="13738"/>
                </a:lnTo>
                <a:lnTo>
                  <a:pt x="2609816" y="18651"/>
                </a:lnTo>
                <a:lnTo>
                  <a:pt x="2563061" y="24298"/>
                </a:lnTo>
                <a:lnTo>
                  <a:pt x="2516533" y="30672"/>
                </a:lnTo>
                <a:lnTo>
                  <a:pt x="2470240" y="37769"/>
                </a:lnTo>
                <a:lnTo>
                  <a:pt x="2424186" y="45582"/>
                </a:lnTo>
                <a:lnTo>
                  <a:pt x="2378379" y="54106"/>
                </a:lnTo>
                <a:lnTo>
                  <a:pt x="2332822" y="63333"/>
                </a:lnTo>
                <a:lnTo>
                  <a:pt x="2287524" y="73260"/>
                </a:lnTo>
                <a:lnTo>
                  <a:pt x="2242488" y="83879"/>
                </a:lnTo>
                <a:lnTo>
                  <a:pt x="2197722" y="95184"/>
                </a:lnTo>
                <a:lnTo>
                  <a:pt x="2153231" y="107171"/>
                </a:lnTo>
                <a:lnTo>
                  <a:pt x="2109021" y="119833"/>
                </a:lnTo>
                <a:lnTo>
                  <a:pt x="2065098" y="133164"/>
                </a:lnTo>
                <a:lnTo>
                  <a:pt x="2021467" y="147158"/>
                </a:lnTo>
                <a:lnTo>
                  <a:pt x="1978135" y="161809"/>
                </a:lnTo>
                <a:lnTo>
                  <a:pt x="1935108" y="177112"/>
                </a:lnTo>
                <a:lnTo>
                  <a:pt x="1892391" y="193061"/>
                </a:lnTo>
                <a:lnTo>
                  <a:pt x="1849991" y="209649"/>
                </a:lnTo>
                <a:lnTo>
                  <a:pt x="1807912" y="226871"/>
                </a:lnTo>
                <a:lnTo>
                  <a:pt x="1766162" y="244721"/>
                </a:lnTo>
                <a:lnTo>
                  <a:pt x="1724746" y="263193"/>
                </a:lnTo>
                <a:lnTo>
                  <a:pt x="1683669" y="282282"/>
                </a:lnTo>
                <a:lnTo>
                  <a:pt x="1642938" y="301980"/>
                </a:lnTo>
                <a:lnTo>
                  <a:pt x="1602559" y="322284"/>
                </a:lnTo>
                <a:lnTo>
                  <a:pt x="1562537" y="343185"/>
                </a:lnTo>
                <a:lnTo>
                  <a:pt x="1522878" y="364680"/>
                </a:lnTo>
                <a:lnTo>
                  <a:pt x="1483589" y="386761"/>
                </a:lnTo>
                <a:lnTo>
                  <a:pt x="1444675" y="409423"/>
                </a:lnTo>
                <a:lnTo>
                  <a:pt x="1406141" y="432660"/>
                </a:lnTo>
                <a:lnTo>
                  <a:pt x="1367995" y="456467"/>
                </a:lnTo>
                <a:lnTo>
                  <a:pt x="1330241" y="480836"/>
                </a:lnTo>
                <a:lnTo>
                  <a:pt x="1292886" y="505763"/>
                </a:lnTo>
                <a:lnTo>
                  <a:pt x="1255935" y="531242"/>
                </a:lnTo>
                <a:lnTo>
                  <a:pt x="1219395" y="557266"/>
                </a:lnTo>
                <a:lnTo>
                  <a:pt x="1183271" y="583830"/>
                </a:lnTo>
                <a:lnTo>
                  <a:pt x="1147569" y="610928"/>
                </a:lnTo>
                <a:lnTo>
                  <a:pt x="1112295" y="638554"/>
                </a:lnTo>
                <a:lnTo>
                  <a:pt x="1077456" y="666702"/>
                </a:lnTo>
                <a:lnTo>
                  <a:pt x="1043055" y="695366"/>
                </a:lnTo>
                <a:lnTo>
                  <a:pt x="1009101" y="724540"/>
                </a:lnTo>
                <a:lnTo>
                  <a:pt x="975598" y="754219"/>
                </a:lnTo>
                <a:lnTo>
                  <a:pt x="942553" y="784397"/>
                </a:lnTo>
                <a:lnTo>
                  <a:pt x="909970" y="815067"/>
                </a:lnTo>
                <a:lnTo>
                  <a:pt x="877857" y="846224"/>
                </a:lnTo>
                <a:lnTo>
                  <a:pt x="846219" y="877862"/>
                </a:lnTo>
                <a:lnTo>
                  <a:pt x="815062" y="909975"/>
                </a:lnTo>
                <a:lnTo>
                  <a:pt x="784392" y="942558"/>
                </a:lnTo>
                <a:lnTo>
                  <a:pt x="754215" y="975603"/>
                </a:lnTo>
                <a:lnTo>
                  <a:pt x="724536" y="1009106"/>
                </a:lnTo>
                <a:lnTo>
                  <a:pt x="695362" y="1043061"/>
                </a:lnTo>
                <a:lnTo>
                  <a:pt x="666698" y="1077461"/>
                </a:lnTo>
                <a:lnTo>
                  <a:pt x="638550" y="1112301"/>
                </a:lnTo>
                <a:lnTo>
                  <a:pt x="610924" y="1147575"/>
                </a:lnTo>
                <a:lnTo>
                  <a:pt x="583826" y="1183277"/>
                </a:lnTo>
                <a:lnTo>
                  <a:pt x="557263" y="1219401"/>
                </a:lnTo>
                <a:lnTo>
                  <a:pt x="531238" y="1255941"/>
                </a:lnTo>
                <a:lnTo>
                  <a:pt x="505760" y="1292892"/>
                </a:lnTo>
                <a:lnTo>
                  <a:pt x="480833" y="1330247"/>
                </a:lnTo>
                <a:lnTo>
                  <a:pt x="456464" y="1368000"/>
                </a:lnTo>
                <a:lnTo>
                  <a:pt x="432657" y="1406147"/>
                </a:lnTo>
                <a:lnTo>
                  <a:pt x="409420" y="1444680"/>
                </a:lnTo>
                <a:lnTo>
                  <a:pt x="386758" y="1483594"/>
                </a:lnTo>
                <a:lnTo>
                  <a:pt x="364677" y="1522884"/>
                </a:lnTo>
                <a:lnTo>
                  <a:pt x="343183" y="1562542"/>
                </a:lnTo>
                <a:lnTo>
                  <a:pt x="322281" y="1602564"/>
                </a:lnTo>
                <a:lnTo>
                  <a:pt x="301978" y="1642944"/>
                </a:lnTo>
                <a:lnTo>
                  <a:pt x="282280" y="1683674"/>
                </a:lnTo>
                <a:lnTo>
                  <a:pt x="263191" y="1724751"/>
                </a:lnTo>
                <a:lnTo>
                  <a:pt x="244719" y="1766167"/>
                </a:lnTo>
                <a:lnTo>
                  <a:pt x="226869" y="1807918"/>
                </a:lnTo>
                <a:lnTo>
                  <a:pt x="209647" y="1849996"/>
                </a:lnTo>
                <a:lnTo>
                  <a:pt x="193059" y="1892397"/>
                </a:lnTo>
                <a:lnTo>
                  <a:pt x="177111" y="1935113"/>
                </a:lnTo>
                <a:lnTo>
                  <a:pt x="161808" y="1978140"/>
                </a:lnTo>
                <a:lnTo>
                  <a:pt x="147156" y="2021472"/>
                </a:lnTo>
                <a:lnTo>
                  <a:pt x="133162" y="2065102"/>
                </a:lnTo>
                <a:lnTo>
                  <a:pt x="119832" y="2109025"/>
                </a:lnTo>
                <a:lnTo>
                  <a:pt x="107170" y="2153235"/>
                </a:lnTo>
                <a:lnTo>
                  <a:pt x="95184" y="2197726"/>
                </a:lnTo>
                <a:lnTo>
                  <a:pt x="83878" y="2242492"/>
                </a:lnTo>
                <a:lnTo>
                  <a:pt x="73259" y="2287527"/>
                </a:lnTo>
                <a:lnTo>
                  <a:pt x="63333" y="2332826"/>
                </a:lnTo>
                <a:lnTo>
                  <a:pt x="54105" y="2378382"/>
                </a:lnTo>
                <a:lnTo>
                  <a:pt x="45582" y="2424190"/>
                </a:lnTo>
                <a:lnTo>
                  <a:pt x="37769" y="2470243"/>
                </a:lnTo>
                <a:lnTo>
                  <a:pt x="30672" y="2516536"/>
                </a:lnTo>
                <a:lnTo>
                  <a:pt x="24297" y="2563063"/>
                </a:lnTo>
                <a:lnTo>
                  <a:pt x="18651" y="2609818"/>
                </a:lnTo>
                <a:lnTo>
                  <a:pt x="13738" y="2656796"/>
                </a:lnTo>
                <a:lnTo>
                  <a:pt x="9564" y="2703989"/>
                </a:lnTo>
                <a:lnTo>
                  <a:pt x="6137" y="2751393"/>
                </a:lnTo>
                <a:lnTo>
                  <a:pt x="3460" y="2799002"/>
                </a:lnTo>
                <a:lnTo>
                  <a:pt x="1542" y="2846809"/>
                </a:lnTo>
                <a:lnTo>
                  <a:pt x="386" y="2894809"/>
                </a:lnTo>
                <a:lnTo>
                  <a:pt x="0" y="2942996"/>
                </a:lnTo>
                <a:lnTo>
                  <a:pt x="386" y="2991183"/>
                </a:lnTo>
                <a:lnTo>
                  <a:pt x="1542" y="3039183"/>
                </a:lnTo>
                <a:lnTo>
                  <a:pt x="3460" y="3086990"/>
                </a:lnTo>
                <a:lnTo>
                  <a:pt x="6137" y="3134599"/>
                </a:lnTo>
                <a:lnTo>
                  <a:pt x="9564" y="3182003"/>
                </a:lnTo>
                <a:lnTo>
                  <a:pt x="13738" y="3229196"/>
                </a:lnTo>
                <a:lnTo>
                  <a:pt x="18651" y="3276173"/>
                </a:lnTo>
                <a:lnTo>
                  <a:pt x="24297" y="3322929"/>
                </a:lnTo>
                <a:lnTo>
                  <a:pt x="30672" y="3369456"/>
                </a:lnTo>
                <a:lnTo>
                  <a:pt x="37769" y="3415749"/>
                </a:lnTo>
                <a:lnTo>
                  <a:pt x="45582" y="3461802"/>
                </a:lnTo>
                <a:lnTo>
                  <a:pt x="54105" y="3507610"/>
                </a:lnTo>
                <a:lnTo>
                  <a:pt x="63333" y="3553166"/>
                </a:lnTo>
                <a:lnTo>
                  <a:pt x="73259" y="3598464"/>
                </a:lnTo>
                <a:lnTo>
                  <a:pt x="83878" y="3643500"/>
                </a:lnTo>
                <a:lnTo>
                  <a:pt x="95184" y="3688266"/>
                </a:lnTo>
                <a:lnTo>
                  <a:pt x="107170" y="3732756"/>
                </a:lnTo>
                <a:lnTo>
                  <a:pt x="119832" y="3776966"/>
                </a:lnTo>
                <a:lnTo>
                  <a:pt x="133162" y="3820889"/>
                </a:lnTo>
                <a:lnTo>
                  <a:pt x="147156" y="3864520"/>
                </a:lnTo>
                <a:lnTo>
                  <a:pt x="161808" y="3907851"/>
                </a:lnTo>
                <a:lnTo>
                  <a:pt x="177111" y="3950879"/>
                </a:lnTo>
                <a:lnTo>
                  <a:pt x="193059" y="3993595"/>
                </a:lnTo>
                <a:lnTo>
                  <a:pt x="209647" y="4035996"/>
                </a:lnTo>
                <a:lnTo>
                  <a:pt x="226869" y="4078074"/>
                </a:lnTo>
                <a:lnTo>
                  <a:pt x="244719" y="4119824"/>
                </a:lnTo>
                <a:lnTo>
                  <a:pt x="263191" y="4161241"/>
                </a:lnTo>
                <a:lnTo>
                  <a:pt x="282280" y="4202317"/>
                </a:lnTo>
                <a:lnTo>
                  <a:pt x="301978" y="4243048"/>
                </a:lnTo>
                <a:lnTo>
                  <a:pt x="322281" y="4283428"/>
                </a:lnTo>
                <a:lnTo>
                  <a:pt x="343183" y="4323449"/>
                </a:lnTo>
                <a:lnTo>
                  <a:pt x="364677" y="4363108"/>
                </a:lnTo>
                <a:lnTo>
                  <a:pt x="386758" y="4402397"/>
                </a:lnTo>
                <a:lnTo>
                  <a:pt x="409420" y="4441312"/>
                </a:lnTo>
                <a:lnTo>
                  <a:pt x="432657" y="4479845"/>
                </a:lnTo>
                <a:lnTo>
                  <a:pt x="456464" y="4517991"/>
                </a:lnTo>
                <a:lnTo>
                  <a:pt x="480833" y="4555745"/>
                </a:lnTo>
                <a:lnTo>
                  <a:pt x="505760" y="4593100"/>
                </a:lnTo>
                <a:lnTo>
                  <a:pt x="531238" y="4630051"/>
                </a:lnTo>
                <a:lnTo>
                  <a:pt x="557263" y="4666591"/>
                </a:lnTo>
                <a:lnTo>
                  <a:pt x="583826" y="4702715"/>
                </a:lnTo>
                <a:lnTo>
                  <a:pt x="610924" y="4738417"/>
                </a:lnTo>
                <a:lnTo>
                  <a:pt x="638550" y="4773691"/>
                </a:lnTo>
                <a:lnTo>
                  <a:pt x="666698" y="4808531"/>
                </a:lnTo>
                <a:lnTo>
                  <a:pt x="695362" y="4842931"/>
                </a:lnTo>
                <a:lnTo>
                  <a:pt x="724536" y="4876886"/>
                </a:lnTo>
                <a:lnTo>
                  <a:pt x="754215" y="4910389"/>
                </a:lnTo>
                <a:lnTo>
                  <a:pt x="784392" y="4943434"/>
                </a:lnTo>
                <a:lnTo>
                  <a:pt x="815062" y="4976017"/>
                </a:lnTo>
                <a:lnTo>
                  <a:pt x="846219" y="5008130"/>
                </a:lnTo>
                <a:lnTo>
                  <a:pt x="877857" y="5039768"/>
                </a:lnTo>
                <a:lnTo>
                  <a:pt x="909970" y="5070925"/>
                </a:lnTo>
                <a:lnTo>
                  <a:pt x="942553" y="5101595"/>
                </a:lnTo>
                <a:lnTo>
                  <a:pt x="975598" y="5131773"/>
                </a:lnTo>
                <a:lnTo>
                  <a:pt x="1009101" y="5161452"/>
                </a:lnTo>
                <a:lnTo>
                  <a:pt x="1043055" y="5190626"/>
                </a:lnTo>
                <a:lnTo>
                  <a:pt x="1077456" y="5219290"/>
                </a:lnTo>
                <a:lnTo>
                  <a:pt x="1112295" y="5247438"/>
                </a:lnTo>
                <a:lnTo>
                  <a:pt x="1147569" y="5275064"/>
                </a:lnTo>
                <a:lnTo>
                  <a:pt x="1183271" y="5302162"/>
                </a:lnTo>
                <a:lnTo>
                  <a:pt x="1219395" y="5328726"/>
                </a:lnTo>
                <a:lnTo>
                  <a:pt x="1255935" y="5354750"/>
                </a:lnTo>
                <a:lnTo>
                  <a:pt x="1292886" y="5380228"/>
                </a:lnTo>
                <a:lnTo>
                  <a:pt x="1330241" y="5405155"/>
                </a:lnTo>
                <a:lnTo>
                  <a:pt x="1367995" y="5429525"/>
                </a:lnTo>
                <a:lnTo>
                  <a:pt x="1406141" y="5453331"/>
                </a:lnTo>
                <a:lnTo>
                  <a:pt x="1444675" y="5476569"/>
                </a:lnTo>
                <a:lnTo>
                  <a:pt x="1483589" y="5499231"/>
                </a:lnTo>
                <a:lnTo>
                  <a:pt x="1522878" y="5521312"/>
                </a:lnTo>
                <a:lnTo>
                  <a:pt x="1562537" y="5542806"/>
                </a:lnTo>
                <a:lnTo>
                  <a:pt x="1602559" y="5563708"/>
                </a:lnTo>
                <a:lnTo>
                  <a:pt x="1642938" y="5584011"/>
                </a:lnTo>
                <a:lnTo>
                  <a:pt x="1683669" y="5603710"/>
                </a:lnTo>
                <a:lnTo>
                  <a:pt x="1724746" y="5622799"/>
                </a:lnTo>
                <a:lnTo>
                  <a:pt x="1766162" y="5641271"/>
                </a:lnTo>
                <a:lnTo>
                  <a:pt x="1807912" y="5659121"/>
                </a:lnTo>
                <a:lnTo>
                  <a:pt x="1849991" y="5676343"/>
                </a:lnTo>
                <a:lnTo>
                  <a:pt x="1892391" y="5692931"/>
                </a:lnTo>
                <a:lnTo>
                  <a:pt x="1935108" y="5708880"/>
                </a:lnTo>
                <a:lnTo>
                  <a:pt x="1978135" y="5724183"/>
                </a:lnTo>
                <a:lnTo>
                  <a:pt x="2021467" y="5738834"/>
                </a:lnTo>
                <a:lnTo>
                  <a:pt x="2065098" y="5752828"/>
                </a:lnTo>
                <a:lnTo>
                  <a:pt x="2109021" y="5766159"/>
                </a:lnTo>
                <a:lnTo>
                  <a:pt x="2153231" y="5778821"/>
                </a:lnTo>
                <a:lnTo>
                  <a:pt x="2197722" y="5790807"/>
                </a:lnTo>
                <a:lnTo>
                  <a:pt x="2242488" y="5802113"/>
                </a:lnTo>
                <a:lnTo>
                  <a:pt x="2287524" y="5812732"/>
                </a:lnTo>
                <a:lnTo>
                  <a:pt x="2332822" y="5822658"/>
                </a:lnTo>
                <a:lnTo>
                  <a:pt x="2378379" y="5831886"/>
                </a:lnTo>
                <a:lnTo>
                  <a:pt x="2424186" y="5840410"/>
                </a:lnTo>
                <a:lnTo>
                  <a:pt x="2470240" y="5848223"/>
                </a:lnTo>
                <a:lnTo>
                  <a:pt x="2516533" y="5855319"/>
                </a:lnTo>
                <a:lnTo>
                  <a:pt x="2563061" y="5861694"/>
                </a:lnTo>
                <a:lnTo>
                  <a:pt x="2609816" y="5867341"/>
                </a:lnTo>
                <a:lnTo>
                  <a:pt x="2656794" y="5872254"/>
                </a:lnTo>
                <a:lnTo>
                  <a:pt x="2703988" y="5876427"/>
                </a:lnTo>
                <a:lnTo>
                  <a:pt x="2751392" y="5879855"/>
                </a:lnTo>
                <a:lnTo>
                  <a:pt x="2799001" y="5882531"/>
                </a:lnTo>
                <a:lnTo>
                  <a:pt x="2846808" y="5884450"/>
                </a:lnTo>
                <a:lnTo>
                  <a:pt x="2894809" y="5885606"/>
                </a:lnTo>
                <a:lnTo>
                  <a:pt x="2942996" y="5885992"/>
                </a:lnTo>
              </a:path>
            </a:pathLst>
          </a:custGeom>
          <a:ln w="50799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5405" y="2266192"/>
            <a:ext cx="937894" cy="3074670"/>
          </a:xfrm>
          <a:custGeom>
            <a:avLst/>
            <a:gdLst/>
            <a:ahLst/>
            <a:cxnLst/>
            <a:rect l="l" t="t" r="r" b="b"/>
            <a:pathLst>
              <a:path w="937894" h="3074670">
                <a:moveTo>
                  <a:pt x="704964" y="0"/>
                </a:moveTo>
                <a:lnTo>
                  <a:pt x="530936" y="0"/>
                </a:lnTo>
                <a:lnTo>
                  <a:pt x="478652" y="5951"/>
                </a:lnTo>
                <a:lnTo>
                  <a:pt x="429923" y="23108"/>
                </a:lnTo>
                <a:lnTo>
                  <a:pt x="386414" y="50422"/>
                </a:lnTo>
                <a:lnTo>
                  <a:pt x="349786" y="86846"/>
                </a:lnTo>
                <a:lnTo>
                  <a:pt x="321703" y="131330"/>
                </a:lnTo>
                <a:lnTo>
                  <a:pt x="299995" y="177192"/>
                </a:lnTo>
                <a:lnTo>
                  <a:pt x="279039" y="223280"/>
                </a:lnTo>
                <a:lnTo>
                  <a:pt x="258835" y="269590"/>
                </a:lnTo>
                <a:lnTo>
                  <a:pt x="239384" y="316121"/>
                </a:lnTo>
                <a:lnTo>
                  <a:pt x="220686" y="362867"/>
                </a:lnTo>
                <a:lnTo>
                  <a:pt x="202744" y="409827"/>
                </a:lnTo>
                <a:lnTo>
                  <a:pt x="185556" y="456997"/>
                </a:lnTo>
                <a:lnTo>
                  <a:pt x="169125" y="504373"/>
                </a:lnTo>
                <a:lnTo>
                  <a:pt x="153450" y="551953"/>
                </a:lnTo>
                <a:lnTo>
                  <a:pt x="138533" y="599732"/>
                </a:lnTo>
                <a:lnTo>
                  <a:pt x="124374" y="647709"/>
                </a:lnTo>
                <a:lnTo>
                  <a:pt x="110974" y="695880"/>
                </a:lnTo>
                <a:lnTo>
                  <a:pt x="98333" y="744240"/>
                </a:lnTo>
                <a:lnTo>
                  <a:pt x="86453" y="792789"/>
                </a:lnTo>
                <a:lnTo>
                  <a:pt x="75334" y="841521"/>
                </a:lnTo>
                <a:lnTo>
                  <a:pt x="64977" y="890433"/>
                </a:lnTo>
                <a:lnTo>
                  <a:pt x="55383" y="939524"/>
                </a:lnTo>
                <a:lnTo>
                  <a:pt x="46552" y="988788"/>
                </a:lnTo>
                <a:lnTo>
                  <a:pt x="38485" y="1038224"/>
                </a:lnTo>
                <a:lnTo>
                  <a:pt x="31182" y="1087827"/>
                </a:lnTo>
                <a:lnTo>
                  <a:pt x="24646" y="1137595"/>
                </a:lnTo>
                <a:lnTo>
                  <a:pt x="18875" y="1187524"/>
                </a:lnTo>
                <a:lnTo>
                  <a:pt x="13872" y="1237611"/>
                </a:lnTo>
                <a:lnTo>
                  <a:pt x="9636" y="1287853"/>
                </a:lnTo>
                <a:lnTo>
                  <a:pt x="6169" y="1338247"/>
                </a:lnTo>
                <a:lnTo>
                  <a:pt x="3471" y="1388788"/>
                </a:lnTo>
                <a:lnTo>
                  <a:pt x="1526" y="1440232"/>
                </a:lnTo>
                <a:lnTo>
                  <a:pt x="383" y="1490664"/>
                </a:lnTo>
                <a:lnTo>
                  <a:pt x="0" y="1541271"/>
                </a:lnTo>
                <a:lnTo>
                  <a:pt x="380" y="1591861"/>
                </a:lnTo>
                <a:lnTo>
                  <a:pt x="1523" y="1642317"/>
                </a:lnTo>
                <a:lnTo>
                  <a:pt x="3426" y="1692635"/>
                </a:lnTo>
                <a:lnTo>
                  <a:pt x="6089" y="1742813"/>
                </a:lnTo>
                <a:lnTo>
                  <a:pt x="9512" y="1792846"/>
                </a:lnTo>
                <a:lnTo>
                  <a:pt x="13693" y="1842733"/>
                </a:lnTo>
                <a:lnTo>
                  <a:pt x="18631" y="1892469"/>
                </a:lnTo>
                <a:lnTo>
                  <a:pt x="24327" y="1942051"/>
                </a:lnTo>
                <a:lnTo>
                  <a:pt x="30779" y="1991477"/>
                </a:lnTo>
                <a:lnTo>
                  <a:pt x="37987" y="2040742"/>
                </a:lnTo>
                <a:lnTo>
                  <a:pt x="45950" y="2089845"/>
                </a:lnTo>
                <a:lnTo>
                  <a:pt x="54667" y="2138781"/>
                </a:lnTo>
                <a:lnTo>
                  <a:pt x="64137" y="2187547"/>
                </a:lnTo>
                <a:lnTo>
                  <a:pt x="74360" y="2236140"/>
                </a:lnTo>
                <a:lnTo>
                  <a:pt x="85335" y="2284557"/>
                </a:lnTo>
                <a:lnTo>
                  <a:pt x="97062" y="2332795"/>
                </a:lnTo>
                <a:lnTo>
                  <a:pt x="109539" y="2380850"/>
                </a:lnTo>
                <a:lnTo>
                  <a:pt x="122765" y="2428719"/>
                </a:lnTo>
                <a:lnTo>
                  <a:pt x="136741" y="2476399"/>
                </a:lnTo>
                <a:lnTo>
                  <a:pt x="151465" y="2523887"/>
                </a:lnTo>
                <a:lnTo>
                  <a:pt x="166937" y="2571180"/>
                </a:lnTo>
                <a:lnTo>
                  <a:pt x="183155" y="2618274"/>
                </a:lnTo>
                <a:lnTo>
                  <a:pt x="200120" y="2665165"/>
                </a:lnTo>
                <a:lnTo>
                  <a:pt x="217830" y="2711852"/>
                </a:lnTo>
                <a:lnTo>
                  <a:pt x="236285" y="2758330"/>
                </a:lnTo>
                <a:lnTo>
                  <a:pt x="255484" y="2804597"/>
                </a:lnTo>
                <a:lnTo>
                  <a:pt x="275426" y="2850648"/>
                </a:lnTo>
                <a:lnTo>
                  <a:pt x="296111" y="2896482"/>
                </a:lnTo>
                <a:lnTo>
                  <a:pt x="317538" y="2942094"/>
                </a:lnTo>
                <a:lnTo>
                  <a:pt x="345589" y="2986791"/>
                </a:lnTo>
                <a:lnTo>
                  <a:pt x="382239" y="3023390"/>
                </a:lnTo>
                <a:lnTo>
                  <a:pt x="425816" y="3050837"/>
                </a:lnTo>
                <a:lnTo>
                  <a:pt x="474652" y="3068079"/>
                </a:lnTo>
                <a:lnTo>
                  <a:pt x="527075" y="3074060"/>
                </a:lnTo>
                <a:lnTo>
                  <a:pt x="700620" y="3074060"/>
                </a:lnTo>
                <a:lnTo>
                  <a:pt x="748256" y="3069131"/>
                </a:lnTo>
                <a:lnTo>
                  <a:pt x="793191" y="3054828"/>
                </a:lnTo>
                <a:lnTo>
                  <a:pt x="834126" y="3031880"/>
                </a:lnTo>
                <a:lnTo>
                  <a:pt x="869767" y="3001015"/>
                </a:lnTo>
                <a:lnTo>
                  <a:pt x="898817" y="2962960"/>
                </a:lnTo>
                <a:lnTo>
                  <a:pt x="924391" y="2904215"/>
                </a:lnTo>
                <a:lnTo>
                  <a:pt x="932954" y="2841726"/>
                </a:lnTo>
                <a:lnTo>
                  <a:pt x="931367" y="2814587"/>
                </a:lnTo>
                <a:lnTo>
                  <a:pt x="926596" y="2787708"/>
                </a:lnTo>
                <a:lnTo>
                  <a:pt x="918633" y="2761375"/>
                </a:lnTo>
                <a:lnTo>
                  <a:pt x="907465" y="2735872"/>
                </a:lnTo>
                <a:lnTo>
                  <a:pt x="884992" y="2690937"/>
                </a:lnTo>
                <a:lnTo>
                  <a:pt x="863424" y="2645732"/>
                </a:lnTo>
                <a:lnTo>
                  <a:pt x="842763" y="2600260"/>
                </a:lnTo>
                <a:lnTo>
                  <a:pt x="823008" y="2554526"/>
                </a:lnTo>
                <a:lnTo>
                  <a:pt x="804162" y="2508535"/>
                </a:lnTo>
                <a:lnTo>
                  <a:pt x="786226" y="2462291"/>
                </a:lnTo>
                <a:lnTo>
                  <a:pt x="769200" y="2415797"/>
                </a:lnTo>
                <a:lnTo>
                  <a:pt x="753085" y="2369059"/>
                </a:lnTo>
                <a:lnTo>
                  <a:pt x="737883" y="2322081"/>
                </a:lnTo>
                <a:lnTo>
                  <a:pt x="723594" y="2274866"/>
                </a:lnTo>
                <a:lnTo>
                  <a:pt x="710220" y="2227420"/>
                </a:lnTo>
                <a:lnTo>
                  <a:pt x="697761" y="2179747"/>
                </a:lnTo>
                <a:lnTo>
                  <a:pt x="686218" y="2131850"/>
                </a:lnTo>
                <a:lnTo>
                  <a:pt x="675593" y="2083735"/>
                </a:lnTo>
                <a:lnTo>
                  <a:pt x="665887" y="2035406"/>
                </a:lnTo>
                <a:lnTo>
                  <a:pt x="657101" y="1986866"/>
                </a:lnTo>
                <a:lnTo>
                  <a:pt x="649234" y="1938121"/>
                </a:lnTo>
                <a:lnTo>
                  <a:pt x="642290" y="1889174"/>
                </a:lnTo>
                <a:lnTo>
                  <a:pt x="636268" y="1840030"/>
                </a:lnTo>
                <a:lnTo>
                  <a:pt x="631170" y="1790694"/>
                </a:lnTo>
                <a:lnTo>
                  <a:pt x="626996" y="1741169"/>
                </a:lnTo>
                <a:lnTo>
                  <a:pt x="623748" y="1691460"/>
                </a:lnTo>
                <a:lnTo>
                  <a:pt x="621427" y="1641571"/>
                </a:lnTo>
                <a:lnTo>
                  <a:pt x="620034" y="1591507"/>
                </a:lnTo>
                <a:lnTo>
                  <a:pt x="619569" y="1541271"/>
                </a:lnTo>
                <a:lnTo>
                  <a:pt x="620050" y="1490304"/>
                </a:lnTo>
                <a:lnTo>
                  <a:pt x="621453" y="1440232"/>
                </a:lnTo>
                <a:lnTo>
                  <a:pt x="623807" y="1389981"/>
                </a:lnTo>
                <a:lnTo>
                  <a:pt x="627101" y="1339915"/>
                </a:lnTo>
                <a:lnTo>
                  <a:pt x="631333" y="1290037"/>
                </a:lnTo>
                <a:lnTo>
                  <a:pt x="636503" y="1240353"/>
                </a:lnTo>
                <a:lnTo>
                  <a:pt x="642609" y="1190867"/>
                </a:lnTo>
                <a:lnTo>
                  <a:pt x="649651" y="1141583"/>
                </a:lnTo>
                <a:lnTo>
                  <a:pt x="657627" y="1092505"/>
                </a:lnTo>
                <a:lnTo>
                  <a:pt x="666537" y="1043638"/>
                </a:lnTo>
                <a:lnTo>
                  <a:pt x="676378" y="994986"/>
                </a:lnTo>
                <a:lnTo>
                  <a:pt x="687151" y="946554"/>
                </a:lnTo>
                <a:lnTo>
                  <a:pt x="698854" y="898345"/>
                </a:lnTo>
                <a:lnTo>
                  <a:pt x="711485" y="850364"/>
                </a:lnTo>
                <a:lnTo>
                  <a:pt x="725045" y="802616"/>
                </a:lnTo>
                <a:lnTo>
                  <a:pt x="739532" y="755104"/>
                </a:lnTo>
                <a:lnTo>
                  <a:pt x="754944" y="707833"/>
                </a:lnTo>
                <a:lnTo>
                  <a:pt x="771281" y="660807"/>
                </a:lnTo>
                <a:lnTo>
                  <a:pt x="788541" y="614031"/>
                </a:lnTo>
                <a:lnTo>
                  <a:pt x="806724" y="567509"/>
                </a:lnTo>
                <a:lnTo>
                  <a:pt x="825829" y="521246"/>
                </a:lnTo>
                <a:lnTo>
                  <a:pt x="845854" y="475245"/>
                </a:lnTo>
                <a:lnTo>
                  <a:pt x="866798" y="429511"/>
                </a:lnTo>
                <a:lnTo>
                  <a:pt x="888661" y="384048"/>
                </a:lnTo>
                <a:lnTo>
                  <a:pt x="911440" y="338861"/>
                </a:lnTo>
                <a:lnTo>
                  <a:pt x="922775" y="313215"/>
                </a:lnTo>
                <a:lnTo>
                  <a:pt x="930857" y="286721"/>
                </a:lnTo>
                <a:lnTo>
                  <a:pt x="935699" y="259665"/>
                </a:lnTo>
                <a:lnTo>
                  <a:pt x="937310" y="232333"/>
                </a:lnTo>
                <a:lnTo>
                  <a:pt x="935178" y="200942"/>
                </a:lnTo>
                <a:lnTo>
                  <a:pt x="918194" y="140047"/>
                </a:lnTo>
                <a:lnTo>
                  <a:pt x="874327" y="73278"/>
                </a:lnTo>
                <a:lnTo>
                  <a:pt x="838651" y="42319"/>
                </a:lnTo>
                <a:lnTo>
                  <a:pt x="797664" y="19297"/>
                </a:lnTo>
                <a:lnTo>
                  <a:pt x="752667" y="4946"/>
                </a:lnTo>
                <a:lnTo>
                  <a:pt x="704964" y="0"/>
                </a:lnTo>
                <a:close/>
              </a:path>
            </a:pathLst>
          </a:custGeom>
          <a:solidFill>
            <a:srgbClr val="FFC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8198" y="6521107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229336"/>
                </a:moveTo>
                <a:lnTo>
                  <a:pt x="0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8198" y="86444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230517"/>
                </a:moveTo>
                <a:lnTo>
                  <a:pt x="0" y="0"/>
                </a:lnTo>
              </a:path>
            </a:pathLst>
          </a:custGeom>
          <a:ln w="508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5458" y="4445256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576973" y="0"/>
                </a:move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461257" y="1191209"/>
                </a:lnTo>
                <a:lnTo>
                  <a:pt x="1252512" y="794143"/>
                </a:lnTo>
                <a:lnTo>
                  <a:pt x="1461257" y="397078"/>
                </a:lnTo>
                <a:lnTo>
                  <a:pt x="964018" y="397078"/>
                </a:lnTo>
                <a:lnTo>
                  <a:pt x="576973" y="0"/>
                </a:lnTo>
                <a:close/>
              </a:path>
              <a:path w="1510664" h="1588770">
                <a:moveTo>
                  <a:pt x="1461257" y="1191209"/>
                </a:moveTo>
                <a:lnTo>
                  <a:pt x="964018" y="1191209"/>
                </a:lnTo>
                <a:lnTo>
                  <a:pt x="1510538" y="1284947"/>
                </a:lnTo>
                <a:lnTo>
                  <a:pt x="1461257" y="1191209"/>
                </a:lnTo>
                <a:close/>
              </a:path>
              <a:path w="1510664" h="1588770">
                <a:moveTo>
                  <a:pt x="1510538" y="303339"/>
                </a:moveTo>
                <a:lnTo>
                  <a:pt x="964018" y="397078"/>
                </a:lnTo>
                <a:lnTo>
                  <a:pt x="1461257" y="397078"/>
                </a:lnTo>
                <a:lnTo>
                  <a:pt x="1510538" y="30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5458" y="4445256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1252512" y="794143"/>
                </a:moveTo>
                <a:lnTo>
                  <a:pt x="1510538" y="303339"/>
                </a:lnTo>
                <a:lnTo>
                  <a:pt x="964018" y="397078"/>
                </a:lnTo>
                <a:lnTo>
                  <a:pt x="576973" y="0"/>
                </a:ln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510538" y="1284947"/>
                </a:lnTo>
                <a:lnTo>
                  <a:pt x="1252512" y="794143"/>
                </a:lnTo>
                <a:close/>
              </a:path>
            </a:pathLst>
          </a:custGeom>
          <a:ln w="38100">
            <a:solidFill>
              <a:srgbClr val="9937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159" y="1369998"/>
            <a:ext cx="1682750" cy="5163820"/>
          </a:xfrm>
          <a:custGeom>
            <a:avLst/>
            <a:gdLst/>
            <a:ahLst/>
            <a:cxnLst/>
            <a:rect l="l" t="t" r="r" b="b"/>
            <a:pathLst>
              <a:path w="1682750" h="5163820">
                <a:moveTo>
                  <a:pt x="1680768" y="5127561"/>
                </a:moveTo>
                <a:lnTo>
                  <a:pt x="1680768" y="5133327"/>
                </a:lnTo>
                <a:lnTo>
                  <a:pt x="1680908" y="5139334"/>
                </a:lnTo>
                <a:lnTo>
                  <a:pt x="1681200" y="5145595"/>
                </a:lnTo>
                <a:lnTo>
                  <a:pt x="1681505" y="5151793"/>
                </a:lnTo>
                <a:lnTo>
                  <a:pt x="1681949" y="5157736"/>
                </a:lnTo>
                <a:lnTo>
                  <a:pt x="1682495" y="5163413"/>
                </a:lnTo>
                <a:lnTo>
                  <a:pt x="1634302" y="5149265"/>
                </a:lnTo>
                <a:lnTo>
                  <a:pt x="1586439" y="5134230"/>
                </a:lnTo>
                <a:lnTo>
                  <a:pt x="1538917" y="5118313"/>
                </a:lnTo>
                <a:lnTo>
                  <a:pt x="1491748" y="5101520"/>
                </a:lnTo>
                <a:lnTo>
                  <a:pt x="1444941" y="5083859"/>
                </a:lnTo>
                <a:lnTo>
                  <a:pt x="1398508" y="5065335"/>
                </a:lnTo>
                <a:lnTo>
                  <a:pt x="1352459" y="5045954"/>
                </a:lnTo>
                <a:lnTo>
                  <a:pt x="1306805" y="5025722"/>
                </a:lnTo>
                <a:lnTo>
                  <a:pt x="1261558" y="5004646"/>
                </a:lnTo>
                <a:lnTo>
                  <a:pt x="1216727" y="4982732"/>
                </a:lnTo>
                <a:lnTo>
                  <a:pt x="1172323" y="4959985"/>
                </a:lnTo>
                <a:lnTo>
                  <a:pt x="1128358" y="4936412"/>
                </a:lnTo>
                <a:lnTo>
                  <a:pt x="1084841" y="4912019"/>
                </a:lnTo>
                <a:lnTo>
                  <a:pt x="1041785" y="4886812"/>
                </a:lnTo>
                <a:lnTo>
                  <a:pt x="999199" y="4860798"/>
                </a:lnTo>
                <a:lnTo>
                  <a:pt x="957094" y="4833982"/>
                </a:lnTo>
                <a:lnTo>
                  <a:pt x="915481" y="4806370"/>
                </a:lnTo>
                <a:lnTo>
                  <a:pt x="874371" y="4777970"/>
                </a:lnTo>
                <a:lnTo>
                  <a:pt x="833774" y="4748786"/>
                </a:lnTo>
                <a:lnTo>
                  <a:pt x="793702" y="4718825"/>
                </a:lnTo>
                <a:lnTo>
                  <a:pt x="754165" y="4688093"/>
                </a:lnTo>
                <a:lnTo>
                  <a:pt x="715174" y="4656597"/>
                </a:lnTo>
                <a:lnTo>
                  <a:pt x="676739" y="4624342"/>
                </a:lnTo>
                <a:lnTo>
                  <a:pt x="638872" y="4591335"/>
                </a:lnTo>
                <a:lnTo>
                  <a:pt x="601582" y="4557581"/>
                </a:lnTo>
                <a:lnTo>
                  <a:pt x="564882" y="4523087"/>
                </a:lnTo>
                <a:lnTo>
                  <a:pt x="528782" y="4487859"/>
                </a:lnTo>
                <a:lnTo>
                  <a:pt x="493292" y="4451903"/>
                </a:lnTo>
                <a:lnTo>
                  <a:pt x="458423" y="4415226"/>
                </a:lnTo>
                <a:lnTo>
                  <a:pt x="424186" y="4377833"/>
                </a:lnTo>
                <a:lnTo>
                  <a:pt x="390591" y="4339730"/>
                </a:lnTo>
                <a:lnTo>
                  <a:pt x="357651" y="4300924"/>
                </a:lnTo>
                <a:lnTo>
                  <a:pt x="325374" y="4261421"/>
                </a:lnTo>
                <a:lnTo>
                  <a:pt x="293773" y="4221227"/>
                </a:lnTo>
                <a:lnTo>
                  <a:pt x="262857" y="4180348"/>
                </a:lnTo>
                <a:lnTo>
                  <a:pt x="232638" y="4138790"/>
                </a:lnTo>
                <a:lnTo>
                  <a:pt x="236476" y="4133208"/>
                </a:lnTo>
                <a:lnTo>
                  <a:pt x="240233" y="4127566"/>
                </a:lnTo>
                <a:lnTo>
                  <a:pt x="270889" y="4072624"/>
                </a:lnTo>
                <a:lnTo>
                  <a:pt x="289298" y="4027073"/>
                </a:lnTo>
                <a:lnTo>
                  <a:pt x="302593" y="3979859"/>
                </a:lnTo>
                <a:lnTo>
                  <a:pt x="310658" y="3931403"/>
                </a:lnTo>
                <a:lnTo>
                  <a:pt x="313372" y="3882123"/>
                </a:lnTo>
                <a:lnTo>
                  <a:pt x="310213" y="3829251"/>
                </a:lnTo>
                <a:lnTo>
                  <a:pt x="300848" y="3777103"/>
                </a:lnTo>
                <a:lnTo>
                  <a:pt x="285442" y="3726389"/>
                </a:lnTo>
                <a:lnTo>
                  <a:pt x="264159" y="3677818"/>
                </a:lnTo>
                <a:lnTo>
                  <a:pt x="241786" y="3632992"/>
                </a:lnTo>
                <a:lnTo>
                  <a:pt x="220395" y="3587873"/>
                </a:lnTo>
                <a:lnTo>
                  <a:pt x="199985" y="3542467"/>
                </a:lnTo>
                <a:lnTo>
                  <a:pt x="180560" y="3496777"/>
                </a:lnTo>
                <a:lnTo>
                  <a:pt x="162119" y="3450811"/>
                </a:lnTo>
                <a:lnTo>
                  <a:pt x="144665" y="3404571"/>
                </a:lnTo>
                <a:lnTo>
                  <a:pt x="128198" y="3358064"/>
                </a:lnTo>
                <a:lnTo>
                  <a:pt x="112719" y="3311294"/>
                </a:lnTo>
                <a:lnTo>
                  <a:pt x="98231" y="3264267"/>
                </a:lnTo>
                <a:lnTo>
                  <a:pt x="84733" y="3216987"/>
                </a:lnTo>
                <a:lnTo>
                  <a:pt x="72228" y="3169460"/>
                </a:lnTo>
                <a:lnTo>
                  <a:pt x="60716" y="3121690"/>
                </a:lnTo>
                <a:lnTo>
                  <a:pt x="50198" y="3073683"/>
                </a:lnTo>
                <a:lnTo>
                  <a:pt x="40677" y="3025444"/>
                </a:lnTo>
                <a:lnTo>
                  <a:pt x="32153" y="2976977"/>
                </a:lnTo>
                <a:lnTo>
                  <a:pt x="24627" y="2928287"/>
                </a:lnTo>
                <a:lnTo>
                  <a:pt x="18100" y="2879380"/>
                </a:lnTo>
                <a:lnTo>
                  <a:pt x="12575" y="2830261"/>
                </a:lnTo>
                <a:lnTo>
                  <a:pt x="8051" y="2780934"/>
                </a:lnTo>
                <a:lnTo>
                  <a:pt x="4530" y="2731406"/>
                </a:lnTo>
                <a:lnTo>
                  <a:pt x="2014" y="2681680"/>
                </a:lnTo>
                <a:lnTo>
                  <a:pt x="503" y="2631761"/>
                </a:lnTo>
                <a:lnTo>
                  <a:pt x="0" y="2581656"/>
                </a:lnTo>
                <a:lnTo>
                  <a:pt x="510" y="2531191"/>
                </a:lnTo>
                <a:lnTo>
                  <a:pt x="2042" y="2480917"/>
                </a:lnTo>
                <a:lnTo>
                  <a:pt x="4592" y="2430840"/>
                </a:lnTo>
                <a:lnTo>
                  <a:pt x="8161" y="2380964"/>
                </a:lnTo>
                <a:lnTo>
                  <a:pt x="12747" y="2331294"/>
                </a:lnTo>
                <a:lnTo>
                  <a:pt x="18349" y="2281837"/>
                </a:lnTo>
                <a:lnTo>
                  <a:pt x="24965" y="2232595"/>
                </a:lnTo>
                <a:lnTo>
                  <a:pt x="32594" y="2183576"/>
                </a:lnTo>
                <a:lnTo>
                  <a:pt x="41236" y="2134783"/>
                </a:lnTo>
                <a:lnTo>
                  <a:pt x="50888" y="2086222"/>
                </a:lnTo>
                <a:lnTo>
                  <a:pt x="61550" y="2037899"/>
                </a:lnTo>
                <a:lnTo>
                  <a:pt x="73220" y="1989817"/>
                </a:lnTo>
                <a:lnTo>
                  <a:pt x="85897" y="1941983"/>
                </a:lnTo>
                <a:lnTo>
                  <a:pt x="99580" y="1894401"/>
                </a:lnTo>
                <a:lnTo>
                  <a:pt x="114268" y="1847076"/>
                </a:lnTo>
                <a:lnTo>
                  <a:pt x="129959" y="1800014"/>
                </a:lnTo>
                <a:lnTo>
                  <a:pt x="146653" y="1753219"/>
                </a:lnTo>
                <a:lnTo>
                  <a:pt x="164347" y="1706697"/>
                </a:lnTo>
                <a:lnTo>
                  <a:pt x="183042" y="1660453"/>
                </a:lnTo>
                <a:lnTo>
                  <a:pt x="202734" y="1614492"/>
                </a:lnTo>
                <a:lnTo>
                  <a:pt x="223424" y="1568818"/>
                </a:lnTo>
                <a:lnTo>
                  <a:pt x="245111" y="1523438"/>
                </a:lnTo>
                <a:lnTo>
                  <a:pt x="267792" y="1478356"/>
                </a:lnTo>
                <a:lnTo>
                  <a:pt x="289375" y="1429541"/>
                </a:lnTo>
                <a:lnTo>
                  <a:pt x="305009" y="1378519"/>
                </a:lnTo>
                <a:lnTo>
                  <a:pt x="314519" y="1326010"/>
                </a:lnTo>
                <a:lnTo>
                  <a:pt x="317728" y="1272730"/>
                </a:lnTo>
                <a:lnTo>
                  <a:pt x="315031" y="1223628"/>
                </a:lnTo>
                <a:lnTo>
                  <a:pt x="307016" y="1175324"/>
                </a:lnTo>
                <a:lnTo>
                  <a:pt x="293796" y="1128228"/>
                </a:lnTo>
                <a:lnTo>
                  <a:pt x="275485" y="1082755"/>
                </a:lnTo>
                <a:lnTo>
                  <a:pt x="252196" y="1039317"/>
                </a:lnTo>
                <a:lnTo>
                  <a:pt x="237858" y="1017308"/>
                </a:lnTo>
                <a:lnTo>
                  <a:pt x="268050" y="976080"/>
                </a:lnTo>
                <a:lnTo>
                  <a:pt x="298931" y="935524"/>
                </a:lnTo>
                <a:lnTo>
                  <a:pt x="330490" y="895647"/>
                </a:lnTo>
                <a:lnTo>
                  <a:pt x="362717" y="856454"/>
                </a:lnTo>
                <a:lnTo>
                  <a:pt x="395601" y="817952"/>
                </a:lnTo>
                <a:lnTo>
                  <a:pt x="429132" y="780146"/>
                </a:lnTo>
                <a:lnTo>
                  <a:pt x="463297" y="743043"/>
                </a:lnTo>
                <a:lnTo>
                  <a:pt x="498088" y="706649"/>
                </a:lnTo>
                <a:lnTo>
                  <a:pt x="533493" y="670969"/>
                </a:lnTo>
                <a:lnTo>
                  <a:pt x="569501" y="636010"/>
                </a:lnTo>
                <a:lnTo>
                  <a:pt x="606102" y="601778"/>
                </a:lnTo>
                <a:lnTo>
                  <a:pt x="643285" y="568279"/>
                </a:lnTo>
                <a:lnTo>
                  <a:pt x="681039" y="535519"/>
                </a:lnTo>
                <a:lnTo>
                  <a:pt x="719355" y="503505"/>
                </a:lnTo>
                <a:lnTo>
                  <a:pt x="758220" y="472241"/>
                </a:lnTo>
                <a:lnTo>
                  <a:pt x="797624" y="441735"/>
                </a:lnTo>
                <a:lnTo>
                  <a:pt x="837557" y="411992"/>
                </a:lnTo>
                <a:lnTo>
                  <a:pt x="878008" y="383019"/>
                </a:lnTo>
                <a:lnTo>
                  <a:pt x="918966" y="354821"/>
                </a:lnTo>
                <a:lnTo>
                  <a:pt x="960420" y="327405"/>
                </a:lnTo>
                <a:lnTo>
                  <a:pt x="1002360" y="300776"/>
                </a:lnTo>
                <a:lnTo>
                  <a:pt x="1044776" y="274941"/>
                </a:lnTo>
                <a:lnTo>
                  <a:pt x="1087655" y="249906"/>
                </a:lnTo>
                <a:lnTo>
                  <a:pt x="1130989" y="225677"/>
                </a:lnTo>
                <a:lnTo>
                  <a:pt x="1174765" y="202260"/>
                </a:lnTo>
                <a:lnTo>
                  <a:pt x="1218974" y="179661"/>
                </a:lnTo>
                <a:lnTo>
                  <a:pt x="1263604" y="157886"/>
                </a:lnTo>
                <a:lnTo>
                  <a:pt x="1308645" y="136941"/>
                </a:lnTo>
                <a:lnTo>
                  <a:pt x="1354086" y="116833"/>
                </a:lnTo>
                <a:lnTo>
                  <a:pt x="1399917" y="97567"/>
                </a:lnTo>
                <a:lnTo>
                  <a:pt x="1446127" y="79149"/>
                </a:lnTo>
                <a:lnTo>
                  <a:pt x="1492705" y="61586"/>
                </a:lnTo>
                <a:lnTo>
                  <a:pt x="1539640" y="44883"/>
                </a:lnTo>
                <a:lnTo>
                  <a:pt x="1586922" y="29047"/>
                </a:lnTo>
                <a:lnTo>
                  <a:pt x="1634540" y="14084"/>
                </a:lnTo>
                <a:lnTo>
                  <a:pt x="1682483" y="0"/>
                </a:lnTo>
                <a:lnTo>
                  <a:pt x="1682054" y="8927"/>
                </a:lnTo>
                <a:lnTo>
                  <a:pt x="1681626" y="17857"/>
                </a:lnTo>
                <a:lnTo>
                  <a:pt x="1681197" y="26790"/>
                </a:lnTo>
                <a:lnTo>
                  <a:pt x="1680768" y="35725"/>
                </a:lnTo>
                <a:lnTo>
                  <a:pt x="1680768" y="51275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332" y="749286"/>
            <a:ext cx="9037955" cy="6405245"/>
          </a:xfrm>
          <a:custGeom>
            <a:avLst/>
            <a:gdLst/>
            <a:ahLst/>
            <a:cxnLst/>
            <a:rect l="l" t="t" r="r" b="b"/>
            <a:pathLst>
              <a:path w="9037955" h="6405245">
                <a:moveTo>
                  <a:pt x="1872602" y="426961"/>
                </a:moveTo>
                <a:lnTo>
                  <a:pt x="1829477" y="452308"/>
                </a:lnTo>
                <a:lnTo>
                  <a:pt x="1786774" y="478316"/>
                </a:lnTo>
                <a:lnTo>
                  <a:pt x="1744500" y="504977"/>
                </a:lnTo>
                <a:lnTo>
                  <a:pt x="1702664" y="532285"/>
                </a:lnTo>
                <a:lnTo>
                  <a:pt x="1661273" y="560232"/>
                </a:lnTo>
                <a:lnTo>
                  <a:pt x="1620333" y="588811"/>
                </a:lnTo>
                <a:lnTo>
                  <a:pt x="1579854" y="618013"/>
                </a:lnTo>
                <a:lnTo>
                  <a:pt x="1539841" y="647833"/>
                </a:lnTo>
                <a:lnTo>
                  <a:pt x="1500304" y="678262"/>
                </a:lnTo>
                <a:lnTo>
                  <a:pt x="1461248" y="709293"/>
                </a:lnTo>
                <a:lnTo>
                  <a:pt x="1422683" y="740918"/>
                </a:lnTo>
                <a:lnTo>
                  <a:pt x="1384614" y="773131"/>
                </a:lnTo>
                <a:lnTo>
                  <a:pt x="1347051" y="805924"/>
                </a:lnTo>
                <a:lnTo>
                  <a:pt x="1310000" y="839289"/>
                </a:lnTo>
                <a:lnTo>
                  <a:pt x="1273468" y="873220"/>
                </a:lnTo>
                <a:lnTo>
                  <a:pt x="1237464" y="907708"/>
                </a:lnTo>
                <a:lnTo>
                  <a:pt x="1201995" y="942747"/>
                </a:lnTo>
                <a:lnTo>
                  <a:pt x="1167068" y="978328"/>
                </a:lnTo>
                <a:lnTo>
                  <a:pt x="1132691" y="1014446"/>
                </a:lnTo>
                <a:lnTo>
                  <a:pt x="1098872" y="1051091"/>
                </a:lnTo>
                <a:lnTo>
                  <a:pt x="1065617" y="1088258"/>
                </a:lnTo>
                <a:lnTo>
                  <a:pt x="1032935" y="1125938"/>
                </a:lnTo>
                <a:lnTo>
                  <a:pt x="1000833" y="1164124"/>
                </a:lnTo>
                <a:lnTo>
                  <a:pt x="969318" y="1202809"/>
                </a:lnTo>
                <a:lnTo>
                  <a:pt x="938398" y="1241986"/>
                </a:lnTo>
                <a:lnTo>
                  <a:pt x="908081" y="1281646"/>
                </a:lnTo>
                <a:lnTo>
                  <a:pt x="878374" y="1321783"/>
                </a:lnTo>
                <a:lnTo>
                  <a:pt x="849284" y="1362389"/>
                </a:lnTo>
                <a:lnTo>
                  <a:pt x="820820" y="1403457"/>
                </a:lnTo>
                <a:lnTo>
                  <a:pt x="792988" y="1444980"/>
                </a:lnTo>
                <a:lnTo>
                  <a:pt x="747052" y="1444980"/>
                </a:lnTo>
                <a:lnTo>
                  <a:pt x="696203" y="1447920"/>
                </a:lnTo>
                <a:lnTo>
                  <a:pt x="646532" y="1456559"/>
                </a:lnTo>
                <a:lnTo>
                  <a:pt x="598469" y="1470629"/>
                </a:lnTo>
                <a:lnTo>
                  <a:pt x="552444" y="1489858"/>
                </a:lnTo>
                <a:lnTo>
                  <a:pt x="508887" y="1513978"/>
                </a:lnTo>
                <a:lnTo>
                  <a:pt x="468228" y="1542718"/>
                </a:lnTo>
                <a:lnTo>
                  <a:pt x="430898" y="1575808"/>
                </a:lnTo>
                <a:lnTo>
                  <a:pt x="397326" y="1612979"/>
                </a:lnTo>
                <a:lnTo>
                  <a:pt x="367943" y="1653962"/>
                </a:lnTo>
                <a:lnTo>
                  <a:pt x="343179" y="1698485"/>
                </a:lnTo>
                <a:lnTo>
                  <a:pt x="321492" y="1744245"/>
                </a:lnTo>
                <a:lnTo>
                  <a:pt x="300506" y="1790216"/>
                </a:lnTo>
                <a:lnTo>
                  <a:pt x="280223" y="1836395"/>
                </a:lnTo>
                <a:lnTo>
                  <a:pt x="260642" y="1882779"/>
                </a:lnTo>
                <a:lnTo>
                  <a:pt x="241765" y="1929365"/>
                </a:lnTo>
                <a:lnTo>
                  <a:pt x="223592" y="1976151"/>
                </a:lnTo>
                <a:lnTo>
                  <a:pt x="206124" y="2023134"/>
                </a:lnTo>
                <a:lnTo>
                  <a:pt x="189362" y="2070310"/>
                </a:lnTo>
                <a:lnTo>
                  <a:pt x="173305" y="2117678"/>
                </a:lnTo>
                <a:lnTo>
                  <a:pt x="157955" y="2165234"/>
                </a:lnTo>
                <a:lnTo>
                  <a:pt x="143313" y="2212975"/>
                </a:lnTo>
                <a:lnTo>
                  <a:pt x="129378" y="2260899"/>
                </a:lnTo>
                <a:lnTo>
                  <a:pt x="116153" y="2309002"/>
                </a:lnTo>
                <a:lnTo>
                  <a:pt x="103636" y="2357283"/>
                </a:lnTo>
                <a:lnTo>
                  <a:pt x="91830" y="2405737"/>
                </a:lnTo>
                <a:lnTo>
                  <a:pt x="80734" y="2454363"/>
                </a:lnTo>
                <a:lnTo>
                  <a:pt x="70349" y="2503157"/>
                </a:lnTo>
                <a:lnTo>
                  <a:pt x="60676" y="2552116"/>
                </a:lnTo>
                <a:lnTo>
                  <a:pt x="51716" y="2601239"/>
                </a:lnTo>
                <a:lnTo>
                  <a:pt x="43468" y="2650521"/>
                </a:lnTo>
                <a:lnTo>
                  <a:pt x="35935" y="2699960"/>
                </a:lnTo>
                <a:lnTo>
                  <a:pt x="29116" y="2749553"/>
                </a:lnTo>
                <a:lnTo>
                  <a:pt x="23012" y="2799298"/>
                </a:lnTo>
                <a:lnTo>
                  <a:pt x="17624" y="2849192"/>
                </a:lnTo>
                <a:lnTo>
                  <a:pt x="12952" y="2899231"/>
                </a:lnTo>
                <a:lnTo>
                  <a:pt x="8997" y="2949413"/>
                </a:lnTo>
                <a:lnTo>
                  <a:pt x="5759" y="2999735"/>
                </a:lnTo>
                <a:lnTo>
                  <a:pt x="3240" y="3050195"/>
                </a:lnTo>
                <a:lnTo>
                  <a:pt x="1440" y="3100788"/>
                </a:lnTo>
                <a:lnTo>
                  <a:pt x="360" y="3151514"/>
                </a:lnTo>
                <a:lnTo>
                  <a:pt x="0" y="3202368"/>
                </a:lnTo>
                <a:lnTo>
                  <a:pt x="355" y="3252850"/>
                </a:lnTo>
                <a:lnTo>
                  <a:pt x="1422" y="3303208"/>
                </a:lnTo>
                <a:lnTo>
                  <a:pt x="3199" y="3353437"/>
                </a:lnTo>
                <a:lnTo>
                  <a:pt x="5685" y="3403536"/>
                </a:lnTo>
                <a:lnTo>
                  <a:pt x="8881" y="3453502"/>
                </a:lnTo>
                <a:lnTo>
                  <a:pt x="12785" y="3503331"/>
                </a:lnTo>
                <a:lnTo>
                  <a:pt x="17397" y="3553021"/>
                </a:lnTo>
                <a:lnTo>
                  <a:pt x="22715" y="3602570"/>
                </a:lnTo>
                <a:lnTo>
                  <a:pt x="28741" y="3651973"/>
                </a:lnTo>
                <a:lnTo>
                  <a:pt x="35472" y="3701230"/>
                </a:lnTo>
                <a:lnTo>
                  <a:pt x="42908" y="3750335"/>
                </a:lnTo>
                <a:lnTo>
                  <a:pt x="51049" y="3799288"/>
                </a:lnTo>
                <a:lnTo>
                  <a:pt x="59894" y="3848085"/>
                </a:lnTo>
                <a:lnTo>
                  <a:pt x="69442" y="3896723"/>
                </a:lnTo>
                <a:lnTo>
                  <a:pt x="79693" y="3945200"/>
                </a:lnTo>
                <a:lnTo>
                  <a:pt x="90646" y="3993512"/>
                </a:lnTo>
                <a:lnTo>
                  <a:pt x="102300" y="4041657"/>
                </a:lnTo>
                <a:lnTo>
                  <a:pt x="114655" y="4089632"/>
                </a:lnTo>
                <a:lnTo>
                  <a:pt x="127710" y="4137434"/>
                </a:lnTo>
                <a:lnTo>
                  <a:pt x="141464" y="4185061"/>
                </a:lnTo>
                <a:lnTo>
                  <a:pt x="155918" y="4232509"/>
                </a:lnTo>
                <a:lnTo>
                  <a:pt x="171069" y="4279776"/>
                </a:lnTo>
                <a:lnTo>
                  <a:pt x="186918" y="4326859"/>
                </a:lnTo>
                <a:lnTo>
                  <a:pt x="203464" y="4373756"/>
                </a:lnTo>
                <a:lnTo>
                  <a:pt x="220707" y="4420462"/>
                </a:lnTo>
                <a:lnTo>
                  <a:pt x="238644" y="4466976"/>
                </a:lnTo>
                <a:lnTo>
                  <a:pt x="257277" y="4513295"/>
                </a:lnTo>
                <a:lnTo>
                  <a:pt x="276605" y="4559416"/>
                </a:lnTo>
                <a:lnTo>
                  <a:pt x="296626" y="4605335"/>
                </a:lnTo>
                <a:lnTo>
                  <a:pt x="317340" y="4651052"/>
                </a:lnTo>
                <a:lnTo>
                  <a:pt x="338747" y="4696561"/>
                </a:lnTo>
                <a:lnTo>
                  <a:pt x="363453" y="4741298"/>
                </a:lnTo>
                <a:lnTo>
                  <a:pt x="392806" y="4782478"/>
                </a:lnTo>
                <a:lnTo>
                  <a:pt x="426375" y="4819829"/>
                </a:lnTo>
                <a:lnTo>
                  <a:pt x="463729" y="4853080"/>
                </a:lnTo>
                <a:lnTo>
                  <a:pt x="504437" y="4881960"/>
                </a:lnTo>
                <a:lnTo>
                  <a:pt x="548068" y="4906198"/>
                </a:lnTo>
                <a:lnTo>
                  <a:pt x="594192" y="4925522"/>
                </a:lnTo>
                <a:lnTo>
                  <a:pt x="642376" y="4939661"/>
                </a:lnTo>
                <a:lnTo>
                  <a:pt x="692190" y="4948343"/>
                </a:lnTo>
                <a:lnTo>
                  <a:pt x="743203" y="4951298"/>
                </a:lnTo>
                <a:lnTo>
                  <a:pt x="787552" y="4951298"/>
                </a:lnTo>
                <a:lnTo>
                  <a:pt x="815346" y="4993044"/>
                </a:lnTo>
                <a:lnTo>
                  <a:pt x="843776" y="5034334"/>
                </a:lnTo>
                <a:lnTo>
                  <a:pt x="872837" y="5075160"/>
                </a:lnTo>
                <a:lnTo>
                  <a:pt x="902520" y="5115514"/>
                </a:lnTo>
                <a:lnTo>
                  <a:pt x="932817" y="5155390"/>
                </a:lnTo>
                <a:lnTo>
                  <a:pt x="963722" y="5194779"/>
                </a:lnTo>
                <a:lnTo>
                  <a:pt x="995226" y="5233675"/>
                </a:lnTo>
                <a:lnTo>
                  <a:pt x="1027322" y="5272070"/>
                </a:lnTo>
                <a:lnTo>
                  <a:pt x="1060003" y="5309957"/>
                </a:lnTo>
                <a:lnTo>
                  <a:pt x="1093261" y="5347328"/>
                </a:lnTo>
                <a:lnTo>
                  <a:pt x="1127089" y="5384176"/>
                </a:lnTo>
                <a:lnTo>
                  <a:pt x="1161479" y="5420494"/>
                </a:lnTo>
                <a:lnTo>
                  <a:pt x="1196424" y="5456273"/>
                </a:lnTo>
                <a:lnTo>
                  <a:pt x="1231915" y="5491508"/>
                </a:lnTo>
                <a:lnTo>
                  <a:pt x="1267947" y="5526190"/>
                </a:lnTo>
                <a:lnTo>
                  <a:pt x="1304511" y="5560312"/>
                </a:lnTo>
                <a:lnTo>
                  <a:pt x="1341599" y="5593867"/>
                </a:lnTo>
                <a:lnTo>
                  <a:pt x="1379204" y="5626847"/>
                </a:lnTo>
                <a:lnTo>
                  <a:pt x="1417320" y="5659245"/>
                </a:lnTo>
                <a:lnTo>
                  <a:pt x="1455937" y="5691054"/>
                </a:lnTo>
                <a:lnTo>
                  <a:pt x="1495049" y="5722266"/>
                </a:lnTo>
                <a:lnTo>
                  <a:pt x="1534648" y="5752873"/>
                </a:lnTo>
                <a:lnTo>
                  <a:pt x="1574727" y="5782869"/>
                </a:lnTo>
                <a:lnTo>
                  <a:pt x="1615278" y="5812246"/>
                </a:lnTo>
                <a:lnTo>
                  <a:pt x="1656294" y="5840996"/>
                </a:lnTo>
                <a:lnTo>
                  <a:pt x="1697767" y="5869113"/>
                </a:lnTo>
                <a:lnTo>
                  <a:pt x="1739690" y="5896589"/>
                </a:lnTo>
                <a:lnTo>
                  <a:pt x="1782054" y="5923416"/>
                </a:lnTo>
                <a:lnTo>
                  <a:pt x="1824854" y="5949587"/>
                </a:lnTo>
                <a:lnTo>
                  <a:pt x="1868081" y="5975096"/>
                </a:lnTo>
                <a:lnTo>
                  <a:pt x="1912354" y="6000280"/>
                </a:lnTo>
                <a:lnTo>
                  <a:pt x="1956996" y="6024732"/>
                </a:lnTo>
                <a:lnTo>
                  <a:pt x="2001996" y="6048449"/>
                </a:lnTo>
                <a:lnTo>
                  <a:pt x="2047343" y="6071427"/>
                </a:lnTo>
                <a:lnTo>
                  <a:pt x="2093029" y="6093665"/>
                </a:lnTo>
                <a:lnTo>
                  <a:pt x="2139043" y="6115159"/>
                </a:lnTo>
                <a:lnTo>
                  <a:pt x="2185374" y="6135907"/>
                </a:lnTo>
                <a:lnTo>
                  <a:pt x="2232014" y="6155907"/>
                </a:lnTo>
                <a:lnTo>
                  <a:pt x="2278952" y="6175155"/>
                </a:lnTo>
                <a:lnTo>
                  <a:pt x="2326178" y="6193649"/>
                </a:lnTo>
                <a:lnTo>
                  <a:pt x="2373682" y="6211386"/>
                </a:lnTo>
                <a:lnTo>
                  <a:pt x="2421454" y="6228363"/>
                </a:lnTo>
                <a:lnTo>
                  <a:pt x="2469485" y="6244578"/>
                </a:lnTo>
                <a:lnTo>
                  <a:pt x="2517763" y="6260029"/>
                </a:lnTo>
                <a:lnTo>
                  <a:pt x="2566279" y="6274712"/>
                </a:lnTo>
                <a:lnTo>
                  <a:pt x="2615024" y="6288624"/>
                </a:lnTo>
                <a:lnTo>
                  <a:pt x="2663987" y="6301764"/>
                </a:lnTo>
                <a:lnTo>
                  <a:pt x="2713157" y="6314128"/>
                </a:lnTo>
                <a:lnTo>
                  <a:pt x="2762526" y="6325714"/>
                </a:lnTo>
                <a:lnTo>
                  <a:pt x="2812084" y="6336519"/>
                </a:lnTo>
                <a:lnTo>
                  <a:pt x="2861819" y="6346541"/>
                </a:lnTo>
                <a:lnTo>
                  <a:pt x="2911722" y="6355776"/>
                </a:lnTo>
                <a:lnTo>
                  <a:pt x="2961784" y="6364222"/>
                </a:lnTo>
                <a:lnTo>
                  <a:pt x="3011994" y="6371876"/>
                </a:lnTo>
                <a:lnTo>
                  <a:pt x="3062342" y="6378736"/>
                </a:lnTo>
                <a:lnTo>
                  <a:pt x="3112818" y="6384799"/>
                </a:lnTo>
                <a:lnTo>
                  <a:pt x="3163413" y="6390062"/>
                </a:lnTo>
                <a:lnTo>
                  <a:pt x="3214116" y="6394523"/>
                </a:lnTo>
                <a:lnTo>
                  <a:pt x="3264916" y="6398179"/>
                </a:lnTo>
                <a:lnTo>
                  <a:pt x="3315806" y="6401027"/>
                </a:lnTo>
                <a:lnTo>
                  <a:pt x="3366773" y="6403065"/>
                </a:lnTo>
                <a:lnTo>
                  <a:pt x="3417809" y="6404290"/>
                </a:lnTo>
                <a:lnTo>
                  <a:pt x="3468903" y="6404698"/>
                </a:lnTo>
                <a:lnTo>
                  <a:pt x="3515464" y="6400512"/>
                </a:lnTo>
                <a:lnTo>
                  <a:pt x="3559311" y="6388446"/>
                </a:lnTo>
                <a:lnTo>
                  <a:pt x="3599706" y="6369239"/>
                </a:lnTo>
                <a:lnTo>
                  <a:pt x="3635912" y="6343627"/>
                </a:lnTo>
                <a:lnTo>
                  <a:pt x="3667190" y="6312350"/>
                </a:lnTo>
                <a:lnTo>
                  <a:pt x="3692802" y="6276146"/>
                </a:lnTo>
                <a:lnTo>
                  <a:pt x="3712010" y="6235753"/>
                </a:lnTo>
                <a:lnTo>
                  <a:pt x="3724076" y="6191909"/>
                </a:lnTo>
                <a:lnTo>
                  <a:pt x="3728262" y="6145352"/>
                </a:lnTo>
                <a:lnTo>
                  <a:pt x="3728262" y="6115685"/>
                </a:lnTo>
                <a:lnTo>
                  <a:pt x="3791127" y="6115685"/>
                </a:lnTo>
                <a:lnTo>
                  <a:pt x="3837153" y="6112817"/>
                </a:lnTo>
                <a:lnTo>
                  <a:pt x="3881491" y="6104444"/>
                </a:lnTo>
                <a:lnTo>
                  <a:pt x="3923793" y="6090914"/>
                </a:lnTo>
                <a:lnTo>
                  <a:pt x="3963714" y="6072573"/>
                </a:lnTo>
                <a:lnTo>
                  <a:pt x="4000905" y="6049768"/>
                </a:lnTo>
                <a:lnTo>
                  <a:pt x="4035020" y="6022846"/>
                </a:lnTo>
                <a:lnTo>
                  <a:pt x="4065712" y="5992155"/>
                </a:lnTo>
                <a:lnTo>
                  <a:pt x="4092634" y="5958041"/>
                </a:lnTo>
                <a:lnTo>
                  <a:pt x="4115439" y="5920851"/>
                </a:lnTo>
                <a:lnTo>
                  <a:pt x="4133780" y="5880933"/>
                </a:lnTo>
                <a:lnTo>
                  <a:pt x="4147310" y="5838632"/>
                </a:lnTo>
                <a:lnTo>
                  <a:pt x="4155683" y="5794297"/>
                </a:lnTo>
                <a:lnTo>
                  <a:pt x="4158551" y="5748274"/>
                </a:lnTo>
                <a:lnTo>
                  <a:pt x="4158551" y="5713628"/>
                </a:lnTo>
                <a:lnTo>
                  <a:pt x="8588451" y="5258257"/>
                </a:lnTo>
                <a:lnTo>
                  <a:pt x="8635668" y="5251163"/>
                </a:lnTo>
                <a:lnTo>
                  <a:pt x="8681221" y="5239885"/>
                </a:lnTo>
                <a:lnTo>
                  <a:pt x="8724917" y="5224634"/>
                </a:lnTo>
                <a:lnTo>
                  <a:pt x="8766567" y="5205622"/>
                </a:lnTo>
                <a:lnTo>
                  <a:pt x="8805980" y="5183059"/>
                </a:lnTo>
                <a:lnTo>
                  <a:pt x="8842965" y="5157155"/>
                </a:lnTo>
                <a:lnTo>
                  <a:pt x="8877332" y="5128123"/>
                </a:lnTo>
                <a:lnTo>
                  <a:pt x="8908891" y="5096173"/>
                </a:lnTo>
                <a:lnTo>
                  <a:pt x="8937450" y="5061516"/>
                </a:lnTo>
                <a:lnTo>
                  <a:pt x="8962820" y="5024363"/>
                </a:lnTo>
                <a:lnTo>
                  <a:pt x="8984809" y="4984925"/>
                </a:lnTo>
                <a:lnTo>
                  <a:pt x="9003228" y="4943414"/>
                </a:lnTo>
                <a:lnTo>
                  <a:pt x="9017885" y="4900039"/>
                </a:lnTo>
                <a:lnTo>
                  <a:pt x="9028590" y="4855013"/>
                </a:lnTo>
                <a:lnTo>
                  <a:pt x="9035153" y="4808546"/>
                </a:lnTo>
                <a:lnTo>
                  <a:pt x="9037383" y="4760849"/>
                </a:lnTo>
                <a:lnTo>
                  <a:pt x="9037383" y="1643862"/>
                </a:lnTo>
                <a:lnTo>
                  <a:pt x="9035153" y="1596167"/>
                </a:lnTo>
                <a:lnTo>
                  <a:pt x="9028590" y="1549701"/>
                </a:lnTo>
                <a:lnTo>
                  <a:pt x="9017885" y="1504676"/>
                </a:lnTo>
                <a:lnTo>
                  <a:pt x="9003228" y="1461302"/>
                </a:lnTo>
                <a:lnTo>
                  <a:pt x="8984809" y="1419791"/>
                </a:lnTo>
                <a:lnTo>
                  <a:pt x="8962820" y="1380353"/>
                </a:lnTo>
                <a:lnTo>
                  <a:pt x="8937450" y="1343200"/>
                </a:lnTo>
                <a:lnTo>
                  <a:pt x="8908891" y="1308542"/>
                </a:lnTo>
                <a:lnTo>
                  <a:pt x="8877332" y="1276592"/>
                </a:lnTo>
                <a:lnTo>
                  <a:pt x="8842965" y="1247559"/>
                </a:lnTo>
                <a:lnTo>
                  <a:pt x="8805980" y="1221655"/>
                </a:lnTo>
                <a:lnTo>
                  <a:pt x="8766567" y="1199090"/>
                </a:lnTo>
                <a:lnTo>
                  <a:pt x="8724917" y="1180077"/>
                </a:lnTo>
                <a:lnTo>
                  <a:pt x="8681221" y="1164826"/>
                </a:lnTo>
                <a:lnTo>
                  <a:pt x="8635668" y="1153548"/>
                </a:lnTo>
                <a:lnTo>
                  <a:pt x="8588451" y="1146454"/>
                </a:lnTo>
                <a:lnTo>
                  <a:pt x="4204195" y="695782"/>
                </a:lnTo>
                <a:lnTo>
                  <a:pt x="4158551" y="691070"/>
                </a:lnTo>
                <a:lnTo>
                  <a:pt x="4158551" y="656437"/>
                </a:lnTo>
                <a:lnTo>
                  <a:pt x="4155683" y="610414"/>
                </a:lnTo>
                <a:lnTo>
                  <a:pt x="4147310" y="566078"/>
                </a:lnTo>
                <a:lnTo>
                  <a:pt x="4133780" y="523778"/>
                </a:lnTo>
                <a:lnTo>
                  <a:pt x="4115439" y="483859"/>
                </a:lnTo>
                <a:lnTo>
                  <a:pt x="4092634" y="446669"/>
                </a:lnTo>
                <a:lnTo>
                  <a:pt x="4065712" y="412555"/>
                </a:lnTo>
                <a:lnTo>
                  <a:pt x="4035020" y="381864"/>
                </a:lnTo>
                <a:lnTo>
                  <a:pt x="4000905" y="354943"/>
                </a:lnTo>
                <a:lnTo>
                  <a:pt x="3963714" y="332138"/>
                </a:lnTo>
                <a:lnTo>
                  <a:pt x="3923793" y="313797"/>
                </a:lnTo>
                <a:lnTo>
                  <a:pt x="3881491" y="300267"/>
                </a:lnTo>
                <a:lnTo>
                  <a:pt x="3837153" y="291894"/>
                </a:lnTo>
                <a:lnTo>
                  <a:pt x="3791127" y="289026"/>
                </a:lnTo>
                <a:lnTo>
                  <a:pt x="3728262" y="289026"/>
                </a:lnTo>
                <a:lnTo>
                  <a:pt x="3728262" y="259346"/>
                </a:lnTo>
                <a:lnTo>
                  <a:pt x="3724076" y="212789"/>
                </a:lnTo>
                <a:lnTo>
                  <a:pt x="3712010" y="168945"/>
                </a:lnTo>
                <a:lnTo>
                  <a:pt x="3692802" y="128552"/>
                </a:lnTo>
                <a:lnTo>
                  <a:pt x="3667190" y="92348"/>
                </a:lnTo>
                <a:lnTo>
                  <a:pt x="3635912" y="61071"/>
                </a:lnTo>
                <a:lnTo>
                  <a:pt x="3599706" y="35459"/>
                </a:lnTo>
                <a:lnTo>
                  <a:pt x="3559311" y="16252"/>
                </a:lnTo>
                <a:lnTo>
                  <a:pt x="3515464" y="4186"/>
                </a:lnTo>
                <a:lnTo>
                  <a:pt x="3468903" y="0"/>
                </a:lnTo>
                <a:lnTo>
                  <a:pt x="3417974" y="406"/>
                </a:lnTo>
                <a:lnTo>
                  <a:pt x="3367103" y="1623"/>
                </a:lnTo>
                <a:lnTo>
                  <a:pt x="3316298" y="3648"/>
                </a:lnTo>
                <a:lnTo>
                  <a:pt x="3265569" y="6479"/>
                </a:lnTo>
                <a:lnTo>
                  <a:pt x="3214928" y="10112"/>
                </a:lnTo>
                <a:lnTo>
                  <a:pt x="3164383" y="14545"/>
                </a:lnTo>
                <a:lnTo>
                  <a:pt x="3113944" y="19776"/>
                </a:lnTo>
                <a:lnTo>
                  <a:pt x="3063623" y="25802"/>
                </a:lnTo>
                <a:lnTo>
                  <a:pt x="3013427" y="32620"/>
                </a:lnTo>
                <a:lnTo>
                  <a:pt x="2963369" y="40227"/>
                </a:lnTo>
                <a:lnTo>
                  <a:pt x="2913456" y="48621"/>
                </a:lnTo>
                <a:lnTo>
                  <a:pt x="2863700" y="57799"/>
                </a:lnTo>
                <a:lnTo>
                  <a:pt x="2814111" y="67759"/>
                </a:lnTo>
                <a:lnTo>
                  <a:pt x="2764697" y="78498"/>
                </a:lnTo>
                <a:lnTo>
                  <a:pt x="2715470" y="90012"/>
                </a:lnTo>
                <a:lnTo>
                  <a:pt x="2666440" y="102300"/>
                </a:lnTo>
                <a:lnTo>
                  <a:pt x="2617615" y="115359"/>
                </a:lnTo>
                <a:lnTo>
                  <a:pt x="2569007" y="129186"/>
                </a:lnTo>
                <a:lnTo>
                  <a:pt x="2520625" y="143779"/>
                </a:lnTo>
                <a:lnTo>
                  <a:pt x="2472479" y="159135"/>
                </a:lnTo>
                <a:lnTo>
                  <a:pt x="2424579" y="175250"/>
                </a:lnTo>
                <a:lnTo>
                  <a:pt x="2376935" y="192123"/>
                </a:lnTo>
                <a:lnTo>
                  <a:pt x="2329557" y="209751"/>
                </a:lnTo>
                <a:lnTo>
                  <a:pt x="2282456" y="228131"/>
                </a:lnTo>
                <a:lnTo>
                  <a:pt x="2235640" y="247261"/>
                </a:lnTo>
                <a:lnTo>
                  <a:pt x="2189120" y="267137"/>
                </a:lnTo>
                <a:lnTo>
                  <a:pt x="2142906" y="287758"/>
                </a:lnTo>
                <a:lnTo>
                  <a:pt x="2097007" y="309120"/>
                </a:lnTo>
                <a:lnTo>
                  <a:pt x="2051435" y="331221"/>
                </a:lnTo>
                <a:lnTo>
                  <a:pt x="2006198" y="354059"/>
                </a:lnTo>
                <a:lnTo>
                  <a:pt x="1961307" y="377629"/>
                </a:lnTo>
                <a:lnTo>
                  <a:pt x="1916772" y="401931"/>
                </a:lnTo>
                <a:lnTo>
                  <a:pt x="1872602" y="426961"/>
                </a:lnTo>
                <a:close/>
              </a:path>
            </a:pathLst>
          </a:custGeom>
          <a:ln w="12700">
            <a:solidFill>
              <a:srgbClr val="D1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4052" y="1632344"/>
            <a:ext cx="4949825" cy="4647565"/>
          </a:xfrm>
          <a:custGeom>
            <a:avLst/>
            <a:gdLst/>
            <a:ahLst/>
            <a:cxnLst/>
            <a:rect l="l" t="t" r="r" b="b"/>
            <a:pathLst>
              <a:path w="4949825" h="4647565">
                <a:moveTo>
                  <a:pt x="0" y="0"/>
                </a:moveTo>
                <a:lnTo>
                  <a:pt x="0" y="4647031"/>
                </a:lnTo>
                <a:lnTo>
                  <a:pt x="4694910" y="4164431"/>
                </a:lnTo>
                <a:lnTo>
                  <a:pt x="4741789" y="4155618"/>
                </a:lnTo>
                <a:lnTo>
                  <a:pt x="4785476" y="4139560"/>
                </a:lnTo>
                <a:lnTo>
                  <a:pt x="4825350" y="4116943"/>
                </a:lnTo>
                <a:lnTo>
                  <a:pt x="4860792" y="4088456"/>
                </a:lnTo>
                <a:lnTo>
                  <a:pt x="4891180" y="4054786"/>
                </a:lnTo>
                <a:lnTo>
                  <a:pt x="4915896" y="4016618"/>
                </a:lnTo>
                <a:lnTo>
                  <a:pt x="4934317" y="3974641"/>
                </a:lnTo>
                <a:lnTo>
                  <a:pt x="4945825" y="3929542"/>
                </a:lnTo>
                <a:lnTo>
                  <a:pt x="4949799" y="3882008"/>
                </a:lnTo>
                <a:lnTo>
                  <a:pt x="4949799" y="765022"/>
                </a:lnTo>
                <a:lnTo>
                  <a:pt x="4945825" y="717488"/>
                </a:lnTo>
                <a:lnTo>
                  <a:pt x="4934317" y="672388"/>
                </a:lnTo>
                <a:lnTo>
                  <a:pt x="4915896" y="630410"/>
                </a:lnTo>
                <a:lnTo>
                  <a:pt x="4891180" y="592241"/>
                </a:lnTo>
                <a:lnTo>
                  <a:pt x="4860792" y="558569"/>
                </a:lnTo>
                <a:lnTo>
                  <a:pt x="4825350" y="530082"/>
                </a:lnTo>
                <a:lnTo>
                  <a:pt x="4785476" y="507466"/>
                </a:lnTo>
                <a:lnTo>
                  <a:pt x="4741789" y="491409"/>
                </a:lnTo>
                <a:lnTo>
                  <a:pt x="469491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4047" y="1632333"/>
            <a:ext cx="320040" cy="4647565"/>
          </a:xfrm>
          <a:custGeom>
            <a:avLst/>
            <a:gdLst/>
            <a:ahLst/>
            <a:cxnLst/>
            <a:rect l="l" t="t" r="r" b="b"/>
            <a:pathLst>
              <a:path w="320039" h="4647565">
                <a:moveTo>
                  <a:pt x="0" y="0"/>
                </a:moveTo>
                <a:lnTo>
                  <a:pt x="0" y="4647044"/>
                </a:lnTo>
                <a:lnTo>
                  <a:pt x="310667" y="4615116"/>
                </a:lnTo>
                <a:lnTo>
                  <a:pt x="314359" y="4592754"/>
                </a:lnTo>
                <a:lnTo>
                  <a:pt x="317109" y="4570093"/>
                </a:lnTo>
                <a:lnTo>
                  <a:pt x="318825" y="4547134"/>
                </a:lnTo>
                <a:lnTo>
                  <a:pt x="319417" y="4523879"/>
                </a:lnTo>
                <a:lnTo>
                  <a:pt x="319417" y="123177"/>
                </a:lnTo>
                <a:lnTo>
                  <a:pt x="317109" y="76958"/>
                </a:lnTo>
                <a:lnTo>
                  <a:pt x="310667" y="31940"/>
                </a:lnTo>
                <a:lnTo>
                  <a:pt x="0" y="0"/>
                </a:lnTo>
                <a:close/>
              </a:path>
            </a:pathLst>
          </a:custGeom>
          <a:solidFill>
            <a:srgbClr val="BA7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1320" y="1258655"/>
            <a:ext cx="993775" cy="5394960"/>
          </a:xfrm>
          <a:custGeom>
            <a:avLst/>
            <a:gdLst/>
            <a:ahLst/>
            <a:cxnLst/>
            <a:rect l="l" t="t" r="r" b="b"/>
            <a:pathLst>
              <a:path w="993775" h="5394959">
                <a:moveTo>
                  <a:pt x="904811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5305513"/>
                </a:lnTo>
                <a:lnTo>
                  <a:pt x="6986" y="5340117"/>
                </a:lnTo>
                <a:lnTo>
                  <a:pt x="26038" y="5368375"/>
                </a:lnTo>
                <a:lnTo>
                  <a:pt x="54296" y="5387427"/>
                </a:lnTo>
                <a:lnTo>
                  <a:pt x="88900" y="5394413"/>
                </a:lnTo>
                <a:lnTo>
                  <a:pt x="904811" y="5394413"/>
                </a:lnTo>
                <a:lnTo>
                  <a:pt x="939415" y="5387427"/>
                </a:lnTo>
                <a:lnTo>
                  <a:pt x="967673" y="5368375"/>
                </a:lnTo>
                <a:lnTo>
                  <a:pt x="986725" y="5340117"/>
                </a:lnTo>
                <a:lnTo>
                  <a:pt x="993711" y="5305513"/>
                </a:lnTo>
                <a:lnTo>
                  <a:pt x="993711" y="88900"/>
                </a:lnTo>
                <a:lnTo>
                  <a:pt x="986725" y="54296"/>
                </a:lnTo>
                <a:lnTo>
                  <a:pt x="967673" y="26038"/>
                </a:lnTo>
                <a:lnTo>
                  <a:pt x="939415" y="6986"/>
                </a:lnTo>
                <a:lnTo>
                  <a:pt x="904811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8524" y="1012862"/>
            <a:ext cx="2943225" cy="5886450"/>
          </a:xfrm>
          <a:custGeom>
            <a:avLst/>
            <a:gdLst/>
            <a:ahLst/>
            <a:cxnLst/>
            <a:rect l="l" t="t" r="r" b="b"/>
            <a:pathLst>
              <a:path w="2943225" h="5886450">
                <a:moveTo>
                  <a:pt x="2942996" y="0"/>
                </a:moveTo>
                <a:lnTo>
                  <a:pt x="2894809" y="386"/>
                </a:lnTo>
                <a:lnTo>
                  <a:pt x="2846808" y="1542"/>
                </a:lnTo>
                <a:lnTo>
                  <a:pt x="2799001" y="3461"/>
                </a:lnTo>
                <a:lnTo>
                  <a:pt x="2751392" y="6137"/>
                </a:lnTo>
                <a:lnTo>
                  <a:pt x="2703988" y="9564"/>
                </a:lnTo>
                <a:lnTo>
                  <a:pt x="2656794" y="13738"/>
                </a:lnTo>
                <a:lnTo>
                  <a:pt x="2609816" y="18651"/>
                </a:lnTo>
                <a:lnTo>
                  <a:pt x="2563061" y="24298"/>
                </a:lnTo>
                <a:lnTo>
                  <a:pt x="2516533" y="30672"/>
                </a:lnTo>
                <a:lnTo>
                  <a:pt x="2470240" y="37769"/>
                </a:lnTo>
                <a:lnTo>
                  <a:pt x="2424186" y="45582"/>
                </a:lnTo>
                <a:lnTo>
                  <a:pt x="2378379" y="54106"/>
                </a:lnTo>
                <a:lnTo>
                  <a:pt x="2332822" y="63333"/>
                </a:lnTo>
                <a:lnTo>
                  <a:pt x="2287524" y="73260"/>
                </a:lnTo>
                <a:lnTo>
                  <a:pt x="2242488" y="83879"/>
                </a:lnTo>
                <a:lnTo>
                  <a:pt x="2197722" y="95184"/>
                </a:lnTo>
                <a:lnTo>
                  <a:pt x="2153231" y="107171"/>
                </a:lnTo>
                <a:lnTo>
                  <a:pt x="2109021" y="119833"/>
                </a:lnTo>
                <a:lnTo>
                  <a:pt x="2065098" y="133164"/>
                </a:lnTo>
                <a:lnTo>
                  <a:pt x="2021467" y="147158"/>
                </a:lnTo>
                <a:lnTo>
                  <a:pt x="1978135" y="161809"/>
                </a:lnTo>
                <a:lnTo>
                  <a:pt x="1935108" y="177112"/>
                </a:lnTo>
                <a:lnTo>
                  <a:pt x="1892391" y="193061"/>
                </a:lnTo>
                <a:lnTo>
                  <a:pt x="1849991" y="209649"/>
                </a:lnTo>
                <a:lnTo>
                  <a:pt x="1807912" y="226871"/>
                </a:lnTo>
                <a:lnTo>
                  <a:pt x="1766162" y="244721"/>
                </a:lnTo>
                <a:lnTo>
                  <a:pt x="1724746" y="263193"/>
                </a:lnTo>
                <a:lnTo>
                  <a:pt x="1683669" y="282282"/>
                </a:lnTo>
                <a:lnTo>
                  <a:pt x="1642938" y="301980"/>
                </a:lnTo>
                <a:lnTo>
                  <a:pt x="1602559" y="322284"/>
                </a:lnTo>
                <a:lnTo>
                  <a:pt x="1562537" y="343185"/>
                </a:lnTo>
                <a:lnTo>
                  <a:pt x="1522878" y="364680"/>
                </a:lnTo>
                <a:lnTo>
                  <a:pt x="1483589" y="386761"/>
                </a:lnTo>
                <a:lnTo>
                  <a:pt x="1444675" y="409423"/>
                </a:lnTo>
                <a:lnTo>
                  <a:pt x="1406141" y="432660"/>
                </a:lnTo>
                <a:lnTo>
                  <a:pt x="1367995" y="456467"/>
                </a:lnTo>
                <a:lnTo>
                  <a:pt x="1330241" y="480836"/>
                </a:lnTo>
                <a:lnTo>
                  <a:pt x="1292886" y="505763"/>
                </a:lnTo>
                <a:lnTo>
                  <a:pt x="1255935" y="531242"/>
                </a:lnTo>
                <a:lnTo>
                  <a:pt x="1219395" y="557266"/>
                </a:lnTo>
                <a:lnTo>
                  <a:pt x="1183271" y="583830"/>
                </a:lnTo>
                <a:lnTo>
                  <a:pt x="1147569" y="610928"/>
                </a:lnTo>
                <a:lnTo>
                  <a:pt x="1112295" y="638554"/>
                </a:lnTo>
                <a:lnTo>
                  <a:pt x="1077456" y="666702"/>
                </a:lnTo>
                <a:lnTo>
                  <a:pt x="1043055" y="695366"/>
                </a:lnTo>
                <a:lnTo>
                  <a:pt x="1009101" y="724540"/>
                </a:lnTo>
                <a:lnTo>
                  <a:pt x="975598" y="754219"/>
                </a:lnTo>
                <a:lnTo>
                  <a:pt x="942553" y="784397"/>
                </a:lnTo>
                <a:lnTo>
                  <a:pt x="909970" y="815067"/>
                </a:lnTo>
                <a:lnTo>
                  <a:pt x="877857" y="846224"/>
                </a:lnTo>
                <a:lnTo>
                  <a:pt x="846219" y="877862"/>
                </a:lnTo>
                <a:lnTo>
                  <a:pt x="815062" y="909975"/>
                </a:lnTo>
                <a:lnTo>
                  <a:pt x="784392" y="942558"/>
                </a:lnTo>
                <a:lnTo>
                  <a:pt x="754215" y="975603"/>
                </a:lnTo>
                <a:lnTo>
                  <a:pt x="724536" y="1009106"/>
                </a:lnTo>
                <a:lnTo>
                  <a:pt x="695362" y="1043061"/>
                </a:lnTo>
                <a:lnTo>
                  <a:pt x="666698" y="1077461"/>
                </a:lnTo>
                <a:lnTo>
                  <a:pt x="638550" y="1112301"/>
                </a:lnTo>
                <a:lnTo>
                  <a:pt x="610924" y="1147575"/>
                </a:lnTo>
                <a:lnTo>
                  <a:pt x="583826" y="1183277"/>
                </a:lnTo>
                <a:lnTo>
                  <a:pt x="557263" y="1219401"/>
                </a:lnTo>
                <a:lnTo>
                  <a:pt x="531238" y="1255941"/>
                </a:lnTo>
                <a:lnTo>
                  <a:pt x="505760" y="1292892"/>
                </a:lnTo>
                <a:lnTo>
                  <a:pt x="480833" y="1330247"/>
                </a:lnTo>
                <a:lnTo>
                  <a:pt x="456464" y="1368000"/>
                </a:lnTo>
                <a:lnTo>
                  <a:pt x="432657" y="1406147"/>
                </a:lnTo>
                <a:lnTo>
                  <a:pt x="409420" y="1444680"/>
                </a:lnTo>
                <a:lnTo>
                  <a:pt x="386758" y="1483594"/>
                </a:lnTo>
                <a:lnTo>
                  <a:pt x="364677" y="1522884"/>
                </a:lnTo>
                <a:lnTo>
                  <a:pt x="343183" y="1562542"/>
                </a:lnTo>
                <a:lnTo>
                  <a:pt x="322281" y="1602564"/>
                </a:lnTo>
                <a:lnTo>
                  <a:pt x="301978" y="1642944"/>
                </a:lnTo>
                <a:lnTo>
                  <a:pt x="282280" y="1683674"/>
                </a:lnTo>
                <a:lnTo>
                  <a:pt x="263191" y="1724751"/>
                </a:lnTo>
                <a:lnTo>
                  <a:pt x="244719" y="1766167"/>
                </a:lnTo>
                <a:lnTo>
                  <a:pt x="226869" y="1807918"/>
                </a:lnTo>
                <a:lnTo>
                  <a:pt x="209647" y="1849996"/>
                </a:lnTo>
                <a:lnTo>
                  <a:pt x="193059" y="1892397"/>
                </a:lnTo>
                <a:lnTo>
                  <a:pt x="177111" y="1935113"/>
                </a:lnTo>
                <a:lnTo>
                  <a:pt x="161808" y="1978140"/>
                </a:lnTo>
                <a:lnTo>
                  <a:pt x="147156" y="2021472"/>
                </a:lnTo>
                <a:lnTo>
                  <a:pt x="133162" y="2065102"/>
                </a:lnTo>
                <a:lnTo>
                  <a:pt x="119832" y="2109025"/>
                </a:lnTo>
                <a:lnTo>
                  <a:pt x="107170" y="2153235"/>
                </a:lnTo>
                <a:lnTo>
                  <a:pt x="95184" y="2197726"/>
                </a:lnTo>
                <a:lnTo>
                  <a:pt x="83878" y="2242492"/>
                </a:lnTo>
                <a:lnTo>
                  <a:pt x="73259" y="2287527"/>
                </a:lnTo>
                <a:lnTo>
                  <a:pt x="63333" y="2332826"/>
                </a:lnTo>
                <a:lnTo>
                  <a:pt x="54105" y="2378382"/>
                </a:lnTo>
                <a:lnTo>
                  <a:pt x="45582" y="2424190"/>
                </a:lnTo>
                <a:lnTo>
                  <a:pt x="37769" y="2470243"/>
                </a:lnTo>
                <a:lnTo>
                  <a:pt x="30672" y="2516536"/>
                </a:lnTo>
                <a:lnTo>
                  <a:pt x="24297" y="2563063"/>
                </a:lnTo>
                <a:lnTo>
                  <a:pt x="18651" y="2609818"/>
                </a:lnTo>
                <a:lnTo>
                  <a:pt x="13738" y="2656796"/>
                </a:lnTo>
                <a:lnTo>
                  <a:pt x="9564" y="2703989"/>
                </a:lnTo>
                <a:lnTo>
                  <a:pt x="6137" y="2751393"/>
                </a:lnTo>
                <a:lnTo>
                  <a:pt x="3460" y="2799002"/>
                </a:lnTo>
                <a:lnTo>
                  <a:pt x="1542" y="2846809"/>
                </a:lnTo>
                <a:lnTo>
                  <a:pt x="386" y="2894809"/>
                </a:lnTo>
                <a:lnTo>
                  <a:pt x="0" y="2942996"/>
                </a:lnTo>
                <a:lnTo>
                  <a:pt x="386" y="2991183"/>
                </a:lnTo>
                <a:lnTo>
                  <a:pt x="1542" y="3039183"/>
                </a:lnTo>
                <a:lnTo>
                  <a:pt x="3460" y="3086990"/>
                </a:lnTo>
                <a:lnTo>
                  <a:pt x="6137" y="3134599"/>
                </a:lnTo>
                <a:lnTo>
                  <a:pt x="9564" y="3182003"/>
                </a:lnTo>
                <a:lnTo>
                  <a:pt x="13738" y="3229196"/>
                </a:lnTo>
                <a:lnTo>
                  <a:pt x="18651" y="3276173"/>
                </a:lnTo>
                <a:lnTo>
                  <a:pt x="24297" y="3322929"/>
                </a:lnTo>
                <a:lnTo>
                  <a:pt x="30672" y="3369456"/>
                </a:lnTo>
                <a:lnTo>
                  <a:pt x="37769" y="3415749"/>
                </a:lnTo>
                <a:lnTo>
                  <a:pt x="45582" y="3461802"/>
                </a:lnTo>
                <a:lnTo>
                  <a:pt x="54105" y="3507610"/>
                </a:lnTo>
                <a:lnTo>
                  <a:pt x="63333" y="3553166"/>
                </a:lnTo>
                <a:lnTo>
                  <a:pt x="73259" y="3598464"/>
                </a:lnTo>
                <a:lnTo>
                  <a:pt x="83878" y="3643500"/>
                </a:lnTo>
                <a:lnTo>
                  <a:pt x="95184" y="3688266"/>
                </a:lnTo>
                <a:lnTo>
                  <a:pt x="107170" y="3732756"/>
                </a:lnTo>
                <a:lnTo>
                  <a:pt x="119832" y="3776966"/>
                </a:lnTo>
                <a:lnTo>
                  <a:pt x="133162" y="3820889"/>
                </a:lnTo>
                <a:lnTo>
                  <a:pt x="147156" y="3864520"/>
                </a:lnTo>
                <a:lnTo>
                  <a:pt x="161808" y="3907851"/>
                </a:lnTo>
                <a:lnTo>
                  <a:pt x="177111" y="3950879"/>
                </a:lnTo>
                <a:lnTo>
                  <a:pt x="193059" y="3993595"/>
                </a:lnTo>
                <a:lnTo>
                  <a:pt x="209647" y="4035996"/>
                </a:lnTo>
                <a:lnTo>
                  <a:pt x="226869" y="4078074"/>
                </a:lnTo>
                <a:lnTo>
                  <a:pt x="244719" y="4119824"/>
                </a:lnTo>
                <a:lnTo>
                  <a:pt x="263191" y="4161241"/>
                </a:lnTo>
                <a:lnTo>
                  <a:pt x="282280" y="4202317"/>
                </a:lnTo>
                <a:lnTo>
                  <a:pt x="301978" y="4243048"/>
                </a:lnTo>
                <a:lnTo>
                  <a:pt x="322281" y="4283428"/>
                </a:lnTo>
                <a:lnTo>
                  <a:pt x="343183" y="4323449"/>
                </a:lnTo>
                <a:lnTo>
                  <a:pt x="364677" y="4363108"/>
                </a:lnTo>
                <a:lnTo>
                  <a:pt x="386758" y="4402397"/>
                </a:lnTo>
                <a:lnTo>
                  <a:pt x="409420" y="4441312"/>
                </a:lnTo>
                <a:lnTo>
                  <a:pt x="432657" y="4479845"/>
                </a:lnTo>
                <a:lnTo>
                  <a:pt x="456464" y="4517991"/>
                </a:lnTo>
                <a:lnTo>
                  <a:pt x="480833" y="4555745"/>
                </a:lnTo>
                <a:lnTo>
                  <a:pt x="505760" y="4593100"/>
                </a:lnTo>
                <a:lnTo>
                  <a:pt x="531238" y="4630051"/>
                </a:lnTo>
                <a:lnTo>
                  <a:pt x="557263" y="4666591"/>
                </a:lnTo>
                <a:lnTo>
                  <a:pt x="583826" y="4702715"/>
                </a:lnTo>
                <a:lnTo>
                  <a:pt x="610924" y="4738417"/>
                </a:lnTo>
                <a:lnTo>
                  <a:pt x="638550" y="4773691"/>
                </a:lnTo>
                <a:lnTo>
                  <a:pt x="666698" y="4808531"/>
                </a:lnTo>
                <a:lnTo>
                  <a:pt x="695362" y="4842931"/>
                </a:lnTo>
                <a:lnTo>
                  <a:pt x="724536" y="4876886"/>
                </a:lnTo>
                <a:lnTo>
                  <a:pt x="754215" y="4910389"/>
                </a:lnTo>
                <a:lnTo>
                  <a:pt x="784392" y="4943434"/>
                </a:lnTo>
                <a:lnTo>
                  <a:pt x="815062" y="4976017"/>
                </a:lnTo>
                <a:lnTo>
                  <a:pt x="846219" y="5008130"/>
                </a:lnTo>
                <a:lnTo>
                  <a:pt x="877857" y="5039768"/>
                </a:lnTo>
                <a:lnTo>
                  <a:pt x="909970" y="5070925"/>
                </a:lnTo>
                <a:lnTo>
                  <a:pt x="942553" y="5101595"/>
                </a:lnTo>
                <a:lnTo>
                  <a:pt x="975598" y="5131773"/>
                </a:lnTo>
                <a:lnTo>
                  <a:pt x="1009101" y="5161452"/>
                </a:lnTo>
                <a:lnTo>
                  <a:pt x="1043055" y="5190626"/>
                </a:lnTo>
                <a:lnTo>
                  <a:pt x="1077456" y="5219290"/>
                </a:lnTo>
                <a:lnTo>
                  <a:pt x="1112295" y="5247438"/>
                </a:lnTo>
                <a:lnTo>
                  <a:pt x="1147569" y="5275064"/>
                </a:lnTo>
                <a:lnTo>
                  <a:pt x="1183271" y="5302162"/>
                </a:lnTo>
                <a:lnTo>
                  <a:pt x="1219395" y="5328726"/>
                </a:lnTo>
                <a:lnTo>
                  <a:pt x="1255935" y="5354750"/>
                </a:lnTo>
                <a:lnTo>
                  <a:pt x="1292886" y="5380228"/>
                </a:lnTo>
                <a:lnTo>
                  <a:pt x="1330241" y="5405155"/>
                </a:lnTo>
                <a:lnTo>
                  <a:pt x="1367995" y="5429525"/>
                </a:lnTo>
                <a:lnTo>
                  <a:pt x="1406141" y="5453331"/>
                </a:lnTo>
                <a:lnTo>
                  <a:pt x="1444675" y="5476569"/>
                </a:lnTo>
                <a:lnTo>
                  <a:pt x="1483589" y="5499231"/>
                </a:lnTo>
                <a:lnTo>
                  <a:pt x="1522878" y="5521312"/>
                </a:lnTo>
                <a:lnTo>
                  <a:pt x="1562537" y="5542806"/>
                </a:lnTo>
                <a:lnTo>
                  <a:pt x="1602559" y="5563708"/>
                </a:lnTo>
                <a:lnTo>
                  <a:pt x="1642938" y="5584011"/>
                </a:lnTo>
                <a:lnTo>
                  <a:pt x="1683669" y="5603710"/>
                </a:lnTo>
                <a:lnTo>
                  <a:pt x="1724746" y="5622799"/>
                </a:lnTo>
                <a:lnTo>
                  <a:pt x="1766162" y="5641271"/>
                </a:lnTo>
                <a:lnTo>
                  <a:pt x="1807912" y="5659121"/>
                </a:lnTo>
                <a:lnTo>
                  <a:pt x="1849991" y="5676343"/>
                </a:lnTo>
                <a:lnTo>
                  <a:pt x="1892391" y="5692931"/>
                </a:lnTo>
                <a:lnTo>
                  <a:pt x="1935108" y="5708880"/>
                </a:lnTo>
                <a:lnTo>
                  <a:pt x="1978135" y="5724183"/>
                </a:lnTo>
                <a:lnTo>
                  <a:pt x="2021467" y="5738834"/>
                </a:lnTo>
                <a:lnTo>
                  <a:pt x="2065098" y="5752828"/>
                </a:lnTo>
                <a:lnTo>
                  <a:pt x="2109021" y="5766159"/>
                </a:lnTo>
                <a:lnTo>
                  <a:pt x="2153231" y="5778821"/>
                </a:lnTo>
                <a:lnTo>
                  <a:pt x="2197722" y="5790807"/>
                </a:lnTo>
                <a:lnTo>
                  <a:pt x="2242488" y="5802113"/>
                </a:lnTo>
                <a:lnTo>
                  <a:pt x="2287524" y="5812732"/>
                </a:lnTo>
                <a:lnTo>
                  <a:pt x="2332822" y="5822658"/>
                </a:lnTo>
                <a:lnTo>
                  <a:pt x="2378379" y="5831886"/>
                </a:lnTo>
                <a:lnTo>
                  <a:pt x="2424186" y="5840410"/>
                </a:lnTo>
                <a:lnTo>
                  <a:pt x="2470240" y="5848223"/>
                </a:lnTo>
                <a:lnTo>
                  <a:pt x="2516533" y="5855319"/>
                </a:lnTo>
                <a:lnTo>
                  <a:pt x="2563061" y="5861694"/>
                </a:lnTo>
                <a:lnTo>
                  <a:pt x="2609816" y="5867341"/>
                </a:lnTo>
                <a:lnTo>
                  <a:pt x="2656794" y="5872254"/>
                </a:lnTo>
                <a:lnTo>
                  <a:pt x="2703988" y="5876427"/>
                </a:lnTo>
                <a:lnTo>
                  <a:pt x="2751392" y="5879855"/>
                </a:lnTo>
                <a:lnTo>
                  <a:pt x="2799001" y="5882531"/>
                </a:lnTo>
                <a:lnTo>
                  <a:pt x="2846808" y="5884450"/>
                </a:lnTo>
                <a:lnTo>
                  <a:pt x="2894809" y="5885606"/>
                </a:lnTo>
                <a:lnTo>
                  <a:pt x="2942996" y="5885992"/>
                </a:lnTo>
              </a:path>
            </a:pathLst>
          </a:custGeom>
          <a:ln w="50799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8726" y="2414606"/>
            <a:ext cx="937894" cy="3074670"/>
          </a:xfrm>
          <a:custGeom>
            <a:avLst/>
            <a:gdLst/>
            <a:ahLst/>
            <a:cxnLst/>
            <a:rect l="l" t="t" r="r" b="b"/>
            <a:pathLst>
              <a:path w="937894" h="3074670">
                <a:moveTo>
                  <a:pt x="704964" y="0"/>
                </a:moveTo>
                <a:lnTo>
                  <a:pt x="530936" y="0"/>
                </a:lnTo>
                <a:lnTo>
                  <a:pt x="478652" y="5951"/>
                </a:lnTo>
                <a:lnTo>
                  <a:pt x="429923" y="23108"/>
                </a:lnTo>
                <a:lnTo>
                  <a:pt x="386414" y="50422"/>
                </a:lnTo>
                <a:lnTo>
                  <a:pt x="349786" y="86846"/>
                </a:lnTo>
                <a:lnTo>
                  <a:pt x="321703" y="131330"/>
                </a:lnTo>
                <a:lnTo>
                  <a:pt x="299995" y="177192"/>
                </a:lnTo>
                <a:lnTo>
                  <a:pt x="279039" y="223280"/>
                </a:lnTo>
                <a:lnTo>
                  <a:pt x="258835" y="269590"/>
                </a:lnTo>
                <a:lnTo>
                  <a:pt x="239384" y="316121"/>
                </a:lnTo>
                <a:lnTo>
                  <a:pt x="220686" y="362867"/>
                </a:lnTo>
                <a:lnTo>
                  <a:pt x="202744" y="409827"/>
                </a:lnTo>
                <a:lnTo>
                  <a:pt x="185556" y="456997"/>
                </a:lnTo>
                <a:lnTo>
                  <a:pt x="169125" y="504373"/>
                </a:lnTo>
                <a:lnTo>
                  <a:pt x="153450" y="551953"/>
                </a:lnTo>
                <a:lnTo>
                  <a:pt x="138533" y="599732"/>
                </a:lnTo>
                <a:lnTo>
                  <a:pt x="124374" y="647709"/>
                </a:lnTo>
                <a:lnTo>
                  <a:pt x="110974" y="695880"/>
                </a:lnTo>
                <a:lnTo>
                  <a:pt x="98333" y="744240"/>
                </a:lnTo>
                <a:lnTo>
                  <a:pt x="86453" y="792789"/>
                </a:lnTo>
                <a:lnTo>
                  <a:pt x="75334" y="841521"/>
                </a:lnTo>
                <a:lnTo>
                  <a:pt x="64977" y="890433"/>
                </a:lnTo>
                <a:lnTo>
                  <a:pt x="55383" y="939524"/>
                </a:lnTo>
                <a:lnTo>
                  <a:pt x="46552" y="988788"/>
                </a:lnTo>
                <a:lnTo>
                  <a:pt x="38485" y="1038224"/>
                </a:lnTo>
                <a:lnTo>
                  <a:pt x="31182" y="1087827"/>
                </a:lnTo>
                <a:lnTo>
                  <a:pt x="24646" y="1137595"/>
                </a:lnTo>
                <a:lnTo>
                  <a:pt x="18875" y="1187524"/>
                </a:lnTo>
                <a:lnTo>
                  <a:pt x="13872" y="1237611"/>
                </a:lnTo>
                <a:lnTo>
                  <a:pt x="9636" y="1287853"/>
                </a:lnTo>
                <a:lnTo>
                  <a:pt x="6169" y="1338247"/>
                </a:lnTo>
                <a:lnTo>
                  <a:pt x="3471" y="1388788"/>
                </a:lnTo>
                <a:lnTo>
                  <a:pt x="1526" y="1440232"/>
                </a:lnTo>
                <a:lnTo>
                  <a:pt x="383" y="1490664"/>
                </a:lnTo>
                <a:lnTo>
                  <a:pt x="0" y="1541271"/>
                </a:lnTo>
                <a:lnTo>
                  <a:pt x="380" y="1591861"/>
                </a:lnTo>
                <a:lnTo>
                  <a:pt x="1523" y="1642317"/>
                </a:lnTo>
                <a:lnTo>
                  <a:pt x="3426" y="1692635"/>
                </a:lnTo>
                <a:lnTo>
                  <a:pt x="6089" y="1742813"/>
                </a:lnTo>
                <a:lnTo>
                  <a:pt x="9512" y="1792846"/>
                </a:lnTo>
                <a:lnTo>
                  <a:pt x="13693" y="1842733"/>
                </a:lnTo>
                <a:lnTo>
                  <a:pt x="18631" y="1892469"/>
                </a:lnTo>
                <a:lnTo>
                  <a:pt x="24327" y="1942051"/>
                </a:lnTo>
                <a:lnTo>
                  <a:pt x="30779" y="1991477"/>
                </a:lnTo>
                <a:lnTo>
                  <a:pt x="37987" y="2040742"/>
                </a:lnTo>
                <a:lnTo>
                  <a:pt x="45950" y="2089845"/>
                </a:lnTo>
                <a:lnTo>
                  <a:pt x="54667" y="2138781"/>
                </a:lnTo>
                <a:lnTo>
                  <a:pt x="64137" y="2187547"/>
                </a:lnTo>
                <a:lnTo>
                  <a:pt x="74360" y="2236140"/>
                </a:lnTo>
                <a:lnTo>
                  <a:pt x="85335" y="2284557"/>
                </a:lnTo>
                <a:lnTo>
                  <a:pt x="97062" y="2332795"/>
                </a:lnTo>
                <a:lnTo>
                  <a:pt x="109539" y="2380850"/>
                </a:lnTo>
                <a:lnTo>
                  <a:pt x="122765" y="2428719"/>
                </a:lnTo>
                <a:lnTo>
                  <a:pt x="136741" y="2476399"/>
                </a:lnTo>
                <a:lnTo>
                  <a:pt x="151465" y="2523887"/>
                </a:lnTo>
                <a:lnTo>
                  <a:pt x="166937" y="2571180"/>
                </a:lnTo>
                <a:lnTo>
                  <a:pt x="183155" y="2618274"/>
                </a:lnTo>
                <a:lnTo>
                  <a:pt x="200120" y="2665165"/>
                </a:lnTo>
                <a:lnTo>
                  <a:pt x="217830" y="2711852"/>
                </a:lnTo>
                <a:lnTo>
                  <a:pt x="236285" y="2758330"/>
                </a:lnTo>
                <a:lnTo>
                  <a:pt x="255484" y="2804597"/>
                </a:lnTo>
                <a:lnTo>
                  <a:pt x="275426" y="2850648"/>
                </a:lnTo>
                <a:lnTo>
                  <a:pt x="296111" y="2896482"/>
                </a:lnTo>
                <a:lnTo>
                  <a:pt x="317538" y="2942094"/>
                </a:lnTo>
                <a:lnTo>
                  <a:pt x="345589" y="2986791"/>
                </a:lnTo>
                <a:lnTo>
                  <a:pt x="382239" y="3023390"/>
                </a:lnTo>
                <a:lnTo>
                  <a:pt x="425816" y="3050837"/>
                </a:lnTo>
                <a:lnTo>
                  <a:pt x="474652" y="3068079"/>
                </a:lnTo>
                <a:lnTo>
                  <a:pt x="527075" y="3074060"/>
                </a:lnTo>
                <a:lnTo>
                  <a:pt x="700620" y="3074060"/>
                </a:lnTo>
                <a:lnTo>
                  <a:pt x="748256" y="3069131"/>
                </a:lnTo>
                <a:lnTo>
                  <a:pt x="793191" y="3054828"/>
                </a:lnTo>
                <a:lnTo>
                  <a:pt x="834126" y="3031880"/>
                </a:lnTo>
                <a:lnTo>
                  <a:pt x="869767" y="3001015"/>
                </a:lnTo>
                <a:lnTo>
                  <a:pt x="898817" y="2962960"/>
                </a:lnTo>
                <a:lnTo>
                  <a:pt x="924391" y="2904215"/>
                </a:lnTo>
                <a:lnTo>
                  <a:pt x="932954" y="2841726"/>
                </a:lnTo>
                <a:lnTo>
                  <a:pt x="931367" y="2814587"/>
                </a:lnTo>
                <a:lnTo>
                  <a:pt x="926596" y="2787708"/>
                </a:lnTo>
                <a:lnTo>
                  <a:pt x="918633" y="2761375"/>
                </a:lnTo>
                <a:lnTo>
                  <a:pt x="907465" y="2735872"/>
                </a:lnTo>
                <a:lnTo>
                  <a:pt x="884992" y="2690937"/>
                </a:lnTo>
                <a:lnTo>
                  <a:pt x="863424" y="2645732"/>
                </a:lnTo>
                <a:lnTo>
                  <a:pt x="842763" y="2600260"/>
                </a:lnTo>
                <a:lnTo>
                  <a:pt x="823008" y="2554526"/>
                </a:lnTo>
                <a:lnTo>
                  <a:pt x="804162" y="2508535"/>
                </a:lnTo>
                <a:lnTo>
                  <a:pt x="786226" y="2462291"/>
                </a:lnTo>
                <a:lnTo>
                  <a:pt x="769200" y="2415797"/>
                </a:lnTo>
                <a:lnTo>
                  <a:pt x="753085" y="2369059"/>
                </a:lnTo>
                <a:lnTo>
                  <a:pt x="737883" y="2322081"/>
                </a:lnTo>
                <a:lnTo>
                  <a:pt x="723594" y="2274866"/>
                </a:lnTo>
                <a:lnTo>
                  <a:pt x="710220" y="2227420"/>
                </a:lnTo>
                <a:lnTo>
                  <a:pt x="697761" y="2179747"/>
                </a:lnTo>
                <a:lnTo>
                  <a:pt x="686218" y="2131850"/>
                </a:lnTo>
                <a:lnTo>
                  <a:pt x="675593" y="2083735"/>
                </a:lnTo>
                <a:lnTo>
                  <a:pt x="665887" y="2035406"/>
                </a:lnTo>
                <a:lnTo>
                  <a:pt x="657101" y="1986866"/>
                </a:lnTo>
                <a:lnTo>
                  <a:pt x="649234" y="1938121"/>
                </a:lnTo>
                <a:lnTo>
                  <a:pt x="642290" y="1889174"/>
                </a:lnTo>
                <a:lnTo>
                  <a:pt x="636268" y="1840030"/>
                </a:lnTo>
                <a:lnTo>
                  <a:pt x="631170" y="1790694"/>
                </a:lnTo>
                <a:lnTo>
                  <a:pt x="626996" y="1741169"/>
                </a:lnTo>
                <a:lnTo>
                  <a:pt x="623748" y="1691460"/>
                </a:lnTo>
                <a:lnTo>
                  <a:pt x="621427" y="1641571"/>
                </a:lnTo>
                <a:lnTo>
                  <a:pt x="620034" y="1591507"/>
                </a:lnTo>
                <a:lnTo>
                  <a:pt x="619569" y="1541271"/>
                </a:lnTo>
                <a:lnTo>
                  <a:pt x="620050" y="1490304"/>
                </a:lnTo>
                <a:lnTo>
                  <a:pt x="621453" y="1440232"/>
                </a:lnTo>
                <a:lnTo>
                  <a:pt x="623807" y="1389981"/>
                </a:lnTo>
                <a:lnTo>
                  <a:pt x="627101" y="1339915"/>
                </a:lnTo>
                <a:lnTo>
                  <a:pt x="631333" y="1290037"/>
                </a:lnTo>
                <a:lnTo>
                  <a:pt x="636503" y="1240353"/>
                </a:lnTo>
                <a:lnTo>
                  <a:pt x="642609" y="1190867"/>
                </a:lnTo>
                <a:lnTo>
                  <a:pt x="649651" y="1141583"/>
                </a:lnTo>
                <a:lnTo>
                  <a:pt x="657627" y="1092505"/>
                </a:lnTo>
                <a:lnTo>
                  <a:pt x="666537" y="1043638"/>
                </a:lnTo>
                <a:lnTo>
                  <a:pt x="676378" y="994986"/>
                </a:lnTo>
                <a:lnTo>
                  <a:pt x="687151" y="946554"/>
                </a:lnTo>
                <a:lnTo>
                  <a:pt x="698854" y="898345"/>
                </a:lnTo>
                <a:lnTo>
                  <a:pt x="711485" y="850364"/>
                </a:lnTo>
                <a:lnTo>
                  <a:pt x="725045" y="802616"/>
                </a:lnTo>
                <a:lnTo>
                  <a:pt x="739532" y="755104"/>
                </a:lnTo>
                <a:lnTo>
                  <a:pt x="754944" y="707833"/>
                </a:lnTo>
                <a:lnTo>
                  <a:pt x="771281" y="660807"/>
                </a:lnTo>
                <a:lnTo>
                  <a:pt x="788541" y="614031"/>
                </a:lnTo>
                <a:lnTo>
                  <a:pt x="806724" y="567509"/>
                </a:lnTo>
                <a:lnTo>
                  <a:pt x="825829" y="521246"/>
                </a:lnTo>
                <a:lnTo>
                  <a:pt x="845854" y="475245"/>
                </a:lnTo>
                <a:lnTo>
                  <a:pt x="866798" y="429511"/>
                </a:lnTo>
                <a:lnTo>
                  <a:pt x="888661" y="384048"/>
                </a:lnTo>
                <a:lnTo>
                  <a:pt x="911440" y="338861"/>
                </a:lnTo>
                <a:lnTo>
                  <a:pt x="922775" y="313215"/>
                </a:lnTo>
                <a:lnTo>
                  <a:pt x="930857" y="286721"/>
                </a:lnTo>
                <a:lnTo>
                  <a:pt x="935699" y="259665"/>
                </a:lnTo>
                <a:lnTo>
                  <a:pt x="937310" y="232333"/>
                </a:lnTo>
                <a:lnTo>
                  <a:pt x="935178" y="200942"/>
                </a:lnTo>
                <a:lnTo>
                  <a:pt x="918194" y="140047"/>
                </a:lnTo>
                <a:lnTo>
                  <a:pt x="874327" y="73278"/>
                </a:lnTo>
                <a:lnTo>
                  <a:pt x="838651" y="42319"/>
                </a:lnTo>
                <a:lnTo>
                  <a:pt x="797664" y="19297"/>
                </a:lnTo>
                <a:lnTo>
                  <a:pt x="752667" y="4946"/>
                </a:lnTo>
                <a:lnTo>
                  <a:pt x="704964" y="0"/>
                </a:lnTo>
                <a:close/>
              </a:path>
            </a:pathLst>
          </a:custGeom>
          <a:solidFill>
            <a:srgbClr val="F89F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1520" y="6669522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229336"/>
                </a:moveTo>
                <a:lnTo>
                  <a:pt x="0" y="0"/>
                </a:lnTo>
              </a:path>
            </a:pathLst>
          </a:custGeom>
          <a:ln w="508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520" y="1012859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230517"/>
                </a:moveTo>
                <a:lnTo>
                  <a:pt x="0" y="0"/>
                </a:lnTo>
              </a:path>
            </a:pathLst>
          </a:custGeom>
          <a:ln w="508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8779" y="4593670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576973" y="0"/>
                </a:move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461257" y="1191209"/>
                </a:lnTo>
                <a:lnTo>
                  <a:pt x="1252512" y="794143"/>
                </a:lnTo>
                <a:lnTo>
                  <a:pt x="1461257" y="397078"/>
                </a:lnTo>
                <a:lnTo>
                  <a:pt x="964018" y="397078"/>
                </a:lnTo>
                <a:lnTo>
                  <a:pt x="576973" y="0"/>
                </a:lnTo>
                <a:close/>
              </a:path>
              <a:path w="1510664" h="1588770">
                <a:moveTo>
                  <a:pt x="1461257" y="1191209"/>
                </a:moveTo>
                <a:lnTo>
                  <a:pt x="964018" y="1191209"/>
                </a:lnTo>
                <a:lnTo>
                  <a:pt x="1510538" y="1284947"/>
                </a:lnTo>
                <a:lnTo>
                  <a:pt x="1461257" y="1191209"/>
                </a:lnTo>
                <a:close/>
              </a:path>
              <a:path w="1510664" h="1588770">
                <a:moveTo>
                  <a:pt x="1510538" y="303339"/>
                </a:moveTo>
                <a:lnTo>
                  <a:pt x="964018" y="397078"/>
                </a:lnTo>
                <a:lnTo>
                  <a:pt x="1461257" y="397078"/>
                </a:lnTo>
                <a:lnTo>
                  <a:pt x="1510538" y="30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8779" y="4593670"/>
            <a:ext cx="1510665" cy="1588770"/>
          </a:xfrm>
          <a:custGeom>
            <a:avLst/>
            <a:gdLst/>
            <a:ahLst/>
            <a:cxnLst/>
            <a:rect l="l" t="t" r="r" b="b"/>
            <a:pathLst>
              <a:path w="1510664" h="1588770">
                <a:moveTo>
                  <a:pt x="1252512" y="794143"/>
                </a:moveTo>
                <a:lnTo>
                  <a:pt x="1510538" y="303339"/>
                </a:lnTo>
                <a:lnTo>
                  <a:pt x="964018" y="397078"/>
                </a:lnTo>
                <a:lnTo>
                  <a:pt x="576973" y="0"/>
                </a:lnTo>
                <a:lnTo>
                  <a:pt x="497243" y="548741"/>
                </a:lnTo>
                <a:lnTo>
                  <a:pt x="0" y="794143"/>
                </a:lnTo>
                <a:lnTo>
                  <a:pt x="497243" y="1039545"/>
                </a:lnTo>
                <a:lnTo>
                  <a:pt x="576973" y="1588287"/>
                </a:lnTo>
                <a:lnTo>
                  <a:pt x="964018" y="1191209"/>
                </a:lnTo>
                <a:lnTo>
                  <a:pt x="1510538" y="1284947"/>
                </a:lnTo>
                <a:lnTo>
                  <a:pt x="1252512" y="794143"/>
                </a:lnTo>
                <a:close/>
              </a:path>
            </a:pathLst>
          </a:custGeom>
          <a:ln w="38100">
            <a:solidFill>
              <a:srgbClr val="275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39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</dc:title>
  <dc:creator>Сандугаш</dc:creator>
  <cp:lastModifiedBy>Пользователь Windows</cp:lastModifiedBy>
  <cp:revision>4</cp:revision>
  <dcterms:created xsi:type="dcterms:W3CDTF">2020-11-29T07:57:27Z</dcterms:created>
  <dcterms:modified xsi:type="dcterms:W3CDTF">2021-03-13T08:20:48Z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2019-01-08T00:00:00Z</vt:filetime>
  </property>
  <property fmtid="{D5CDD505-2E9C-101B-9397-08002B2CF9AE}" pid="3" name="Creator">
    <vt:lpwstr>Adobe Illustrator CC 2015.3 (Windows)</vt:lpwstr>
  </property>
  <property fmtid="{D5CDD505-2E9C-101B-9397-08002B2CF9AE}" pid="4" name="LastSaved">
    <vt:filetime>2020-11-29T00:00:00Z</vt:filetime>
  </property>
</Properties>
</file>