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451725" cy="104394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88" userDrawn="1">
          <p15:clr>
            <a:srgbClr val="A4A3A4"/>
          </p15:clr>
        </p15:guide>
        <p15:guide id="2" pos="23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382" y="-186"/>
      </p:cViewPr>
      <p:guideLst>
        <p:guide orient="horz" pos="3288"/>
        <p:guide pos="234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8880" y="3242983"/>
            <a:ext cx="6333966" cy="22377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7759" y="5915661"/>
            <a:ext cx="5216208" cy="266784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02501" y="418063"/>
            <a:ext cx="1676638" cy="89073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2587" y="418063"/>
            <a:ext cx="4905719" cy="89073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35" y="6708282"/>
            <a:ext cx="6333966" cy="2073382"/>
          </a:xfrm>
        </p:spPr>
        <p:txBody>
          <a:bodyPr anchor="t"/>
          <a:lstStyle>
            <a:lvl1pPr algn="l">
              <a:defRPr sz="6089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8635" y="4424664"/>
            <a:ext cx="6333966" cy="2283618"/>
          </a:xfrm>
        </p:spPr>
        <p:txBody>
          <a:bodyPr anchor="b"/>
          <a:lstStyle>
            <a:lvl1pPr marL="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2586" y="2435862"/>
            <a:ext cx="3291179" cy="6889521"/>
          </a:xfrm>
        </p:spPr>
        <p:txBody>
          <a:bodyPr/>
          <a:lstStyle>
            <a:lvl1pPr>
              <a:defRPr sz="4262"/>
            </a:lvl1pPr>
            <a:lvl2pPr>
              <a:defRPr sz="3653"/>
            </a:lvl2pPr>
            <a:lvl3pPr>
              <a:defRPr sz="3044"/>
            </a:lvl3pPr>
            <a:lvl4pPr>
              <a:defRPr sz="2740"/>
            </a:lvl4pPr>
            <a:lvl5pPr>
              <a:defRPr sz="2740"/>
            </a:lvl5pPr>
            <a:lvl6pPr>
              <a:defRPr sz="2740"/>
            </a:lvl6pPr>
            <a:lvl7pPr>
              <a:defRPr sz="2740"/>
            </a:lvl7pPr>
            <a:lvl8pPr>
              <a:defRPr sz="2740"/>
            </a:lvl8pPr>
            <a:lvl9pPr>
              <a:defRPr sz="274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7960" y="2435862"/>
            <a:ext cx="3291179" cy="6889521"/>
          </a:xfrm>
        </p:spPr>
        <p:txBody>
          <a:bodyPr/>
          <a:lstStyle>
            <a:lvl1pPr>
              <a:defRPr sz="4262"/>
            </a:lvl1pPr>
            <a:lvl2pPr>
              <a:defRPr sz="3653"/>
            </a:lvl2pPr>
            <a:lvl3pPr>
              <a:defRPr sz="3044"/>
            </a:lvl3pPr>
            <a:lvl4pPr>
              <a:defRPr sz="2740"/>
            </a:lvl4pPr>
            <a:lvl5pPr>
              <a:defRPr sz="2740"/>
            </a:lvl5pPr>
            <a:lvl6pPr>
              <a:defRPr sz="2740"/>
            </a:lvl6pPr>
            <a:lvl7pPr>
              <a:defRPr sz="2740"/>
            </a:lvl7pPr>
            <a:lvl8pPr>
              <a:defRPr sz="2740"/>
            </a:lvl8pPr>
            <a:lvl9pPr>
              <a:defRPr sz="274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2587" y="2336784"/>
            <a:ext cx="3292473" cy="973860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2587" y="3310644"/>
            <a:ext cx="3292473" cy="6014738"/>
          </a:xfrm>
        </p:spPr>
        <p:txBody>
          <a:bodyPr/>
          <a:lstStyle>
            <a:lvl1pPr>
              <a:defRPr sz="3653"/>
            </a:lvl1pPr>
            <a:lvl2pPr>
              <a:defRPr sz="3044"/>
            </a:lvl2pPr>
            <a:lvl3pPr>
              <a:defRPr sz="2740"/>
            </a:lvl3pPr>
            <a:lvl4pPr>
              <a:defRPr sz="2436"/>
            </a:lvl4pPr>
            <a:lvl5pPr>
              <a:defRPr sz="2436"/>
            </a:lvl5pPr>
            <a:lvl6pPr>
              <a:defRPr sz="2436"/>
            </a:lvl6pPr>
            <a:lvl7pPr>
              <a:defRPr sz="2436"/>
            </a:lvl7pPr>
            <a:lvl8pPr>
              <a:defRPr sz="2436"/>
            </a:lvl8pPr>
            <a:lvl9pPr>
              <a:defRPr sz="243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785373" y="2336784"/>
            <a:ext cx="3293766" cy="973860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785373" y="3310644"/>
            <a:ext cx="3293766" cy="6014738"/>
          </a:xfrm>
        </p:spPr>
        <p:txBody>
          <a:bodyPr/>
          <a:lstStyle>
            <a:lvl1pPr>
              <a:defRPr sz="3653"/>
            </a:lvl1pPr>
            <a:lvl2pPr>
              <a:defRPr sz="3044"/>
            </a:lvl2pPr>
            <a:lvl3pPr>
              <a:defRPr sz="2740"/>
            </a:lvl3pPr>
            <a:lvl4pPr>
              <a:defRPr sz="2436"/>
            </a:lvl4pPr>
            <a:lvl5pPr>
              <a:defRPr sz="2436"/>
            </a:lvl5pPr>
            <a:lvl6pPr>
              <a:defRPr sz="2436"/>
            </a:lvl6pPr>
            <a:lvl7pPr>
              <a:defRPr sz="2436"/>
            </a:lvl7pPr>
            <a:lvl8pPr>
              <a:defRPr sz="2436"/>
            </a:lvl8pPr>
            <a:lvl9pPr>
              <a:defRPr sz="243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2587" y="415643"/>
            <a:ext cx="2451566" cy="1768898"/>
          </a:xfrm>
        </p:spPr>
        <p:txBody>
          <a:bodyPr anchor="b"/>
          <a:lstStyle>
            <a:lvl1pPr algn="l">
              <a:defRPr sz="304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13419" y="415645"/>
            <a:ext cx="4165721" cy="8909739"/>
          </a:xfrm>
        </p:spPr>
        <p:txBody>
          <a:bodyPr/>
          <a:lstStyle>
            <a:lvl1pPr>
              <a:defRPr sz="4871"/>
            </a:lvl1pPr>
            <a:lvl2pPr>
              <a:defRPr sz="4262"/>
            </a:lvl2pPr>
            <a:lvl3pPr>
              <a:defRPr sz="3653"/>
            </a:lvl3pPr>
            <a:lvl4pPr>
              <a:defRPr sz="3044"/>
            </a:lvl4pPr>
            <a:lvl5pPr>
              <a:defRPr sz="3044"/>
            </a:lvl5pPr>
            <a:lvl6pPr>
              <a:defRPr sz="3044"/>
            </a:lvl6pPr>
            <a:lvl7pPr>
              <a:defRPr sz="3044"/>
            </a:lvl7pPr>
            <a:lvl8pPr>
              <a:defRPr sz="3044"/>
            </a:lvl8pPr>
            <a:lvl9pPr>
              <a:defRPr sz="304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2587" y="2184542"/>
            <a:ext cx="2451566" cy="7140840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0591" y="7307582"/>
            <a:ext cx="4471035" cy="862701"/>
          </a:xfrm>
        </p:spPr>
        <p:txBody>
          <a:bodyPr anchor="b"/>
          <a:lstStyle>
            <a:lvl1pPr algn="l">
              <a:defRPr sz="304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60591" y="932781"/>
            <a:ext cx="4471035" cy="6263640"/>
          </a:xfrm>
        </p:spPr>
        <p:txBody>
          <a:bodyPr/>
          <a:lstStyle>
            <a:lvl1pPr marL="0" indent="0">
              <a:buNone/>
              <a:defRPr sz="4871"/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60591" y="8170282"/>
            <a:ext cx="4471035" cy="1225179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2587" y="418061"/>
            <a:ext cx="6706553" cy="1739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2587" y="2435862"/>
            <a:ext cx="6706553" cy="68895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2586" y="9675779"/>
            <a:ext cx="1738736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46007" y="9675779"/>
            <a:ext cx="2359713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340403" y="9675779"/>
            <a:ext cx="1738736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91900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1962" indent="-521962" algn="l" defTabSz="1391900" rtl="0" eaLnBrk="1" latinLnBrk="0" hangingPunct="1">
        <a:spcBef>
          <a:spcPct val="20000"/>
        </a:spcBef>
        <a:buFont typeface="Arial" pitchFamily="34" charset="0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0918" indent="-434969" algn="l" defTabSz="1391900" rtl="0" eaLnBrk="1" latinLnBrk="0" hangingPunct="1">
        <a:spcBef>
          <a:spcPct val="20000"/>
        </a:spcBef>
        <a:buFont typeface="Arial" pitchFamily="34" charset="0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39875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5824" indent="-347975" algn="l" defTabSz="1391900" rtl="0" eaLnBrk="1" latinLnBrk="0" hangingPunct="1">
        <a:spcBef>
          <a:spcPct val="20000"/>
        </a:spcBef>
        <a:buFont typeface="Arial" pitchFamily="34" charset="0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1774" indent="-347975" algn="l" defTabSz="1391900" rtl="0" eaLnBrk="1" latinLnBrk="0" hangingPunct="1">
        <a:spcBef>
          <a:spcPct val="20000"/>
        </a:spcBef>
        <a:buFont typeface="Arial" pitchFamily="34" charset="0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7724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3674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19624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5574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ownloads\photo170679218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76299"/>
          <a:stretch/>
        </p:blipFill>
        <p:spPr bwMode="auto">
          <a:xfrm>
            <a:off x="125462" y="0"/>
            <a:ext cx="7200800" cy="343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Пользователь\Downloads\photo170679218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76299"/>
          <a:stretch/>
        </p:blipFill>
        <p:spPr bwMode="auto">
          <a:xfrm>
            <a:off x="105940" y="3430889"/>
            <a:ext cx="7200800" cy="343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Пользователь\Downloads\photo170679218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76299"/>
          <a:stretch/>
        </p:blipFill>
        <p:spPr bwMode="auto">
          <a:xfrm>
            <a:off x="105940" y="6823320"/>
            <a:ext cx="7200800" cy="343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1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Пользователь\Downloads\photo170679218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12" r="50000" b="53389"/>
          <a:stretch/>
        </p:blipFill>
        <p:spPr bwMode="auto">
          <a:xfrm>
            <a:off x="89843" y="179140"/>
            <a:ext cx="7254255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Пользователь\Downloads\photo170679218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12" r="50000" b="53389"/>
          <a:stretch/>
        </p:blipFill>
        <p:spPr bwMode="auto">
          <a:xfrm>
            <a:off x="89842" y="3581473"/>
            <a:ext cx="7254255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Пользователь\Downloads\photo170679218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12" r="50000" b="53389"/>
          <a:stretch/>
        </p:blipFill>
        <p:spPr bwMode="auto">
          <a:xfrm>
            <a:off x="89843" y="6875884"/>
            <a:ext cx="7254255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273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Пользователь\Downloads\photo170679218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6385" b="6300"/>
          <a:stretch/>
        </p:blipFill>
        <p:spPr bwMode="auto">
          <a:xfrm>
            <a:off x="175279" y="37529"/>
            <a:ext cx="7241559" cy="5650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Пользователь\Downloads\photo1706792182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7467" b="6300"/>
          <a:stretch/>
        </p:blipFill>
        <p:spPr bwMode="auto">
          <a:xfrm>
            <a:off x="175279" y="5688361"/>
            <a:ext cx="7241559" cy="432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677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Пользователь\Downloads\photo1706792358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12278"/>
          <a:stretch/>
        </p:blipFill>
        <p:spPr bwMode="auto">
          <a:xfrm>
            <a:off x="197470" y="177498"/>
            <a:ext cx="7056784" cy="7488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Пользователь\Downloads\photo1706792358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791" r="50000" b="12278"/>
          <a:stretch/>
        </p:blipFill>
        <p:spPr bwMode="auto">
          <a:xfrm>
            <a:off x="171403" y="7666330"/>
            <a:ext cx="7056784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5764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Произвольный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Фариза</dc:creator>
  <cp:lastModifiedBy>Пользователь</cp:lastModifiedBy>
  <cp:revision>4</cp:revision>
  <cp:lastPrinted>2024-02-01T15:13:50Z</cp:lastPrinted>
  <dcterms:created xsi:type="dcterms:W3CDTF">2022-11-24T15:13:53Z</dcterms:created>
  <dcterms:modified xsi:type="dcterms:W3CDTF">2024-02-01T15:20:28Z</dcterms:modified>
</cp:coreProperties>
</file>