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62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39077-70ED-44BB-A80E-4BAC5C155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9753B5-DC15-4237-A52D-E2E554768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F5A27D-4223-41AC-AEF2-17BC3745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A643-F9D5-4C7B-9E61-A3C53F6055CE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4D87C5-7A8D-4CED-81F9-3CFE01DF0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5214D3-9A6D-4BAB-850B-E7D776D10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8F0C-93EA-443C-8E60-B71082C06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20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37296-1B53-4B9D-8E6C-1C946BE7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C3A3AF-DF48-4FDB-9F44-AB2910508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26B938-C19C-4CFA-B511-9813C20B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A643-F9D5-4C7B-9E61-A3C53F6055CE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3F97C1-A94C-488F-9664-681BE50F6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15BBAB-C191-4F8E-99ED-81CF12A91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8F0C-93EA-443C-8E60-B71082C06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692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80E911-F9AF-472B-B675-6C6153F8E3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E28787-88A1-4F18-B71A-B30F074E2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03215D-0685-47A5-BFD1-27EA1145C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A643-F9D5-4C7B-9E61-A3C53F6055CE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C54B6A-FF76-4AE0-AF60-6EDAB684A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4B3881-EB8F-475B-A6D8-7E00D2D5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8F0C-93EA-443C-8E60-B71082C06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5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FC604-E0F6-4AB7-8AC2-FA12C3819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EE584B-DEA3-4BC2-ADE9-7222569B5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ADB77-631D-492A-95FF-A63400AA1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A643-F9D5-4C7B-9E61-A3C53F6055CE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FF7946-99B8-4310-B549-A02638D03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BB0950-5533-4CEF-AAFE-802451AA4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8F0C-93EA-443C-8E60-B71082C06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08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B5228-CC14-4CA2-AFAF-F1137074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22A987-89A2-4556-8FFD-F724C35B0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6DC97A-0F31-4BF3-A0D7-878B1B690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A643-F9D5-4C7B-9E61-A3C53F6055CE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3C0A5-26DC-40D1-9AB5-F6B4763AE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893317-52A8-4540-9A08-DECB01041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8F0C-93EA-443C-8E60-B71082C06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47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6629D-D02F-4A63-AE13-BE9C2E5A9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9696B0-BDB7-44C4-873B-9AAB4FF61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3734B8-F986-4AF1-B904-6CD1D7271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ECA9FF-32E6-4A6F-B3D1-60ABB42B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A643-F9D5-4C7B-9E61-A3C53F6055CE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7DFBB-8425-46E9-9F31-CBFACA7E7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A9DE46-6134-49C4-82B2-C4E798534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8F0C-93EA-443C-8E60-B71082C06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92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4B007-6EA0-4035-A8B2-1118A79E6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D44AD-E639-49D4-93C9-154A63F87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4ADCF0-0F08-42F9-A1FD-1111D39B6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D846DF-6EA6-44CA-9D30-C15593AF6A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A0262B-6C6F-4FDD-9FC1-EBF8A7F4D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00B7C8-57AE-40C5-B2F1-DC44FCF0D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A643-F9D5-4C7B-9E61-A3C53F6055CE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475A44-805E-433B-A7EE-D071410F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ABE484-DF01-4057-8449-4C7078E1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8F0C-93EA-443C-8E60-B71082C06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8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A450C-2008-4D41-8D43-82A0BBBC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20597D-7E6C-4F07-ADB2-FE80E4123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A643-F9D5-4C7B-9E61-A3C53F6055CE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56073-458D-41DE-A48E-4A0DD3B2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E409BA-CA59-411D-B693-D73252FF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8F0C-93EA-443C-8E60-B71082C06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36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A12C9A-04DA-4E3B-8B72-0F18F8F51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A643-F9D5-4C7B-9E61-A3C53F6055CE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C5F61A-95BD-4F95-81C4-91C8AB9AF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F2B055-BBA2-451E-9D3C-16B0E3A45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8F0C-93EA-443C-8E60-B71082C06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77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B554F-B9B4-4A86-B71C-D9B13E442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F4C4A2-E93F-42A3-9DED-A8442345B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B2D78C-09A2-49B8-AEA1-90EAC0404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94418B-9BDC-4878-B247-D90EB057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A643-F9D5-4C7B-9E61-A3C53F6055CE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2D8B3E-8424-45A7-B96A-A0F072A5F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A65E2C-573B-4579-ADD2-6E097EC9A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8F0C-93EA-443C-8E60-B71082C06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62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6C15C-29F9-4197-9B3D-10A4FDEE4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C970F1-2049-4874-9EF9-3CED3D8082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DBB163-F63F-476B-9C48-72ED6EC1D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31BC33-CF22-48AB-8103-79F95D56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CA643-F9D5-4C7B-9E61-A3C53F6055CE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4D216E-9892-48B2-B079-500DA594C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7EB5A1-9708-46B7-89AD-79458DF58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8F0C-93EA-443C-8E60-B71082C06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27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1F944B-9657-46FC-8BC5-51621D8A6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984447-B087-4C13-9D20-003B0FD56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CCEC13-E29E-42FE-87CB-19259C7F6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CA643-F9D5-4C7B-9E61-A3C53F6055CE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1C9484-643E-4626-B2FF-E6A3A491D7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627447-4403-42F6-AC71-BC589A4F0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E8F0C-93EA-443C-8E60-B71082C06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19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12319581-DF6F-4AFB-87A6-E322614546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650404"/>
            <a:ext cx="11633200" cy="3199130"/>
          </a:xfrm>
          <a:prstGeom prst="rect">
            <a:avLst/>
          </a:prstGeom>
          <a:noFill/>
        </p:spPr>
      </p:pic>
      <p:pic>
        <p:nvPicPr>
          <p:cNvPr id="3074" name="Picture 2" descr="Картинки лисы и колобка (36 ФОТО) | СмехКлуб">
            <a:extLst>
              <a:ext uri="{FF2B5EF4-FFF2-40B4-BE49-F238E27FC236}">
                <a16:creationId xmlns:a16="http://schemas.microsoft.com/office/drawing/2014/main" id="{CEC8B283-9424-4970-AF54-71601D5B26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75" b="94875" l="13875" r="83000">
                        <a14:foregroundMark x1="27875" y1="49875" x2="29000" y2="54125"/>
                        <a14:foregroundMark x1="32125" y1="59375" x2="41750" y2="55000"/>
                        <a14:foregroundMark x1="28875" y1="56750" x2="35500" y2="56125"/>
                        <a14:foregroundMark x1="32125" y1="56625" x2="31125" y2="59625"/>
                        <a14:foregroundMark x1="30000" y1="58750" x2="45500" y2="52125"/>
                        <a14:foregroundMark x1="50750" y1="49750" x2="55375" y2="46750"/>
                        <a14:foregroundMark x1="60750" y1="48500" x2="70500" y2="50000"/>
                        <a14:foregroundMark x1="73750" y1="52625" x2="79000" y2="44125"/>
                        <a14:foregroundMark x1="70125" y1="48875" x2="71250" y2="48000"/>
                        <a14:foregroundMark x1="71750" y1="47875" x2="57625" y2="47625"/>
                        <a14:foregroundMark x1="59500" y1="45875" x2="60125" y2="45875"/>
                        <a14:foregroundMark x1="60750" y1="45875" x2="56000" y2="44000"/>
                        <a14:foregroundMark x1="57125" y1="44000" x2="58500" y2="44625"/>
                        <a14:foregroundMark x1="26625" y1="69875" x2="16500" y2="57875"/>
                        <a14:foregroundMark x1="15125" y1="54500" x2="13875" y2="52000"/>
                        <a14:foregroundMark x1="28875" y1="94875" x2="34250" y2="89500"/>
                        <a14:foregroundMark x1="40750" y1="94375" x2="62125" y2="94625"/>
                        <a14:foregroundMark x1="49875" y1="31250" x2="49375" y2="29000"/>
                        <a14:foregroundMark x1="48875" y1="32500" x2="48875" y2="32500"/>
                        <a14:backgroundMark x1="59250" y1="11875" x2="77750" y2="20625"/>
                        <a14:backgroundMark x1="78500" y1="20625" x2="47625" y2="4625"/>
                        <a14:backgroundMark x1="52750" y1="11625" x2="68500" y2="18000"/>
                        <a14:backgroundMark x1="68500" y1="18000" x2="71625" y2="18000"/>
                        <a14:backgroundMark x1="75125" y1="15500" x2="61375" y2="3125"/>
                        <a14:backgroundMark x1="70750" y1="10625" x2="70250" y2="4625"/>
                        <a14:backgroundMark x1="75250" y1="9875" x2="64375" y2="3875"/>
                        <a14:backgroundMark x1="71250" y1="8125" x2="71250" y2="8125"/>
                        <a14:backgroundMark x1="83125" y1="44750" x2="83125" y2="44750"/>
                        <a14:backgroundMark x1="82750" y1="45000" x2="83000" y2="44500"/>
                        <a14:backgroundMark x1="13875" y1="58875" x2="13875" y2="58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16000"/>
          <a:stretch/>
        </p:blipFill>
        <p:spPr bwMode="auto">
          <a:xfrm>
            <a:off x="1279144" y="-228600"/>
            <a:ext cx="2962656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Картинки лисы и колобка (36 ФОТО) | СмехКлуб">
            <a:extLst>
              <a:ext uri="{FF2B5EF4-FFF2-40B4-BE49-F238E27FC236}">
                <a16:creationId xmlns:a16="http://schemas.microsoft.com/office/drawing/2014/main" id="{66718ABC-D4D1-4967-BB4A-B278F25901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4875" l="13875" r="83000">
                        <a14:foregroundMark x1="27875" y1="49875" x2="29000" y2="54125"/>
                        <a14:foregroundMark x1="32125" y1="59375" x2="41750" y2="55000"/>
                        <a14:foregroundMark x1="28875" y1="56750" x2="35500" y2="56125"/>
                        <a14:foregroundMark x1="32125" y1="56625" x2="31125" y2="59625"/>
                        <a14:foregroundMark x1="30000" y1="58750" x2="45500" y2="52125"/>
                        <a14:foregroundMark x1="50750" y1="49750" x2="55375" y2="46750"/>
                        <a14:foregroundMark x1="60750" y1="48500" x2="70500" y2="50000"/>
                        <a14:foregroundMark x1="73750" y1="52625" x2="79000" y2="44125"/>
                        <a14:foregroundMark x1="70125" y1="48875" x2="71250" y2="48000"/>
                        <a14:foregroundMark x1="71750" y1="47875" x2="57625" y2="47625"/>
                        <a14:foregroundMark x1="59500" y1="45875" x2="60125" y2="45875"/>
                        <a14:foregroundMark x1="60750" y1="45875" x2="56000" y2="44000"/>
                        <a14:foregroundMark x1="57125" y1="44000" x2="58500" y2="44625"/>
                        <a14:foregroundMark x1="26625" y1="69875" x2="16500" y2="57875"/>
                        <a14:foregroundMark x1="15125" y1="54500" x2="13875" y2="52000"/>
                        <a14:foregroundMark x1="28875" y1="94875" x2="34250" y2="89500"/>
                        <a14:foregroundMark x1="40750" y1="94375" x2="62125" y2="94625"/>
                        <a14:foregroundMark x1="49875" y1="31250" x2="49375" y2="29000"/>
                        <a14:foregroundMark x1="48875" y1="32500" x2="48875" y2="32500"/>
                        <a14:foregroundMark x1="65500" y1="9625" x2="67000" y2="19125"/>
                        <a14:foregroundMark x1="72750" y1="18625" x2="59375" y2="13500"/>
                        <a14:foregroundMark x1="58125" y1="18625" x2="62500" y2="8875"/>
                        <a14:foregroundMark x1="62500" y1="8875" x2="67500" y2="7625"/>
                        <a14:foregroundMark x1="73125" y1="10125" x2="74250" y2="18000"/>
                        <a14:foregroundMark x1="75375" y1="15500" x2="68250" y2="9375"/>
                        <a14:foregroundMark x1="68250" y1="9375" x2="66125" y2="8750"/>
                        <a14:foregroundMark x1="67125" y1="7750" x2="73875" y2="10250"/>
                        <a14:foregroundMark x1="75875" y1="15625" x2="74000" y2="21875"/>
                        <a14:foregroundMark x1="74000" y1="21875" x2="74000" y2="21875"/>
                        <a14:foregroundMark x1="73875" y1="18625" x2="68375" y2="8375"/>
                        <a14:foregroundMark x1="68375" y1="8375" x2="66125" y2="6500"/>
                        <a14:foregroundMark x1="67375" y1="5875" x2="72125" y2="8000"/>
                        <a14:foregroundMark x1="74000" y1="9375" x2="75750" y2="10625"/>
                        <a14:foregroundMark x1="73875" y1="8000" x2="70500" y2="5500"/>
                        <a14:foregroundMark x1="67375" y1="4875" x2="65375" y2="4875"/>
                        <a14:foregroundMark x1="62250" y1="7000" x2="59625" y2="12750"/>
                        <a14:foregroundMark x1="59625" y1="12750" x2="59375" y2="12750"/>
                        <a14:foregroundMark x1="57625" y1="13000" x2="59875" y2="8625"/>
                        <a14:foregroundMark x1="59875" y1="8750" x2="57250" y2="12375"/>
                        <a14:foregroundMark x1="63875" y1="8625" x2="59750" y2="16125"/>
                        <a14:foregroundMark x1="61250" y1="11875" x2="58000" y2="17875"/>
                        <a14:foregroundMark x1="58750" y1="14000" x2="57125" y2="13375"/>
                        <a14:foregroundMark x1="56750" y1="14500" x2="59625" y2="9125"/>
                        <a14:foregroundMark x1="62375" y1="7625" x2="67500" y2="5625"/>
                        <a14:foregroundMark x1="67500" y1="5000" x2="62750" y2="5375"/>
                        <a14:foregroundMark x1="63250" y1="5875" x2="65125" y2="4500"/>
                        <a14:foregroundMark x1="63500" y1="5000" x2="62250" y2="5500"/>
                        <a14:foregroundMark x1="55875" y1="13625" x2="56250" y2="11750"/>
                        <a14:foregroundMark x1="56875" y1="12000" x2="56750" y2="13250"/>
                        <a14:foregroundMark x1="56250" y1="13250" x2="56250" y2="13250"/>
                        <a14:foregroundMark x1="56950" y1="9350" x2="57250" y2="9000"/>
                        <a14:foregroundMark x1="73625" y1="18125" x2="72375" y2="17500"/>
                        <a14:foregroundMark x1="72375" y1="17875" x2="72625" y2="19250"/>
                        <a14:foregroundMark x1="68875" y1="4500" x2="68875" y2="4500"/>
                        <a14:backgroundMark x1="76738" y1="20146" x2="77750" y2="20625"/>
                        <a14:backgroundMark x1="55050" y1="8473" x2="47625" y2="4625"/>
                        <a14:backgroundMark x1="78500" y1="20625" x2="76851" y2="19770"/>
                        <a14:backgroundMark x1="52750" y1="11625" x2="54697" y2="12413"/>
                        <a14:backgroundMark x1="83125" y1="44750" x2="83125" y2="44750"/>
                        <a14:backgroundMark x1="82750" y1="45000" x2="83000" y2="44500"/>
                        <a14:backgroundMark x1="13875" y1="58875" x2="13875" y2="58875"/>
                        <a14:backgroundMark x1="62875" y1="27000" x2="69875" y2="28375"/>
                        <a14:backgroundMark x1="56375" y1="9750" x2="56375" y2="9750"/>
                        <a14:backgroundMark x1="56625" y1="9125" x2="56000" y2="9875"/>
                        <a14:backgroundMark x1="57750" y1="28750" x2="61250" y2="36375"/>
                        <a14:backgroundMark x1="65750" y1="33375" x2="51500" y2="28250"/>
                        <a14:backgroundMark x1="54000" y1="31375" x2="47750" y2="19375"/>
                        <a14:backgroundMark x1="52875" y1="32750" x2="47250" y2="24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00" t="2000" r="19000" b="73000"/>
          <a:stretch/>
        </p:blipFill>
        <p:spPr bwMode="auto">
          <a:xfrm>
            <a:off x="3657600" y="52070"/>
            <a:ext cx="1473200" cy="127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">
            <a:extLst>
              <a:ext uri="{FF2B5EF4-FFF2-40B4-BE49-F238E27FC236}">
                <a16:creationId xmlns:a16="http://schemas.microsoft.com/office/drawing/2014/main" id="{B926CED6-B6FF-4DC7-B67A-89489D565A3D}"/>
              </a:ext>
            </a:extLst>
          </p:cNvPr>
          <p:cNvSpPr/>
          <p:nvPr/>
        </p:nvSpPr>
        <p:spPr>
          <a:xfrm>
            <a:off x="6455833" y="156210"/>
            <a:ext cx="1930400" cy="965200"/>
          </a:xfrm>
          <a:prstGeom prst="roundRect">
            <a:avLst/>
          </a:prstGeom>
          <a:solidFill>
            <a:srgbClr val="FEDC7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>
                <a:solidFill>
                  <a:srgbClr val="C00000"/>
                </a:solidFill>
                <a:latin typeface="KZ Domain Display Black" panose="020A0A030805050D0203" pitchFamily="18" charset="-52"/>
              </a:rPr>
              <a:t>Мәтін</a:t>
            </a:r>
            <a:endParaRPr lang="ru-RU" sz="1400" dirty="0">
              <a:solidFill>
                <a:srgbClr val="C00000"/>
              </a:solidFill>
              <a:latin typeface="KZ Domain Display Black" panose="020A0A030805050D0203" pitchFamily="18" charset="-52"/>
            </a:endParaRP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id="{427DAD9C-29C6-4B6B-BCA4-CFFE579C9325}"/>
              </a:ext>
            </a:extLst>
          </p:cNvPr>
          <p:cNvSpPr/>
          <p:nvPr/>
        </p:nvSpPr>
        <p:spPr>
          <a:xfrm>
            <a:off x="8991600" y="229870"/>
            <a:ext cx="2286000" cy="965200"/>
          </a:xfrm>
          <a:prstGeom prst="roundRect">
            <a:avLst/>
          </a:prstGeom>
          <a:solidFill>
            <a:srgbClr val="FEDC7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>
                <a:solidFill>
                  <a:srgbClr val="C00000"/>
                </a:solidFill>
                <a:latin typeface="KZ Domain Display Black" panose="020A0A030805050D0203" pitchFamily="18" charset="-52"/>
              </a:rPr>
              <a:t>Мәтін</a:t>
            </a:r>
            <a:endParaRPr lang="ru-RU" sz="1400" dirty="0">
              <a:solidFill>
                <a:srgbClr val="C00000"/>
              </a:solidFill>
              <a:latin typeface="KZ Domain Display Black" panose="020A0A030805050D0203" pitchFamily="18" charset="-52"/>
            </a:endParaRPr>
          </a:p>
        </p:txBody>
      </p:sp>
      <p:sp>
        <p:nvSpPr>
          <p:cNvPr id="8" name="3">
            <a:extLst>
              <a:ext uri="{FF2B5EF4-FFF2-40B4-BE49-F238E27FC236}">
                <a16:creationId xmlns:a16="http://schemas.microsoft.com/office/drawing/2014/main" id="{6CDEBE0E-7430-468A-B930-7B2B703A42C9}"/>
              </a:ext>
            </a:extLst>
          </p:cNvPr>
          <p:cNvSpPr/>
          <p:nvPr/>
        </p:nvSpPr>
        <p:spPr>
          <a:xfrm>
            <a:off x="4705350" y="1322070"/>
            <a:ext cx="2125133" cy="965200"/>
          </a:xfrm>
          <a:prstGeom prst="roundRect">
            <a:avLst/>
          </a:prstGeom>
          <a:solidFill>
            <a:srgbClr val="FEDC7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>
                <a:solidFill>
                  <a:srgbClr val="C00000"/>
                </a:solidFill>
                <a:latin typeface="KZ Domain Display Black" panose="020A0A030805050D0203" pitchFamily="18" charset="-52"/>
              </a:rPr>
              <a:t>Мәтін</a:t>
            </a:r>
            <a:endParaRPr lang="ru-RU" sz="1400" dirty="0">
              <a:solidFill>
                <a:srgbClr val="C00000"/>
              </a:solidFill>
              <a:latin typeface="KZ Domain Display Black" panose="020A0A030805050D0203" pitchFamily="18" charset="-52"/>
            </a:endParaRPr>
          </a:p>
        </p:txBody>
      </p:sp>
      <p:sp>
        <p:nvSpPr>
          <p:cNvPr id="9" name="4">
            <a:extLst>
              <a:ext uri="{FF2B5EF4-FFF2-40B4-BE49-F238E27FC236}">
                <a16:creationId xmlns:a16="http://schemas.microsoft.com/office/drawing/2014/main" id="{2DCF2C4E-18DB-44F9-94CC-A93FB61449B8}"/>
              </a:ext>
            </a:extLst>
          </p:cNvPr>
          <p:cNvSpPr/>
          <p:nvPr/>
        </p:nvSpPr>
        <p:spPr>
          <a:xfrm>
            <a:off x="7092950" y="1380490"/>
            <a:ext cx="2032000" cy="965200"/>
          </a:xfrm>
          <a:prstGeom prst="roundRect">
            <a:avLst/>
          </a:prstGeom>
          <a:solidFill>
            <a:srgbClr val="FEDC7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>
                <a:solidFill>
                  <a:srgbClr val="C00000"/>
                </a:solidFill>
                <a:latin typeface="KZ Domain Display Black" panose="020A0A030805050D0203" pitchFamily="18" charset="-52"/>
              </a:rPr>
              <a:t>Мәтін</a:t>
            </a:r>
            <a:endParaRPr lang="ru-RU" sz="1400" dirty="0">
              <a:solidFill>
                <a:srgbClr val="C00000"/>
              </a:solidFill>
              <a:latin typeface="KZ Domain Display Black" panose="020A0A030805050D0203" pitchFamily="18" charset="-52"/>
            </a:endParaRPr>
          </a:p>
        </p:txBody>
      </p:sp>
      <p:sp>
        <p:nvSpPr>
          <p:cNvPr id="10" name="6">
            <a:extLst>
              <a:ext uri="{FF2B5EF4-FFF2-40B4-BE49-F238E27FC236}">
                <a16:creationId xmlns:a16="http://schemas.microsoft.com/office/drawing/2014/main" id="{09A34221-56DC-4246-A747-F15255C6AD09}"/>
              </a:ext>
            </a:extLst>
          </p:cNvPr>
          <p:cNvSpPr/>
          <p:nvPr/>
        </p:nvSpPr>
        <p:spPr>
          <a:xfrm>
            <a:off x="6560989" y="2592070"/>
            <a:ext cx="2311400" cy="965200"/>
          </a:xfrm>
          <a:prstGeom prst="roundRect">
            <a:avLst/>
          </a:prstGeom>
          <a:solidFill>
            <a:srgbClr val="FEDC7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>
                <a:solidFill>
                  <a:srgbClr val="C00000"/>
                </a:solidFill>
                <a:latin typeface="KZ Domain Display Black" panose="020A0A030805050D0203" pitchFamily="18" charset="-52"/>
              </a:rPr>
              <a:t>Мәтін</a:t>
            </a:r>
            <a:endParaRPr lang="ru-RU" sz="1400" dirty="0">
              <a:solidFill>
                <a:srgbClr val="C00000"/>
              </a:solidFill>
              <a:latin typeface="KZ Domain Display Black" panose="020A0A030805050D0203" pitchFamily="18" charset="-52"/>
            </a:endParaRPr>
          </a:p>
        </p:txBody>
      </p:sp>
      <p:sp>
        <p:nvSpPr>
          <p:cNvPr id="11" name="5">
            <a:extLst>
              <a:ext uri="{FF2B5EF4-FFF2-40B4-BE49-F238E27FC236}">
                <a16:creationId xmlns:a16="http://schemas.microsoft.com/office/drawing/2014/main" id="{5AC3646A-B326-44FF-BD2C-AB5483992C2F}"/>
              </a:ext>
            </a:extLst>
          </p:cNvPr>
          <p:cNvSpPr/>
          <p:nvPr/>
        </p:nvSpPr>
        <p:spPr>
          <a:xfrm>
            <a:off x="9398000" y="1503680"/>
            <a:ext cx="2590800" cy="965200"/>
          </a:xfrm>
          <a:prstGeom prst="roundRect">
            <a:avLst/>
          </a:prstGeom>
          <a:solidFill>
            <a:srgbClr val="FEDC7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>
                <a:solidFill>
                  <a:srgbClr val="C00000"/>
                </a:solidFill>
                <a:latin typeface="KZ Domain Display Black" panose="020A0A030805050D0203" pitchFamily="18" charset="-52"/>
              </a:rPr>
              <a:t>Мәтін</a:t>
            </a:r>
            <a:endParaRPr lang="ru-RU" sz="1400" dirty="0">
              <a:solidFill>
                <a:srgbClr val="C00000"/>
              </a:solidFill>
              <a:latin typeface="KZ Domain Display Black" panose="020A0A030805050D0203" pitchFamily="18" charset="-52"/>
            </a:endParaRPr>
          </a:p>
        </p:txBody>
      </p:sp>
      <p:sp>
        <p:nvSpPr>
          <p:cNvPr id="12" name="7">
            <a:extLst>
              <a:ext uri="{FF2B5EF4-FFF2-40B4-BE49-F238E27FC236}">
                <a16:creationId xmlns:a16="http://schemas.microsoft.com/office/drawing/2014/main" id="{DBF836EB-7BE8-4A83-8279-E559E29BBD60}"/>
              </a:ext>
            </a:extLst>
          </p:cNvPr>
          <p:cNvSpPr/>
          <p:nvPr/>
        </p:nvSpPr>
        <p:spPr>
          <a:xfrm>
            <a:off x="9245600" y="2769023"/>
            <a:ext cx="2603500" cy="965200"/>
          </a:xfrm>
          <a:prstGeom prst="roundRect">
            <a:avLst/>
          </a:prstGeom>
          <a:solidFill>
            <a:srgbClr val="FEDC7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>
                <a:solidFill>
                  <a:srgbClr val="C00000"/>
                </a:solidFill>
                <a:latin typeface="KZ Domain Display Black" panose="020A0A030805050D0203" pitchFamily="18" charset="-52"/>
              </a:rPr>
              <a:t>Мәтін</a:t>
            </a:r>
            <a:endParaRPr lang="ru-RU" sz="1400" dirty="0">
              <a:solidFill>
                <a:srgbClr val="C00000"/>
              </a:solidFill>
              <a:latin typeface="KZ Domain Display Black" panose="020A0A030805050D0203" pitchFamily="18" charset="-52"/>
            </a:endParaRPr>
          </a:p>
        </p:txBody>
      </p:sp>
      <p:sp>
        <p:nvSpPr>
          <p:cNvPr id="13" name="8">
            <a:extLst>
              <a:ext uri="{FF2B5EF4-FFF2-40B4-BE49-F238E27FC236}">
                <a16:creationId xmlns:a16="http://schemas.microsoft.com/office/drawing/2014/main" id="{7A3C3D5F-2358-4991-AC26-772ED963A44B}"/>
              </a:ext>
            </a:extLst>
          </p:cNvPr>
          <p:cNvSpPr/>
          <p:nvPr/>
        </p:nvSpPr>
        <p:spPr>
          <a:xfrm>
            <a:off x="7620001" y="3912023"/>
            <a:ext cx="2311399" cy="965200"/>
          </a:xfrm>
          <a:prstGeom prst="roundRect">
            <a:avLst/>
          </a:prstGeom>
          <a:solidFill>
            <a:srgbClr val="FEDC7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>
                <a:solidFill>
                  <a:srgbClr val="C00000"/>
                </a:solidFill>
                <a:latin typeface="KZ Domain Display Black" panose="020A0A030805050D0203" pitchFamily="18" charset="-52"/>
              </a:rPr>
              <a:t>Мәтін</a:t>
            </a:r>
            <a:endParaRPr lang="ru-RU" sz="1400" dirty="0">
              <a:solidFill>
                <a:srgbClr val="C00000"/>
              </a:solidFill>
              <a:latin typeface="KZ Domain Display Black" panose="020A0A030805050D0203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30507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32099E-6 L -0.06354 -4.32099E-6 C -0.09202 -4.32099E-6 -0.12709 0.14507 -0.12709 0.26281 L -0.12709 0.5257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26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09 0.52562 L -0.05209 0.577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9 0.57763 L 0.01458 0.629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0.62948 L 0.12291 0.6442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91 0.64429 L 0.03125 0.7405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25 0.74059 L 0.15625 0.7331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25 0.73318 L 0.09791 0.8072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91 0.80726 L 0.57291 0.78334 " pathEditMode="relative" rAng="0" ptsTypes="AA">
                                      <p:cBhvr>
                                        <p:cTn id="41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KZ Domain Display Black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Бутакова</dc:creator>
  <cp:lastModifiedBy>Админ</cp:lastModifiedBy>
  <cp:revision>2</cp:revision>
  <dcterms:created xsi:type="dcterms:W3CDTF">2021-06-25T06:49:20Z</dcterms:created>
  <dcterms:modified xsi:type="dcterms:W3CDTF">2023-11-27T09:05:21Z</dcterms:modified>
</cp:coreProperties>
</file>