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 autoAdjust="0"/>
    <p:restoredTop sz="94624" autoAdjust="0"/>
  </p:normalViewPr>
  <p:slideViewPr>
    <p:cSldViewPr>
      <p:cViewPr varScale="1">
        <p:scale>
          <a:sx n="58" d="100"/>
          <a:sy n="58" d="100"/>
        </p:scale>
        <p:origin x="2510" y="58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685783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68" indent="-257168" algn="l" defTabSz="68578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defTabSz="685783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раз8"/>
          <p:cNvSpPr/>
          <p:nvPr/>
        </p:nvSpPr>
        <p:spPr>
          <a:xfrm>
            <a:off x="260648" y="701570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Оразгүл</a:t>
            </a:r>
            <a:endParaRPr lang="ru-RU" sz="1350" dirty="0"/>
          </a:p>
        </p:txBody>
      </p:sp>
      <p:sp>
        <p:nvSpPr>
          <p:cNvPr id="11" name="Толганай8"/>
          <p:cNvSpPr/>
          <p:nvPr/>
        </p:nvSpPr>
        <p:spPr>
          <a:xfrm>
            <a:off x="260648" y="1079612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Толғанай</a:t>
            </a:r>
            <a:endParaRPr lang="ru-RU" sz="1350" dirty="0"/>
          </a:p>
        </p:txBody>
      </p:sp>
      <p:sp>
        <p:nvSpPr>
          <p:cNvPr id="12" name="Нурхан8"/>
          <p:cNvSpPr/>
          <p:nvPr/>
        </p:nvSpPr>
        <p:spPr>
          <a:xfrm>
            <a:off x="260648" y="1457654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Нұрхан</a:t>
            </a:r>
            <a:endParaRPr lang="ru-RU" sz="1350" dirty="0"/>
          </a:p>
        </p:txBody>
      </p:sp>
      <p:sp>
        <p:nvSpPr>
          <p:cNvPr id="13" name="Райда8"/>
          <p:cNvSpPr/>
          <p:nvPr/>
        </p:nvSpPr>
        <p:spPr>
          <a:xfrm>
            <a:off x="260648" y="1835696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Райда</a:t>
            </a:r>
            <a:endParaRPr lang="ru-RU" sz="1350" dirty="0"/>
          </a:p>
        </p:txBody>
      </p:sp>
      <p:sp>
        <p:nvSpPr>
          <p:cNvPr id="17" name="Сержан8"/>
          <p:cNvSpPr/>
          <p:nvPr/>
        </p:nvSpPr>
        <p:spPr>
          <a:xfrm>
            <a:off x="260648" y="2213738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Сержан</a:t>
            </a:r>
            <a:endParaRPr lang="ru-RU" sz="1350" dirty="0"/>
          </a:p>
        </p:txBody>
      </p:sp>
      <p:sp>
        <p:nvSpPr>
          <p:cNvPr id="10" name="Бақтықожа8"/>
          <p:cNvSpPr/>
          <p:nvPr/>
        </p:nvSpPr>
        <p:spPr>
          <a:xfrm>
            <a:off x="260648" y="323528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 Бақтықожа</a:t>
            </a:r>
            <a:endParaRPr lang="ru-RU" sz="1350" dirty="0"/>
          </a:p>
        </p:txBody>
      </p:sp>
      <p:sp>
        <p:nvSpPr>
          <p:cNvPr id="18" name="Карлыгаш8"/>
          <p:cNvSpPr/>
          <p:nvPr/>
        </p:nvSpPr>
        <p:spPr>
          <a:xfrm>
            <a:off x="260648" y="2591780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Қарлығаш</a:t>
            </a:r>
            <a:endParaRPr lang="ru-RU" sz="1350" dirty="0"/>
          </a:p>
        </p:txBody>
      </p:sp>
      <p:sp>
        <p:nvSpPr>
          <p:cNvPr id="19" name="Ералы8"/>
          <p:cNvSpPr/>
          <p:nvPr/>
        </p:nvSpPr>
        <p:spPr>
          <a:xfrm>
            <a:off x="260648" y="2969822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Ерәлі</a:t>
            </a:r>
            <a:endParaRPr lang="ru-RU" sz="1350" dirty="0"/>
          </a:p>
        </p:txBody>
      </p:sp>
      <p:sp>
        <p:nvSpPr>
          <p:cNvPr id="20" name="Қанат8"/>
          <p:cNvSpPr/>
          <p:nvPr/>
        </p:nvSpPr>
        <p:spPr>
          <a:xfrm>
            <a:off x="260648" y="3347864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Қанат</a:t>
            </a:r>
            <a:endParaRPr lang="ru-RU" sz="1350" dirty="0"/>
          </a:p>
        </p:txBody>
      </p:sp>
      <p:sp>
        <p:nvSpPr>
          <p:cNvPr id="21" name="Құдайберген 8"/>
          <p:cNvSpPr/>
          <p:nvPr/>
        </p:nvSpPr>
        <p:spPr>
          <a:xfrm>
            <a:off x="260648" y="3725906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Құдайберген</a:t>
            </a:r>
            <a:endParaRPr lang="ru-RU" sz="1350" dirty="0"/>
          </a:p>
        </p:txBody>
      </p:sp>
      <p:sp>
        <p:nvSpPr>
          <p:cNvPr id="22" name="Жайсаңбек8"/>
          <p:cNvSpPr/>
          <p:nvPr/>
        </p:nvSpPr>
        <p:spPr>
          <a:xfrm>
            <a:off x="260648" y="4103948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Жайсаңбек</a:t>
            </a:r>
            <a:endParaRPr lang="ru-RU" sz="1350" dirty="0"/>
          </a:p>
        </p:txBody>
      </p:sp>
      <p:sp>
        <p:nvSpPr>
          <p:cNvPr id="23" name="Іңкір8"/>
          <p:cNvSpPr/>
          <p:nvPr/>
        </p:nvSpPr>
        <p:spPr>
          <a:xfrm>
            <a:off x="260648" y="4481990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Іңкәр</a:t>
            </a:r>
            <a:endParaRPr lang="ru-RU" sz="1350" dirty="0"/>
          </a:p>
        </p:txBody>
      </p:sp>
      <p:sp>
        <p:nvSpPr>
          <p:cNvPr id="24" name="Рысбек 8"/>
          <p:cNvSpPr/>
          <p:nvPr/>
        </p:nvSpPr>
        <p:spPr>
          <a:xfrm>
            <a:off x="260648" y="4860032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Рысбек</a:t>
            </a:r>
            <a:endParaRPr lang="ru-RU" sz="1350" dirty="0"/>
          </a:p>
        </p:txBody>
      </p:sp>
      <p:sp>
        <p:nvSpPr>
          <p:cNvPr id="25" name="5-конечная звезда 24"/>
          <p:cNvSpPr/>
          <p:nvPr/>
        </p:nvSpPr>
        <p:spPr>
          <a:xfrm>
            <a:off x="1934834" y="32352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8" name="5-конечная звезда 27"/>
          <p:cNvSpPr/>
          <p:nvPr/>
        </p:nvSpPr>
        <p:spPr>
          <a:xfrm>
            <a:off x="3284984" y="32352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9" name="5-конечная звезда 28"/>
          <p:cNvSpPr/>
          <p:nvPr/>
        </p:nvSpPr>
        <p:spPr>
          <a:xfrm>
            <a:off x="3771038" y="32352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0" name="5-конечная звезда 29"/>
          <p:cNvSpPr/>
          <p:nvPr/>
        </p:nvSpPr>
        <p:spPr>
          <a:xfrm>
            <a:off x="4257092" y="32352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1" name="5-конечная звезда 30"/>
          <p:cNvSpPr/>
          <p:nvPr/>
        </p:nvSpPr>
        <p:spPr>
          <a:xfrm>
            <a:off x="4689140" y="32352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2" name="5-конечная звезда 31"/>
          <p:cNvSpPr/>
          <p:nvPr/>
        </p:nvSpPr>
        <p:spPr>
          <a:xfrm>
            <a:off x="5175194" y="32352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3" name="5-конечная звезда 32"/>
          <p:cNvSpPr/>
          <p:nvPr/>
        </p:nvSpPr>
        <p:spPr>
          <a:xfrm>
            <a:off x="5715254" y="32352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4" name="5-конечная звезда 33"/>
          <p:cNvSpPr/>
          <p:nvPr/>
        </p:nvSpPr>
        <p:spPr>
          <a:xfrm>
            <a:off x="6201308" y="32352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3" name="5-конечная звезда 42"/>
          <p:cNvSpPr/>
          <p:nvPr/>
        </p:nvSpPr>
        <p:spPr>
          <a:xfrm>
            <a:off x="2852936" y="32352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4" name="5-конечная звезда 43"/>
          <p:cNvSpPr/>
          <p:nvPr/>
        </p:nvSpPr>
        <p:spPr>
          <a:xfrm>
            <a:off x="2420888" y="32352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47" name="5-конечная звезда 146"/>
          <p:cNvSpPr/>
          <p:nvPr/>
        </p:nvSpPr>
        <p:spPr>
          <a:xfrm>
            <a:off x="1880828" y="107961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48" name="5-конечная звезда 147"/>
          <p:cNvSpPr/>
          <p:nvPr/>
        </p:nvSpPr>
        <p:spPr>
          <a:xfrm>
            <a:off x="3230978" y="107961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49" name="5-конечная звезда 148"/>
          <p:cNvSpPr/>
          <p:nvPr/>
        </p:nvSpPr>
        <p:spPr>
          <a:xfrm>
            <a:off x="3717032" y="107961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0" name="5-конечная звезда 149"/>
          <p:cNvSpPr/>
          <p:nvPr/>
        </p:nvSpPr>
        <p:spPr>
          <a:xfrm>
            <a:off x="4203086" y="107961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1" name="5-конечная звезда 150"/>
          <p:cNvSpPr/>
          <p:nvPr/>
        </p:nvSpPr>
        <p:spPr>
          <a:xfrm>
            <a:off x="4635134" y="107961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2" name="5-конечная звезда 151"/>
          <p:cNvSpPr/>
          <p:nvPr/>
        </p:nvSpPr>
        <p:spPr>
          <a:xfrm>
            <a:off x="5121188" y="107961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3" name="5-конечная звезда 152"/>
          <p:cNvSpPr/>
          <p:nvPr/>
        </p:nvSpPr>
        <p:spPr>
          <a:xfrm>
            <a:off x="5661248" y="107961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4" name="5-конечная звезда 153"/>
          <p:cNvSpPr/>
          <p:nvPr/>
        </p:nvSpPr>
        <p:spPr>
          <a:xfrm>
            <a:off x="6147302" y="107961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5" name="5-конечная звезда 154"/>
          <p:cNvSpPr/>
          <p:nvPr/>
        </p:nvSpPr>
        <p:spPr>
          <a:xfrm>
            <a:off x="2798930" y="107961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56" name="5-конечная звезда 155"/>
          <p:cNvSpPr/>
          <p:nvPr/>
        </p:nvSpPr>
        <p:spPr>
          <a:xfrm>
            <a:off x="2366882" y="107961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67" name="5-конечная звезда 166"/>
          <p:cNvSpPr/>
          <p:nvPr/>
        </p:nvSpPr>
        <p:spPr>
          <a:xfrm>
            <a:off x="1934834" y="145765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168" name="5-конечная звезда 167"/>
          <p:cNvSpPr/>
          <p:nvPr/>
        </p:nvSpPr>
        <p:spPr>
          <a:xfrm>
            <a:off x="3284984" y="145765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69" name="5-конечная звезда 168"/>
          <p:cNvSpPr/>
          <p:nvPr/>
        </p:nvSpPr>
        <p:spPr>
          <a:xfrm>
            <a:off x="3771038" y="145765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0" name="5-конечная звезда 169"/>
          <p:cNvSpPr/>
          <p:nvPr/>
        </p:nvSpPr>
        <p:spPr>
          <a:xfrm>
            <a:off x="4257092" y="145765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1" name="5-конечная звезда 170"/>
          <p:cNvSpPr/>
          <p:nvPr/>
        </p:nvSpPr>
        <p:spPr>
          <a:xfrm>
            <a:off x="4689140" y="145765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2" name="5-конечная звезда 171"/>
          <p:cNvSpPr/>
          <p:nvPr/>
        </p:nvSpPr>
        <p:spPr>
          <a:xfrm>
            <a:off x="5175194" y="145765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3" name="5-конечная звезда 172"/>
          <p:cNvSpPr/>
          <p:nvPr/>
        </p:nvSpPr>
        <p:spPr>
          <a:xfrm>
            <a:off x="5715254" y="145765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4" name="5-конечная звезда 173"/>
          <p:cNvSpPr/>
          <p:nvPr/>
        </p:nvSpPr>
        <p:spPr>
          <a:xfrm>
            <a:off x="6201308" y="145765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5" name="5-конечная звезда 174"/>
          <p:cNvSpPr/>
          <p:nvPr/>
        </p:nvSpPr>
        <p:spPr>
          <a:xfrm>
            <a:off x="2852936" y="145765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6" name="5-конечная звезда 175"/>
          <p:cNvSpPr/>
          <p:nvPr/>
        </p:nvSpPr>
        <p:spPr>
          <a:xfrm>
            <a:off x="2420888" y="145765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7" name="5-конечная звезда 176"/>
          <p:cNvSpPr/>
          <p:nvPr/>
        </p:nvSpPr>
        <p:spPr>
          <a:xfrm>
            <a:off x="1934834" y="17816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8" name="5-конечная звезда 177"/>
          <p:cNvSpPr/>
          <p:nvPr/>
        </p:nvSpPr>
        <p:spPr>
          <a:xfrm>
            <a:off x="3284984" y="17816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79" name="5-конечная звезда 178"/>
          <p:cNvSpPr/>
          <p:nvPr/>
        </p:nvSpPr>
        <p:spPr>
          <a:xfrm>
            <a:off x="3771038" y="17816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0" name="5-конечная звезда 179"/>
          <p:cNvSpPr/>
          <p:nvPr/>
        </p:nvSpPr>
        <p:spPr>
          <a:xfrm>
            <a:off x="4257092" y="17816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1" name="5-конечная звезда 180"/>
          <p:cNvSpPr/>
          <p:nvPr/>
        </p:nvSpPr>
        <p:spPr>
          <a:xfrm>
            <a:off x="4689140" y="17816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2" name="5-конечная звезда 181"/>
          <p:cNvSpPr/>
          <p:nvPr/>
        </p:nvSpPr>
        <p:spPr>
          <a:xfrm>
            <a:off x="5175194" y="17816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3" name="5-конечная звезда 182"/>
          <p:cNvSpPr/>
          <p:nvPr/>
        </p:nvSpPr>
        <p:spPr>
          <a:xfrm>
            <a:off x="5715254" y="17816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4" name="5-конечная звезда 183"/>
          <p:cNvSpPr/>
          <p:nvPr/>
        </p:nvSpPr>
        <p:spPr>
          <a:xfrm>
            <a:off x="6201308" y="17816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5" name="5-конечная звезда 184"/>
          <p:cNvSpPr/>
          <p:nvPr/>
        </p:nvSpPr>
        <p:spPr>
          <a:xfrm>
            <a:off x="2852936" y="17816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6" name="5-конечная звезда 185"/>
          <p:cNvSpPr/>
          <p:nvPr/>
        </p:nvSpPr>
        <p:spPr>
          <a:xfrm>
            <a:off x="2420888" y="17816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7" name="5-конечная звезда 186"/>
          <p:cNvSpPr/>
          <p:nvPr/>
        </p:nvSpPr>
        <p:spPr>
          <a:xfrm>
            <a:off x="1934834" y="221373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8" name="5-конечная звезда 187"/>
          <p:cNvSpPr/>
          <p:nvPr/>
        </p:nvSpPr>
        <p:spPr>
          <a:xfrm>
            <a:off x="3284984" y="221373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89" name="5-конечная звезда 188"/>
          <p:cNvSpPr/>
          <p:nvPr/>
        </p:nvSpPr>
        <p:spPr>
          <a:xfrm>
            <a:off x="3771038" y="221373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90" name="5-конечная звезда 189"/>
          <p:cNvSpPr/>
          <p:nvPr/>
        </p:nvSpPr>
        <p:spPr>
          <a:xfrm>
            <a:off x="4257092" y="221373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91" name="5-конечная звезда 190"/>
          <p:cNvSpPr/>
          <p:nvPr/>
        </p:nvSpPr>
        <p:spPr>
          <a:xfrm>
            <a:off x="4689140" y="221373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92" name="5-конечная звезда 191"/>
          <p:cNvSpPr/>
          <p:nvPr/>
        </p:nvSpPr>
        <p:spPr>
          <a:xfrm>
            <a:off x="5175194" y="221373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93" name="5-конечная звезда 192"/>
          <p:cNvSpPr/>
          <p:nvPr/>
        </p:nvSpPr>
        <p:spPr>
          <a:xfrm>
            <a:off x="5715254" y="221373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94" name="5-конечная звезда 193"/>
          <p:cNvSpPr/>
          <p:nvPr/>
        </p:nvSpPr>
        <p:spPr>
          <a:xfrm>
            <a:off x="6201308" y="221373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95" name="5-конечная звезда 194"/>
          <p:cNvSpPr/>
          <p:nvPr/>
        </p:nvSpPr>
        <p:spPr>
          <a:xfrm>
            <a:off x="2852936" y="221373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96" name="5-конечная звезда 195"/>
          <p:cNvSpPr/>
          <p:nvPr/>
        </p:nvSpPr>
        <p:spPr>
          <a:xfrm>
            <a:off x="2420888" y="221373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97" name="5-конечная звезда 196"/>
          <p:cNvSpPr/>
          <p:nvPr/>
        </p:nvSpPr>
        <p:spPr>
          <a:xfrm>
            <a:off x="1988840" y="259178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98" name="5-конечная звезда 197"/>
          <p:cNvSpPr/>
          <p:nvPr/>
        </p:nvSpPr>
        <p:spPr>
          <a:xfrm>
            <a:off x="3338990" y="259178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99" name="5-конечная звезда 198"/>
          <p:cNvSpPr/>
          <p:nvPr/>
        </p:nvSpPr>
        <p:spPr>
          <a:xfrm>
            <a:off x="3825044" y="259178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0" name="5-конечная звезда 199"/>
          <p:cNvSpPr/>
          <p:nvPr/>
        </p:nvSpPr>
        <p:spPr>
          <a:xfrm>
            <a:off x="4311098" y="259178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1" name="5-конечная звезда 200"/>
          <p:cNvSpPr/>
          <p:nvPr/>
        </p:nvSpPr>
        <p:spPr>
          <a:xfrm>
            <a:off x="4743146" y="259178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2" name="5-конечная звезда 201"/>
          <p:cNvSpPr/>
          <p:nvPr/>
        </p:nvSpPr>
        <p:spPr>
          <a:xfrm>
            <a:off x="5229200" y="259178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3" name="5-конечная звезда 202"/>
          <p:cNvSpPr/>
          <p:nvPr/>
        </p:nvSpPr>
        <p:spPr>
          <a:xfrm>
            <a:off x="5769260" y="259178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4" name="5-конечная звезда 203"/>
          <p:cNvSpPr/>
          <p:nvPr/>
        </p:nvSpPr>
        <p:spPr>
          <a:xfrm>
            <a:off x="6255314" y="259178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5" name="5-конечная звезда 204"/>
          <p:cNvSpPr/>
          <p:nvPr/>
        </p:nvSpPr>
        <p:spPr>
          <a:xfrm>
            <a:off x="2906942" y="259178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6" name="5-конечная звезда 205"/>
          <p:cNvSpPr/>
          <p:nvPr/>
        </p:nvSpPr>
        <p:spPr>
          <a:xfrm>
            <a:off x="2474894" y="259178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7" name="5-конечная звезда 206"/>
          <p:cNvSpPr/>
          <p:nvPr/>
        </p:nvSpPr>
        <p:spPr>
          <a:xfrm>
            <a:off x="1988840" y="291581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8" name="5-конечная звезда 207"/>
          <p:cNvSpPr/>
          <p:nvPr/>
        </p:nvSpPr>
        <p:spPr>
          <a:xfrm>
            <a:off x="3338990" y="291581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09" name="5-конечная звезда 208"/>
          <p:cNvSpPr/>
          <p:nvPr/>
        </p:nvSpPr>
        <p:spPr>
          <a:xfrm>
            <a:off x="3825044" y="291581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0" name="5-конечная звезда 209"/>
          <p:cNvSpPr/>
          <p:nvPr/>
        </p:nvSpPr>
        <p:spPr>
          <a:xfrm>
            <a:off x="4311098" y="291581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1" name="5-конечная звезда 210"/>
          <p:cNvSpPr/>
          <p:nvPr/>
        </p:nvSpPr>
        <p:spPr>
          <a:xfrm>
            <a:off x="4743146" y="291581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2" name="5-конечная звезда 211"/>
          <p:cNvSpPr/>
          <p:nvPr/>
        </p:nvSpPr>
        <p:spPr>
          <a:xfrm>
            <a:off x="5229200" y="291581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3" name="5-конечная звезда 212"/>
          <p:cNvSpPr/>
          <p:nvPr/>
        </p:nvSpPr>
        <p:spPr>
          <a:xfrm>
            <a:off x="5769260" y="291581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4" name="5-конечная звезда 213"/>
          <p:cNvSpPr/>
          <p:nvPr/>
        </p:nvSpPr>
        <p:spPr>
          <a:xfrm>
            <a:off x="6255314" y="291581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5" name="5-конечная звезда 214"/>
          <p:cNvSpPr/>
          <p:nvPr/>
        </p:nvSpPr>
        <p:spPr>
          <a:xfrm>
            <a:off x="2906942" y="291581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6" name="5-конечная звезда 215"/>
          <p:cNvSpPr/>
          <p:nvPr/>
        </p:nvSpPr>
        <p:spPr>
          <a:xfrm>
            <a:off x="2474894" y="291581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7" name="5-конечная звезда 216"/>
          <p:cNvSpPr/>
          <p:nvPr/>
        </p:nvSpPr>
        <p:spPr>
          <a:xfrm>
            <a:off x="1988840" y="334786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8" name="5-конечная звезда 217"/>
          <p:cNvSpPr/>
          <p:nvPr/>
        </p:nvSpPr>
        <p:spPr>
          <a:xfrm>
            <a:off x="3338990" y="334786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19" name="5-конечная звезда 218"/>
          <p:cNvSpPr/>
          <p:nvPr/>
        </p:nvSpPr>
        <p:spPr>
          <a:xfrm>
            <a:off x="3825044" y="334786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0" name="5-конечная звезда 219"/>
          <p:cNvSpPr/>
          <p:nvPr/>
        </p:nvSpPr>
        <p:spPr>
          <a:xfrm>
            <a:off x="4311098" y="334786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1" name="5-конечная звезда 220"/>
          <p:cNvSpPr/>
          <p:nvPr/>
        </p:nvSpPr>
        <p:spPr>
          <a:xfrm>
            <a:off x="4743146" y="334786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2" name="5-конечная звезда 221"/>
          <p:cNvSpPr/>
          <p:nvPr/>
        </p:nvSpPr>
        <p:spPr>
          <a:xfrm>
            <a:off x="5229200" y="334786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3" name="5-конечная звезда 222"/>
          <p:cNvSpPr/>
          <p:nvPr/>
        </p:nvSpPr>
        <p:spPr>
          <a:xfrm>
            <a:off x="5769260" y="334786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4" name="5-конечная звезда 223"/>
          <p:cNvSpPr/>
          <p:nvPr/>
        </p:nvSpPr>
        <p:spPr>
          <a:xfrm>
            <a:off x="6255314" y="334786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5" name="5-конечная звезда 224"/>
          <p:cNvSpPr/>
          <p:nvPr/>
        </p:nvSpPr>
        <p:spPr>
          <a:xfrm>
            <a:off x="2906942" y="334786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6" name="5-конечная звезда 225"/>
          <p:cNvSpPr/>
          <p:nvPr/>
        </p:nvSpPr>
        <p:spPr>
          <a:xfrm>
            <a:off x="2474894" y="334786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7" name="5-конечная звезда 226"/>
          <p:cNvSpPr/>
          <p:nvPr/>
        </p:nvSpPr>
        <p:spPr>
          <a:xfrm>
            <a:off x="1988840" y="372590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8" name="5-конечная звезда 227"/>
          <p:cNvSpPr/>
          <p:nvPr/>
        </p:nvSpPr>
        <p:spPr>
          <a:xfrm>
            <a:off x="3338990" y="372590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29" name="5-конечная звезда 228"/>
          <p:cNvSpPr/>
          <p:nvPr/>
        </p:nvSpPr>
        <p:spPr>
          <a:xfrm>
            <a:off x="3825044" y="372590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0" name="5-конечная звезда 229"/>
          <p:cNvSpPr/>
          <p:nvPr/>
        </p:nvSpPr>
        <p:spPr>
          <a:xfrm>
            <a:off x="4311098" y="372590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1" name="5-конечная звезда 230"/>
          <p:cNvSpPr/>
          <p:nvPr/>
        </p:nvSpPr>
        <p:spPr>
          <a:xfrm>
            <a:off x="4743146" y="372590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2" name="5-конечная звезда 231"/>
          <p:cNvSpPr/>
          <p:nvPr/>
        </p:nvSpPr>
        <p:spPr>
          <a:xfrm>
            <a:off x="5229200" y="372590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3" name="5-конечная звезда 232"/>
          <p:cNvSpPr/>
          <p:nvPr/>
        </p:nvSpPr>
        <p:spPr>
          <a:xfrm>
            <a:off x="5769260" y="372590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4" name="5-конечная звезда 233"/>
          <p:cNvSpPr/>
          <p:nvPr/>
        </p:nvSpPr>
        <p:spPr>
          <a:xfrm>
            <a:off x="6255314" y="372590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5" name="5-конечная звезда 234"/>
          <p:cNvSpPr/>
          <p:nvPr/>
        </p:nvSpPr>
        <p:spPr>
          <a:xfrm>
            <a:off x="2906942" y="372590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6" name="5-конечная звезда 235"/>
          <p:cNvSpPr/>
          <p:nvPr/>
        </p:nvSpPr>
        <p:spPr>
          <a:xfrm>
            <a:off x="2474894" y="372590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7" name="5-конечная звезда 236"/>
          <p:cNvSpPr/>
          <p:nvPr/>
        </p:nvSpPr>
        <p:spPr>
          <a:xfrm>
            <a:off x="1988840" y="404994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8" name="5-конечная звезда 237"/>
          <p:cNvSpPr/>
          <p:nvPr/>
        </p:nvSpPr>
        <p:spPr>
          <a:xfrm>
            <a:off x="3338990" y="404994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39" name="5-конечная звезда 238"/>
          <p:cNvSpPr/>
          <p:nvPr/>
        </p:nvSpPr>
        <p:spPr>
          <a:xfrm>
            <a:off x="3825044" y="404994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0" name="5-конечная звезда 239"/>
          <p:cNvSpPr/>
          <p:nvPr/>
        </p:nvSpPr>
        <p:spPr>
          <a:xfrm>
            <a:off x="4311098" y="404994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1" name="5-конечная звезда 240"/>
          <p:cNvSpPr/>
          <p:nvPr/>
        </p:nvSpPr>
        <p:spPr>
          <a:xfrm>
            <a:off x="4743146" y="404994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2" name="5-конечная звезда 241"/>
          <p:cNvSpPr/>
          <p:nvPr/>
        </p:nvSpPr>
        <p:spPr>
          <a:xfrm>
            <a:off x="5229200" y="404994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3" name="5-конечная звезда 242"/>
          <p:cNvSpPr/>
          <p:nvPr/>
        </p:nvSpPr>
        <p:spPr>
          <a:xfrm>
            <a:off x="5769260" y="404994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4" name="5-конечная звезда 243"/>
          <p:cNvSpPr/>
          <p:nvPr/>
        </p:nvSpPr>
        <p:spPr>
          <a:xfrm>
            <a:off x="6255314" y="404994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5" name="5-конечная звезда 244"/>
          <p:cNvSpPr/>
          <p:nvPr/>
        </p:nvSpPr>
        <p:spPr>
          <a:xfrm>
            <a:off x="2906942" y="404994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6" name="5-конечная звезда 245"/>
          <p:cNvSpPr/>
          <p:nvPr/>
        </p:nvSpPr>
        <p:spPr>
          <a:xfrm>
            <a:off x="2474894" y="404994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7" name="5-конечная звезда 246"/>
          <p:cNvSpPr/>
          <p:nvPr/>
        </p:nvSpPr>
        <p:spPr>
          <a:xfrm>
            <a:off x="1988840" y="44819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8" name="5-конечная звезда 247"/>
          <p:cNvSpPr/>
          <p:nvPr/>
        </p:nvSpPr>
        <p:spPr>
          <a:xfrm>
            <a:off x="3338990" y="44819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49" name="5-конечная звезда 248"/>
          <p:cNvSpPr/>
          <p:nvPr/>
        </p:nvSpPr>
        <p:spPr>
          <a:xfrm>
            <a:off x="3825044" y="44819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50" name="5-конечная звезда 249"/>
          <p:cNvSpPr/>
          <p:nvPr/>
        </p:nvSpPr>
        <p:spPr>
          <a:xfrm>
            <a:off x="4311098" y="44819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51" name="5-конечная звезда 250"/>
          <p:cNvSpPr/>
          <p:nvPr/>
        </p:nvSpPr>
        <p:spPr>
          <a:xfrm>
            <a:off x="4743146" y="44819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52" name="5-конечная звезда 251"/>
          <p:cNvSpPr/>
          <p:nvPr/>
        </p:nvSpPr>
        <p:spPr>
          <a:xfrm>
            <a:off x="5229200" y="44819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53" name="5-конечная звезда 252"/>
          <p:cNvSpPr/>
          <p:nvPr/>
        </p:nvSpPr>
        <p:spPr>
          <a:xfrm>
            <a:off x="5769260" y="44819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54" name="Рысбек"/>
          <p:cNvSpPr/>
          <p:nvPr/>
        </p:nvSpPr>
        <p:spPr>
          <a:xfrm>
            <a:off x="6255314" y="44819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55" name="Іңкәр"/>
          <p:cNvSpPr/>
          <p:nvPr/>
        </p:nvSpPr>
        <p:spPr>
          <a:xfrm>
            <a:off x="2906942" y="44819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56" name="Жайсаңбек"/>
          <p:cNvSpPr/>
          <p:nvPr/>
        </p:nvSpPr>
        <p:spPr>
          <a:xfrm>
            <a:off x="2474894" y="448199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57" name="Құдайберген"/>
          <p:cNvSpPr/>
          <p:nvPr/>
        </p:nvSpPr>
        <p:spPr>
          <a:xfrm>
            <a:off x="1988840" y="48060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58" name="Қанат"/>
          <p:cNvSpPr/>
          <p:nvPr/>
        </p:nvSpPr>
        <p:spPr>
          <a:xfrm>
            <a:off x="3338990" y="48060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59" name="Ерәлі"/>
          <p:cNvSpPr/>
          <p:nvPr/>
        </p:nvSpPr>
        <p:spPr>
          <a:xfrm>
            <a:off x="3825044" y="48060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60" name="Қарлығаш"/>
          <p:cNvSpPr/>
          <p:nvPr/>
        </p:nvSpPr>
        <p:spPr>
          <a:xfrm>
            <a:off x="4311098" y="48060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61" name="Сержан"/>
          <p:cNvSpPr/>
          <p:nvPr/>
        </p:nvSpPr>
        <p:spPr>
          <a:xfrm>
            <a:off x="4743146" y="48060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62" name="Райда"/>
          <p:cNvSpPr/>
          <p:nvPr/>
        </p:nvSpPr>
        <p:spPr>
          <a:xfrm>
            <a:off x="5229200" y="48060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63" name="Нұрхан"/>
          <p:cNvSpPr/>
          <p:nvPr/>
        </p:nvSpPr>
        <p:spPr>
          <a:xfrm>
            <a:off x="5769260" y="48060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64" name="Толғанай"/>
          <p:cNvSpPr/>
          <p:nvPr/>
        </p:nvSpPr>
        <p:spPr>
          <a:xfrm>
            <a:off x="6255314" y="48060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Т</a:t>
            </a:r>
            <a:endParaRPr lang="ru-RU" sz="1350" dirty="0"/>
          </a:p>
        </p:txBody>
      </p:sp>
      <p:sp>
        <p:nvSpPr>
          <p:cNvPr id="265" name="Оразгүл"/>
          <p:cNvSpPr/>
          <p:nvPr/>
        </p:nvSpPr>
        <p:spPr>
          <a:xfrm>
            <a:off x="2906942" y="48060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66" name="Бақтықожа"/>
          <p:cNvSpPr/>
          <p:nvPr/>
        </p:nvSpPr>
        <p:spPr>
          <a:xfrm>
            <a:off x="2474894" y="48060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45" name="5-конечная звезда 93">
            <a:extLst>
              <a:ext uri="{FF2B5EF4-FFF2-40B4-BE49-F238E27FC236}">
                <a16:creationId xmlns:a16="http://schemas.microsoft.com/office/drawing/2014/main" id="{E3C5070C-5ECD-487C-B873-0DC52C8AFE14}"/>
              </a:ext>
            </a:extLst>
          </p:cNvPr>
          <p:cNvSpPr/>
          <p:nvPr/>
        </p:nvSpPr>
        <p:spPr>
          <a:xfrm>
            <a:off x="1934834" y="726139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46" name="5-конечная звезда 94">
            <a:extLst>
              <a:ext uri="{FF2B5EF4-FFF2-40B4-BE49-F238E27FC236}">
                <a16:creationId xmlns:a16="http://schemas.microsoft.com/office/drawing/2014/main" id="{D51F36EE-B671-4046-98A4-0681C90DE85A}"/>
              </a:ext>
            </a:extLst>
          </p:cNvPr>
          <p:cNvSpPr/>
          <p:nvPr/>
        </p:nvSpPr>
        <p:spPr>
          <a:xfrm>
            <a:off x="3284984" y="726139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67" name="5-конечная звезда 95">
            <a:extLst>
              <a:ext uri="{FF2B5EF4-FFF2-40B4-BE49-F238E27FC236}">
                <a16:creationId xmlns:a16="http://schemas.microsoft.com/office/drawing/2014/main" id="{06ABAC3A-CA4C-43E6-BEF0-2793DE2FEF97}"/>
              </a:ext>
            </a:extLst>
          </p:cNvPr>
          <p:cNvSpPr/>
          <p:nvPr/>
        </p:nvSpPr>
        <p:spPr>
          <a:xfrm>
            <a:off x="3771038" y="726139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68" name="5-конечная звезда 96">
            <a:extLst>
              <a:ext uri="{FF2B5EF4-FFF2-40B4-BE49-F238E27FC236}">
                <a16:creationId xmlns:a16="http://schemas.microsoft.com/office/drawing/2014/main" id="{6FB397A6-6B74-4AF3-BD5C-C10AD0779882}"/>
              </a:ext>
            </a:extLst>
          </p:cNvPr>
          <p:cNvSpPr/>
          <p:nvPr/>
        </p:nvSpPr>
        <p:spPr>
          <a:xfrm>
            <a:off x="4257092" y="726139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69" name="5-конечная звезда 97">
            <a:extLst>
              <a:ext uri="{FF2B5EF4-FFF2-40B4-BE49-F238E27FC236}">
                <a16:creationId xmlns:a16="http://schemas.microsoft.com/office/drawing/2014/main" id="{F292A38D-D9B3-4E81-ACB0-AF93F1766AFD}"/>
              </a:ext>
            </a:extLst>
          </p:cNvPr>
          <p:cNvSpPr/>
          <p:nvPr/>
        </p:nvSpPr>
        <p:spPr>
          <a:xfrm>
            <a:off x="4689140" y="726139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70" name="5-конечная звезда 98">
            <a:extLst>
              <a:ext uri="{FF2B5EF4-FFF2-40B4-BE49-F238E27FC236}">
                <a16:creationId xmlns:a16="http://schemas.microsoft.com/office/drawing/2014/main" id="{317FD22D-7DE8-46CB-BE68-86E940F54EC9}"/>
              </a:ext>
            </a:extLst>
          </p:cNvPr>
          <p:cNvSpPr/>
          <p:nvPr/>
        </p:nvSpPr>
        <p:spPr>
          <a:xfrm>
            <a:off x="5175194" y="726139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71" name="5-конечная звезда 99">
            <a:extLst>
              <a:ext uri="{FF2B5EF4-FFF2-40B4-BE49-F238E27FC236}">
                <a16:creationId xmlns:a16="http://schemas.microsoft.com/office/drawing/2014/main" id="{B73C7139-3506-4D4D-878D-2AE174476AA5}"/>
              </a:ext>
            </a:extLst>
          </p:cNvPr>
          <p:cNvSpPr/>
          <p:nvPr/>
        </p:nvSpPr>
        <p:spPr>
          <a:xfrm>
            <a:off x="5715254" y="726139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72" name="5-конечная звезда 100">
            <a:extLst>
              <a:ext uri="{FF2B5EF4-FFF2-40B4-BE49-F238E27FC236}">
                <a16:creationId xmlns:a16="http://schemas.microsoft.com/office/drawing/2014/main" id="{66470FBA-F69C-4883-8712-71E5B55710DB}"/>
              </a:ext>
            </a:extLst>
          </p:cNvPr>
          <p:cNvSpPr/>
          <p:nvPr/>
        </p:nvSpPr>
        <p:spPr>
          <a:xfrm>
            <a:off x="2852936" y="726139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73" name="5-конечная звезда 101">
            <a:extLst>
              <a:ext uri="{FF2B5EF4-FFF2-40B4-BE49-F238E27FC236}">
                <a16:creationId xmlns:a16="http://schemas.microsoft.com/office/drawing/2014/main" id="{8B704C96-CE60-4967-95A1-89A557E59506}"/>
              </a:ext>
            </a:extLst>
          </p:cNvPr>
          <p:cNvSpPr/>
          <p:nvPr/>
        </p:nvSpPr>
        <p:spPr>
          <a:xfrm>
            <a:off x="2420888" y="726139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274" name="5-конечная звезда 122">
            <a:extLst>
              <a:ext uri="{FF2B5EF4-FFF2-40B4-BE49-F238E27FC236}">
                <a16:creationId xmlns:a16="http://schemas.microsoft.com/office/drawing/2014/main" id="{F0DD2A23-0ADB-49BC-961B-D128183F36A3}"/>
              </a:ext>
            </a:extLst>
          </p:cNvPr>
          <p:cNvSpPr/>
          <p:nvPr/>
        </p:nvSpPr>
        <p:spPr>
          <a:xfrm>
            <a:off x="6201308" y="726139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54" name="Жаннур8">
            <a:extLst>
              <a:ext uri="{FF2B5EF4-FFF2-40B4-BE49-F238E27FC236}">
                <a16:creationId xmlns:a16="http://schemas.microsoft.com/office/drawing/2014/main" id="{626E97DF-76B3-4CB2-AF84-BDC94103796C}"/>
              </a:ext>
            </a:extLst>
          </p:cNvPr>
          <p:cNvSpPr/>
          <p:nvPr/>
        </p:nvSpPr>
        <p:spPr>
          <a:xfrm>
            <a:off x="260648" y="5654826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Жаннұр</a:t>
            </a:r>
            <a:endParaRPr lang="ru-RU" sz="1350" dirty="0"/>
          </a:p>
        </p:txBody>
      </p:sp>
      <p:sp>
        <p:nvSpPr>
          <p:cNvPr id="355" name="Досболат8">
            <a:extLst>
              <a:ext uri="{FF2B5EF4-FFF2-40B4-BE49-F238E27FC236}">
                <a16:creationId xmlns:a16="http://schemas.microsoft.com/office/drawing/2014/main" id="{FF60F7A4-35DB-4D1F-B1AA-578F66B16BC7}"/>
              </a:ext>
            </a:extLst>
          </p:cNvPr>
          <p:cNvSpPr/>
          <p:nvPr/>
        </p:nvSpPr>
        <p:spPr>
          <a:xfrm>
            <a:off x="260648" y="5276784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Досболат</a:t>
            </a:r>
            <a:endParaRPr lang="ru-RU" sz="1350" dirty="0"/>
          </a:p>
        </p:txBody>
      </p:sp>
      <p:sp>
        <p:nvSpPr>
          <p:cNvPr id="356" name="Назерке8">
            <a:extLst>
              <a:ext uri="{FF2B5EF4-FFF2-40B4-BE49-F238E27FC236}">
                <a16:creationId xmlns:a16="http://schemas.microsoft.com/office/drawing/2014/main" id="{758B4DF9-102E-4AA6-BD4F-4D4306DCA4DA}"/>
              </a:ext>
            </a:extLst>
          </p:cNvPr>
          <p:cNvSpPr/>
          <p:nvPr/>
        </p:nvSpPr>
        <p:spPr>
          <a:xfrm>
            <a:off x="260648" y="6032868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Назерке</a:t>
            </a:r>
            <a:endParaRPr lang="ru-RU" sz="1350" dirty="0"/>
          </a:p>
        </p:txBody>
      </p:sp>
      <p:sp>
        <p:nvSpPr>
          <p:cNvPr id="357" name="Ақниет8">
            <a:extLst>
              <a:ext uri="{FF2B5EF4-FFF2-40B4-BE49-F238E27FC236}">
                <a16:creationId xmlns:a16="http://schemas.microsoft.com/office/drawing/2014/main" id="{21568058-D791-47FC-A810-94716BF5718C}"/>
              </a:ext>
            </a:extLst>
          </p:cNvPr>
          <p:cNvSpPr/>
          <p:nvPr/>
        </p:nvSpPr>
        <p:spPr>
          <a:xfrm>
            <a:off x="260648" y="6410910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Ақниет</a:t>
            </a:r>
            <a:endParaRPr lang="ru-RU" sz="1350" dirty="0"/>
          </a:p>
        </p:txBody>
      </p:sp>
      <p:sp>
        <p:nvSpPr>
          <p:cNvPr id="358" name="Босай Ералы8">
            <a:extLst>
              <a:ext uri="{FF2B5EF4-FFF2-40B4-BE49-F238E27FC236}">
                <a16:creationId xmlns:a16="http://schemas.microsoft.com/office/drawing/2014/main" id="{A848A400-6379-4D8E-8561-73371AE61226}"/>
              </a:ext>
            </a:extLst>
          </p:cNvPr>
          <p:cNvSpPr/>
          <p:nvPr/>
        </p:nvSpPr>
        <p:spPr>
          <a:xfrm>
            <a:off x="260648" y="6788952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Босай Ералы</a:t>
            </a:r>
            <a:endParaRPr lang="ru-RU" sz="1350" dirty="0"/>
          </a:p>
        </p:txBody>
      </p:sp>
      <p:sp>
        <p:nvSpPr>
          <p:cNvPr id="359" name="Серик8">
            <a:extLst>
              <a:ext uri="{FF2B5EF4-FFF2-40B4-BE49-F238E27FC236}">
                <a16:creationId xmlns:a16="http://schemas.microsoft.com/office/drawing/2014/main" id="{101D8F06-FFC8-473D-96B9-68486DCA0797}"/>
              </a:ext>
            </a:extLst>
          </p:cNvPr>
          <p:cNvSpPr/>
          <p:nvPr/>
        </p:nvSpPr>
        <p:spPr>
          <a:xfrm>
            <a:off x="260648" y="7545036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Серік</a:t>
            </a:r>
            <a:endParaRPr lang="ru-RU" sz="1350" dirty="0"/>
          </a:p>
        </p:txBody>
      </p:sp>
      <p:sp>
        <p:nvSpPr>
          <p:cNvPr id="360" name="Аскар8">
            <a:extLst>
              <a:ext uri="{FF2B5EF4-FFF2-40B4-BE49-F238E27FC236}">
                <a16:creationId xmlns:a16="http://schemas.microsoft.com/office/drawing/2014/main" id="{F4C0094E-7A77-4687-914D-F013E8F01731}"/>
              </a:ext>
            </a:extLst>
          </p:cNvPr>
          <p:cNvSpPr/>
          <p:nvPr/>
        </p:nvSpPr>
        <p:spPr>
          <a:xfrm>
            <a:off x="260648" y="7923078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Асқар</a:t>
            </a:r>
            <a:endParaRPr lang="ru-RU" sz="1350" dirty="0"/>
          </a:p>
        </p:txBody>
      </p:sp>
      <p:sp>
        <p:nvSpPr>
          <p:cNvPr id="361" name="Алина8">
            <a:extLst>
              <a:ext uri="{FF2B5EF4-FFF2-40B4-BE49-F238E27FC236}">
                <a16:creationId xmlns:a16="http://schemas.microsoft.com/office/drawing/2014/main" id="{24FF591F-F3E0-4CF5-A152-5553EC068C7A}"/>
              </a:ext>
            </a:extLst>
          </p:cNvPr>
          <p:cNvSpPr/>
          <p:nvPr/>
        </p:nvSpPr>
        <p:spPr>
          <a:xfrm>
            <a:off x="260648" y="8301120"/>
            <a:ext cx="1620180" cy="324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1350" dirty="0"/>
              <a:t>Алина</a:t>
            </a:r>
            <a:endParaRPr lang="ru-RU" sz="1350" dirty="0"/>
          </a:p>
        </p:txBody>
      </p:sp>
      <p:sp>
        <p:nvSpPr>
          <p:cNvPr id="362" name="5-конечная звезда 15">
            <a:extLst>
              <a:ext uri="{FF2B5EF4-FFF2-40B4-BE49-F238E27FC236}">
                <a16:creationId xmlns:a16="http://schemas.microsoft.com/office/drawing/2014/main" id="{7299C7D1-E81E-4D97-8611-B5A9ABE53D67}"/>
              </a:ext>
            </a:extLst>
          </p:cNvPr>
          <p:cNvSpPr/>
          <p:nvPr/>
        </p:nvSpPr>
        <p:spPr>
          <a:xfrm>
            <a:off x="1934834" y="527678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 dirty="0"/>
          </a:p>
        </p:txBody>
      </p:sp>
      <p:sp>
        <p:nvSpPr>
          <p:cNvPr id="363" name="5-конечная звезда 16">
            <a:extLst>
              <a:ext uri="{FF2B5EF4-FFF2-40B4-BE49-F238E27FC236}">
                <a16:creationId xmlns:a16="http://schemas.microsoft.com/office/drawing/2014/main" id="{9EDA8E07-E8A4-46A3-8025-D7B36F9A1DDF}"/>
              </a:ext>
            </a:extLst>
          </p:cNvPr>
          <p:cNvSpPr/>
          <p:nvPr/>
        </p:nvSpPr>
        <p:spPr>
          <a:xfrm>
            <a:off x="3284984" y="527678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64" name="5-конечная звезда 17">
            <a:extLst>
              <a:ext uri="{FF2B5EF4-FFF2-40B4-BE49-F238E27FC236}">
                <a16:creationId xmlns:a16="http://schemas.microsoft.com/office/drawing/2014/main" id="{4AE6C798-650A-47D6-BD9E-DB5B7892ACD2}"/>
              </a:ext>
            </a:extLst>
          </p:cNvPr>
          <p:cNvSpPr/>
          <p:nvPr/>
        </p:nvSpPr>
        <p:spPr>
          <a:xfrm>
            <a:off x="3771038" y="527678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65" name="5-конечная звезда 18">
            <a:extLst>
              <a:ext uri="{FF2B5EF4-FFF2-40B4-BE49-F238E27FC236}">
                <a16:creationId xmlns:a16="http://schemas.microsoft.com/office/drawing/2014/main" id="{68835170-60B0-445E-A2F8-62D811828435}"/>
              </a:ext>
            </a:extLst>
          </p:cNvPr>
          <p:cNvSpPr/>
          <p:nvPr/>
        </p:nvSpPr>
        <p:spPr>
          <a:xfrm>
            <a:off x="4257092" y="527678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66" name="5-конечная звезда 19">
            <a:extLst>
              <a:ext uri="{FF2B5EF4-FFF2-40B4-BE49-F238E27FC236}">
                <a16:creationId xmlns:a16="http://schemas.microsoft.com/office/drawing/2014/main" id="{2572ED91-D9DB-43BD-B1C4-8BE0A167D992}"/>
              </a:ext>
            </a:extLst>
          </p:cNvPr>
          <p:cNvSpPr/>
          <p:nvPr/>
        </p:nvSpPr>
        <p:spPr>
          <a:xfrm>
            <a:off x="4689140" y="527678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67" name="5-конечная звезда 20">
            <a:extLst>
              <a:ext uri="{FF2B5EF4-FFF2-40B4-BE49-F238E27FC236}">
                <a16:creationId xmlns:a16="http://schemas.microsoft.com/office/drawing/2014/main" id="{961E3F42-3611-4869-8A8F-3957DB5432F1}"/>
              </a:ext>
            </a:extLst>
          </p:cNvPr>
          <p:cNvSpPr/>
          <p:nvPr/>
        </p:nvSpPr>
        <p:spPr>
          <a:xfrm>
            <a:off x="5175194" y="527678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68" name="5-конечная звезда 21">
            <a:extLst>
              <a:ext uri="{FF2B5EF4-FFF2-40B4-BE49-F238E27FC236}">
                <a16:creationId xmlns:a16="http://schemas.microsoft.com/office/drawing/2014/main" id="{FD3002FA-2329-43CE-AC9F-3E6CA5184B93}"/>
              </a:ext>
            </a:extLst>
          </p:cNvPr>
          <p:cNvSpPr/>
          <p:nvPr/>
        </p:nvSpPr>
        <p:spPr>
          <a:xfrm>
            <a:off x="5715254" y="527678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69" name="5-конечная звезда 22">
            <a:extLst>
              <a:ext uri="{FF2B5EF4-FFF2-40B4-BE49-F238E27FC236}">
                <a16:creationId xmlns:a16="http://schemas.microsoft.com/office/drawing/2014/main" id="{6F603517-6EEE-43B5-92E5-AAD2A3CF2CBB}"/>
              </a:ext>
            </a:extLst>
          </p:cNvPr>
          <p:cNvSpPr/>
          <p:nvPr/>
        </p:nvSpPr>
        <p:spPr>
          <a:xfrm>
            <a:off x="6201308" y="527678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70" name="5-конечная звезда 23">
            <a:extLst>
              <a:ext uri="{FF2B5EF4-FFF2-40B4-BE49-F238E27FC236}">
                <a16:creationId xmlns:a16="http://schemas.microsoft.com/office/drawing/2014/main" id="{279FD9D1-BA0E-49C4-93B3-C2E74DD00AB9}"/>
              </a:ext>
            </a:extLst>
          </p:cNvPr>
          <p:cNvSpPr/>
          <p:nvPr/>
        </p:nvSpPr>
        <p:spPr>
          <a:xfrm>
            <a:off x="2852936" y="527678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71" name="5-конечная звезда 24">
            <a:extLst>
              <a:ext uri="{FF2B5EF4-FFF2-40B4-BE49-F238E27FC236}">
                <a16:creationId xmlns:a16="http://schemas.microsoft.com/office/drawing/2014/main" id="{3B5844BE-D014-4C77-AD44-4671327A8EF3}"/>
              </a:ext>
            </a:extLst>
          </p:cNvPr>
          <p:cNvSpPr/>
          <p:nvPr/>
        </p:nvSpPr>
        <p:spPr>
          <a:xfrm>
            <a:off x="2420888" y="5276784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72" name="5-конечная звезда 25">
            <a:extLst>
              <a:ext uri="{FF2B5EF4-FFF2-40B4-BE49-F238E27FC236}">
                <a16:creationId xmlns:a16="http://schemas.microsoft.com/office/drawing/2014/main" id="{BA5732CC-73AB-4EF9-A724-FA77E3D563A4}"/>
              </a:ext>
            </a:extLst>
          </p:cNvPr>
          <p:cNvSpPr/>
          <p:nvPr/>
        </p:nvSpPr>
        <p:spPr>
          <a:xfrm>
            <a:off x="1880828" y="603286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73" name="5-конечная звезда 26">
            <a:extLst>
              <a:ext uri="{FF2B5EF4-FFF2-40B4-BE49-F238E27FC236}">
                <a16:creationId xmlns:a16="http://schemas.microsoft.com/office/drawing/2014/main" id="{1957F485-481A-45DB-9623-733E406A3206}"/>
              </a:ext>
            </a:extLst>
          </p:cNvPr>
          <p:cNvSpPr/>
          <p:nvPr/>
        </p:nvSpPr>
        <p:spPr>
          <a:xfrm>
            <a:off x="3230978" y="603286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74" name="5-конечная звезда 27">
            <a:extLst>
              <a:ext uri="{FF2B5EF4-FFF2-40B4-BE49-F238E27FC236}">
                <a16:creationId xmlns:a16="http://schemas.microsoft.com/office/drawing/2014/main" id="{504E5011-ED39-497F-BB17-C43EA93F8DA4}"/>
              </a:ext>
            </a:extLst>
          </p:cNvPr>
          <p:cNvSpPr/>
          <p:nvPr/>
        </p:nvSpPr>
        <p:spPr>
          <a:xfrm>
            <a:off x="3717032" y="603286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75" name="5-конечная звезда 28">
            <a:extLst>
              <a:ext uri="{FF2B5EF4-FFF2-40B4-BE49-F238E27FC236}">
                <a16:creationId xmlns:a16="http://schemas.microsoft.com/office/drawing/2014/main" id="{DAED85AC-E471-4578-9F50-F1923382E029}"/>
              </a:ext>
            </a:extLst>
          </p:cNvPr>
          <p:cNvSpPr/>
          <p:nvPr/>
        </p:nvSpPr>
        <p:spPr>
          <a:xfrm>
            <a:off x="4203086" y="603286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76" name="5-конечная звезда 29">
            <a:extLst>
              <a:ext uri="{FF2B5EF4-FFF2-40B4-BE49-F238E27FC236}">
                <a16:creationId xmlns:a16="http://schemas.microsoft.com/office/drawing/2014/main" id="{F6639DCD-8621-4611-8CC5-F122F52AA37E}"/>
              </a:ext>
            </a:extLst>
          </p:cNvPr>
          <p:cNvSpPr/>
          <p:nvPr/>
        </p:nvSpPr>
        <p:spPr>
          <a:xfrm>
            <a:off x="4635134" y="603286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77" name="5-конечная звезда 30">
            <a:extLst>
              <a:ext uri="{FF2B5EF4-FFF2-40B4-BE49-F238E27FC236}">
                <a16:creationId xmlns:a16="http://schemas.microsoft.com/office/drawing/2014/main" id="{C6AA0D4A-681B-4429-981E-E61E4C685BEE}"/>
              </a:ext>
            </a:extLst>
          </p:cNvPr>
          <p:cNvSpPr/>
          <p:nvPr/>
        </p:nvSpPr>
        <p:spPr>
          <a:xfrm>
            <a:off x="5121188" y="603286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78" name="5-конечная звезда 31">
            <a:extLst>
              <a:ext uri="{FF2B5EF4-FFF2-40B4-BE49-F238E27FC236}">
                <a16:creationId xmlns:a16="http://schemas.microsoft.com/office/drawing/2014/main" id="{2733BA5A-10B8-479B-A98F-A8D864A246AF}"/>
              </a:ext>
            </a:extLst>
          </p:cNvPr>
          <p:cNvSpPr/>
          <p:nvPr/>
        </p:nvSpPr>
        <p:spPr>
          <a:xfrm>
            <a:off x="5661248" y="603286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79" name="5-конечная звезда 32">
            <a:extLst>
              <a:ext uri="{FF2B5EF4-FFF2-40B4-BE49-F238E27FC236}">
                <a16:creationId xmlns:a16="http://schemas.microsoft.com/office/drawing/2014/main" id="{01C35607-9F0D-4CE8-81B9-5F2F06B53E13}"/>
              </a:ext>
            </a:extLst>
          </p:cNvPr>
          <p:cNvSpPr/>
          <p:nvPr/>
        </p:nvSpPr>
        <p:spPr>
          <a:xfrm>
            <a:off x="6147302" y="603286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80" name="5-конечная звезда 33">
            <a:extLst>
              <a:ext uri="{FF2B5EF4-FFF2-40B4-BE49-F238E27FC236}">
                <a16:creationId xmlns:a16="http://schemas.microsoft.com/office/drawing/2014/main" id="{D44C07C3-9632-4504-8728-CD8047F5C958}"/>
              </a:ext>
            </a:extLst>
          </p:cNvPr>
          <p:cNvSpPr/>
          <p:nvPr/>
        </p:nvSpPr>
        <p:spPr>
          <a:xfrm>
            <a:off x="2798930" y="603286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81" name="5-конечная звезда 34">
            <a:extLst>
              <a:ext uri="{FF2B5EF4-FFF2-40B4-BE49-F238E27FC236}">
                <a16:creationId xmlns:a16="http://schemas.microsoft.com/office/drawing/2014/main" id="{3B951B89-BFED-405E-9255-9B49D32237C6}"/>
              </a:ext>
            </a:extLst>
          </p:cNvPr>
          <p:cNvSpPr/>
          <p:nvPr/>
        </p:nvSpPr>
        <p:spPr>
          <a:xfrm>
            <a:off x="2366882" y="6032868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82" name="5-конечная звезда 35">
            <a:extLst>
              <a:ext uri="{FF2B5EF4-FFF2-40B4-BE49-F238E27FC236}">
                <a16:creationId xmlns:a16="http://schemas.microsoft.com/office/drawing/2014/main" id="{D7B8992C-D4C5-478A-97F0-5599AD306114}"/>
              </a:ext>
            </a:extLst>
          </p:cNvPr>
          <p:cNvSpPr/>
          <p:nvPr/>
        </p:nvSpPr>
        <p:spPr>
          <a:xfrm>
            <a:off x="1934834" y="56548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83" name="5-конечная звезда 36">
            <a:extLst>
              <a:ext uri="{FF2B5EF4-FFF2-40B4-BE49-F238E27FC236}">
                <a16:creationId xmlns:a16="http://schemas.microsoft.com/office/drawing/2014/main" id="{2557DC40-0F0A-46D1-AA46-9583005020AD}"/>
              </a:ext>
            </a:extLst>
          </p:cNvPr>
          <p:cNvSpPr/>
          <p:nvPr/>
        </p:nvSpPr>
        <p:spPr>
          <a:xfrm>
            <a:off x="3284984" y="56548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84" name="5-конечная звезда 37">
            <a:extLst>
              <a:ext uri="{FF2B5EF4-FFF2-40B4-BE49-F238E27FC236}">
                <a16:creationId xmlns:a16="http://schemas.microsoft.com/office/drawing/2014/main" id="{D87A44FE-EABC-4936-87A9-C62D28C869EE}"/>
              </a:ext>
            </a:extLst>
          </p:cNvPr>
          <p:cNvSpPr/>
          <p:nvPr/>
        </p:nvSpPr>
        <p:spPr>
          <a:xfrm>
            <a:off x="3771038" y="56548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85" name="5-конечная звезда 38">
            <a:extLst>
              <a:ext uri="{FF2B5EF4-FFF2-40B4-BE49-F238E27FC236}">
                <a16:creationId xmlns:a16="http://schemas.microsoft.com/office/drawing/2014/main" id="{49C3415B-B8CC-4833-8527-FE97E9965247}"/>
              </a:ext>
            </a:extLst>
          </p:cNvPr>
          <p:cNvSpPr/>
          <p:nvPr/>
        </p:nvSpPr>
        <p:spPr>
          <a:xfrm>
            <a:off x="4257092" y="56548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86" name="5-конечная звезда 39">
            <a:extLst>
              <a:ext uri="{FF2B5EF4-FFF2-40B4-BE49-F238E27FC236}">
                <a16:creationId xmlns:a16="http://schemas.microsoft.com/office/drawing/2014/main" id="{4205E0B9-35A4-4281-A4C2-51D7AE06294E}"/>
              </a:ext>
            </a:extLst>
          </p:cNvPr>
          <p:cNvSpPr/>
          <p:nvPr/>
        </p:nvSpPr>
        <p:spPr>
          <a:xfrm>
            <a:off x="4689140" y="56548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87" name="5-конечная звезда 40">
            <a:extLst>
              <a:ext uri="{FF2B5EF4-FFF2-40B4-BE49-F238E27FC236}">
                <a16:creationId xmlns:a16="http://schemas.microsoft.com/office/drawing/2014/main" id="{AB972B86-1534-4B72-A913-222C7F63B6FD}"/>
              </a:ext>
            </a:extLst>
          </p:cNvPr>
          <p:cNvSpPr/>
          <p:nvPr/>
        </p:nvSpPr>
        <p:spPr>
          <a:xfrm>
            <a:off x="5175194" y="56548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88" name="5-конечная звезда 41">
            <a:extLst>
              <a:ext uri="{FF2B5EF4-FFF2-40B4-BE49-F238E27FC236}">
                <a16:creationId xmlns:a16="http://schemas.microsoft.com/office/drawing/2014/main" id="{3FFF1374-CF5F-4FC9-945A-778AF4A34699}"/>
              </a:ext>
            </a:extLst>
          </p:cNvPr>
          <p:cNvSpPr/>
          <p:nvPr/>
        </p:nvSpPr>
        <p:spPr>
          <a:xfrm>
            <a:off x="5715254" y="56548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89" name="5-конечная звезда 42">
            <a:extLst>
              <a:ext uri="{FF2B5EF4-FFF2-40B4-BE49-F238E27FC236}">
                <a16:creationId xmlns:a16="http://schemas.microsoft.com/office/drawing/2014/main" id="{7D1C2E58-1E35-477D-8000-8A10D4ED6C61}"/>
              </a:ext>
            </a:extLst>
          </p:cNvPr>
          <p:cNvSpPr/>
          <p:nvPr/>
        </p:nvSpPr>
        <p:spPr>
          <a:xfrm>
            <a:off x="6201308" y="56548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90" name="5-конечная звезда 43">
            <a:extLst>
              <a:ext uri="{FF2B5EF4-FFF2-40B4-BE49-F238E27FC236}">
                <a16:creationId xmlns:a16="http://schemas.microsoft.com/office/drawing/2014/main" id="{486A60F5-7C74-4EE6-825C-C23035E4CEC3}"/>
              </a:ext>
            </a:extLst>
          </p:cNvPr>
          <p:cNvSpPr/>
          <p:nvPr/>
        </p:nvSpPr>
        <p:spPr>
          <a:xfrm>
            <a:off x="2852936" y="56548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91" name="5-конечная звезда 44">
            <a:extLst>
              <a:ext uri="{FF2B5EF4-FFF2-40B4-BE49-F238E27FC236}">
                <a16:creationId xmlns:a16="http://schemas.microsoft.com/office/drawing/2014/main" id="{AED51B29-D6D3-4023-9E2F-75E240FDB0AD}"/>
              </a:ext>
            </a:extLst>
          </p:cNvPr>
          <p:cNvSpPr/>
          <p:nvPr/>
        </p:nvSpPr>
        <p:spPr>
          <a:xfrm>
            <a:off x="2420888" y="565482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92" name="5-конечная звезда 45">
            <a:extLst>
              <a:ext uri="{FF2B5EF4-FFF2-40B4-BE49-F238E27FC236}">
                <a16:creationId xmlns:a16="http://schemas.microsoft.com/office/drawing/2014/main" id="{1726B45B-6FCB-4290-A05A-555CBE9BA90E}"/>
              </a:ext>
            </a:extLst>
          </p:cNvPr>
          <p:cNvSpPr/>
          <p:nvPr/>
        </p:nvSpPr>
        <p:spPr>
          <a:xfrm>
            <a:off x="1934834" y="641091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93" name="5-конечная звезда 46">
            <a:extLst>
              <a:ext uri="{FF2B5EF4-FFF2-40B4-BE49-F238E27FC236}">
                <a16:creationId xmlns:a16="http://schemas.microsoft.com/office/drawing/2014/main" id="{4B52B465-F141-4B59-9C5F-E42CBC58E83F}"/>
              </a:ext>
            </a:extLst>
          </p:cNvPr>
          <p:cNvSpPr/>
          <p:nvPr/>
        </p:nvSpPr>
        <p:spPr>
          <a:xfrm>
            <a:off x="3284984" y="641091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94" name="5-конечная звезда 47">
            <a:extLst>
              <a:ext uri="{FF2B5EF4-FFF2-40B4-BE49-F238E27FC236}">
                <a16:creationId xmlns:a16="http://schemas.microsoft.com/office/drawing/2014/main" id="{37C060F3-3E5B-43D5-A2A8-76E82A779803}"/>
              </a:ext>
            </a:extLst>
          </p:cNvPr>
          <p:cNvSpPr/>
          <p:nvPr/>
        </p:nvSpPr>
        <p:spPr>
          <a:xfrm>
            <a:off x="3771038" y="641091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95" name="5-конечная звезда 48">
            <a:extLst>
              <a:ext uri="{FF2B5EF4-FFF2-40B4-BE49-F238E27FC236}">
                <a16:creationId xmlns:a16="http://schemas.microsoft.com/office/drawing/2014/main" id="{30AD354A-8553-4029-9264-0743E11F6A15}"/>
              </a:ext>
            </a:extLst>
          </p:cNvPr>
          <p:cNvSpPr/>
          <p:nvPr/>
        </p:nvSpPr>
        <p:spPr>
          <a:xfrm>
            <a:off x="4257092" y="641091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96" name="5-конечная звезда 49">
            <a:extLst>
              <a:ext uri="{FF2B5EF4-FFF2-40B4-BE49-F238E27FC236}">
                <a16:creationId xmlns:a16="http://schemas.microsoft.com/office/drawing/2014/main" id="{D9D01B6F-DD4F-45FF-BAB7-386B9414C843}"/>
              </a:ext>
            </a:extLst>
          </p:cNvPr>
          <p:cNvSpPr/>
          <p:nvPr/>
        </p:nvSpPr>
        <p:spPr>
          <a:xfrm>
            <a:off x="4689140" y="641091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97" name="5-конечная звезда 50">
            <a:extLst>
              <a:ext uri="{FF2B5EF4-FFF2-40B4-BE49-F238E27FC236}">
                <a16:creationId xmlns:a16="http://schemas.microsoft.com/office/drawing/2014/main" id="{20E1D12B-BE40-4EBD-A906-94BDF3874B12}"/>
              </a:ext>
            </a:extLst>
          </p:cNvPr>
          <p:cNvSpPr/>
          <p:nvPr/>
        </p:nvSpPr>
        <p:spPr>
          <a:xfrm>
            <a:off x="5175194" y="641091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98" name="5-конечная звезда 51">
            <a:extLst>
              <a:ext uri="{FF2B5EF4-FFF2-40B4-BE49-F238E27FC236}">
                <a16:creationId xmlns:a16="http://schemas.microsoft.com/office/drawing/2014/main" id="{E7802912-1C27-4271-867F-3AF99C79173A}"/>
              </a:ext>
            </a:extLst>
          </p:cNvPr>
          <p:cNvSpPr/>
          <p:nvPr/>
        </p:nvSpPr>
        <p:spPr>
          <a:xfrm>
            <a:off x="5715254" y="641091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399" name="5-конечная звезда 52">
            <a:extLst>
              <a:ext uri="{FF2B5EF4-FFF2-40B4-BE49-F238E27FC236}">
                <a16:creationId xmlns:a16="http://schemas.microsoft.com/office/drawing/2014/main" id="{87F12CEC-DE48-46EF-8A21-70016B4C8BC2}"/>
              </a:ext>
            </a:extLst>
          </p:cNvPr>
          <p:cNvSpPr/>
          <p:nvPr/>
        </p:nvSpPr>
        <p:spPr>
          <a:xfrm>
            <a:off x="6201308" y="641091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00" name="5-конечная звезда 53">
            <a:extLst>
              <a:ext uri="{FF2B5EF4-FFF2-40B4-BE49-F238E27FC236}">
                <a16:creationId xmlns:a16="http://schemas.microsoft.com/office/drawing/2014/main" id="{E1AC4128-57EB-424D-B5D2-A528A626900A}"/>
              </a:ext>
            </a:extLst>
          </p:cNvPr>
          <p:cNvSpPr/>
          <p:nvPr/>
        </p:nvSpPr>
        <p:spPr>
          <a:xfrm>
            <a:off x="2852936" y="641091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01" name="5-конечная звезда 54">
            <a:extLst>
              <a:ext uri="{FF2B5EF4-FFF2-40B4-BE49-F238E27FC236}">
                <a16:creationId xmlns:a16="http://schemas.microsoft.com/office/drawing/2014/main" id="{1FE5FF70-0730-485B-85A8-54273FA724C5}"/>
              </a:ext>
            </a:extLst>
          </p:cNvPr>
          <p:cNvSpPr/>
          <p:nvPr/>
        </p:nvSpPr>
        <p:spPr>
          <a:xfrm>
            <a:off x="2420888" y="641091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02" name="5-конечная звезда 55">
            <a:extLst>
              <a:ext uri="{FF2B5EF4-FFF2-40B4-BE49-F238E27FC236}">
                <a16:creationId xmlns:a16="http://schemas.microsoft.com/office/drawing/2014/main" id="{24B63639-7F0C-49FB-90EE-CD6F18AD9355}"/>
              </a:ext>
            </a:extLst>
          </p:cNvPr>
          <p:cNvSpPr/>
          <p:nvPr/>
        </p:nvSpPr>
        <p:spPr>
          <a:xfrm>
            <a:off x="1934834" y="673494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03" name="5-конечная звезда 56">
            <a:extLst>
              <a:ext uri="{FF2B5EF4-FFF2-40B4-BE49-F238E27FC236}">
                <a16:creationId xmlns:a16="http://schemas.microsoft.com/office/drawing/2014/main" id="{9DBE249F-2DB4-4DC4-BDBD-15202017CCB8}"/>
              </a:ext>
            </a:extLst>
          </p:cNvPr>
          <p:cNvSpPr/>
          <p:nvPr/>
        </p:nvSpPr>
        <p:spPr>
          <a:xfrm>
            <a:off x="3284984" y="673494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04" name="5-конечная звезда 57">
            <a:extLst>
              <a:ext uri="{FF2B5EF4-FFF2-40B4-BE49-F238E27FC236}">
                <a16:creationId xmlns:a16="http://schemas.microsoft.com/office/drawing/2014/main" id="{8083764C-5BFB-4A39-8BDC-3FA836168404}"/>
              </a:ext>
            </a:extLst>
          </p:cNvPr>
          <p:cNvSpPr/>
          <p:nvPr/>
        </p:nvSpPr>
        <p:spPr>
          <a:xfrm>
            <a:off x="3771038" y="673494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05" name="5-конечная звезда 58">
            <a:extLst>
              <a:ext uri="{FF2B5EF4-FFF2-40B4-BE49-F238E27FC236}">
                <a16:creationId xmlns:a16="http://schemas.microsoft.com/office/drawing/2014/main" id="{F8C834F5-832E-43C3-888B-078C0CB6B904}"/>
              </a:ext>
            </a:extLst>
          </p:cNvPr>
          <p:cNvSpPr/>
          <p:nvPr/>
        </p:nvSpPr>
        <p:spPr>
          <a:xfrm>
            <a:off x="4257092" y="673494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06" name="5-конечная звезда 59">
            <a:extLst>
              <a:ext uri="{FF2B5EF4-FFF2-40B4-BE49-F238E27FC236}">
                <a16:creationId xmlns:a16="http://schemas.microsoft.com/office/drawing/2014/main" id="{E31B217D-68C8-44E7-8D13-6C6F5313806B}"/>
              </a:ext>
            </a:extLst>
          </p:cNvPr>
          <p:cNvSpPr/>
          <p:nvPr/>
        </p:nvSpPr>
        <p:spPr>
          <a:xfrm>
            <a:off x="4689140" y="673494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07" name="5-конечная звезда 60">
            <a:extLst>
              <a:ext uri="{FF2B5EF4-FFF2-40B4-BE49-F238E27FC236}">
                <a16:creationId xmlns:a16="http://schemas.microsoft.com/office/drawing/2014/main" id="{30279FDE-F82A-478D-970F-BECE85EA5433}"/>
              </a:ext>
            </a:extLst>
          </p:cNvPr>
          <p:cNvSpPr/>
          <p:nvPr/>
        </p:nvSpPr>
        <p:spPr>
          <a:xfrm>
            <a:off x="5175194" y="673494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08" name="5-конечная звезда 61">
            <a:extLst>
              <a:ext uri="{FF2B5EF4-FFF2-40B4-BE49-F238E27FC236}">
                <a16:creationId xmlns:a16="http://schemas.microsoft.com/office/drawing/2014/main" id="{1FBF8338-1664-4D9E-9C82-88A38641FE16}"/>
              </a:ext>
            </a:extLst>
          </p:cNvPr>
          <p:cNvSpPr/>
          <p:nvPr/>
        </p:nvSpPr>
        <p:spPr>
          <a:xfrm>
            <a:off x="5715254" y="673494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09" name="5-конечная звезда 62">
            <a:extLst>
              <a:ext uri="{FF2B5EF4-FFF2-40B4-BE49-F238E27FC236}">
                <a16:creationId xmlns:a16="http://schemas.microsoft.com/office/drawing/2014/main" id="{CCACD555-7AAC-458A-9C8F-3B9B215E2917}"/>
              </a:ext>
            </a:extLst>
          </p:cNvPr>
          <p:cNvSpPr/>
          <p:nvPr/>
        </p:nvSpPr>
        <p:spPr>
          <a:xfrm>
            <a:off x="6201308" y="673494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10" name="5-конечная звезда 63">
            <a:extLst>
              <a:ext uri="{FF2B5EF4-FFF2-40B4-BE49-F238E27FC236}">
                <a16:creationId xmlns:a16="http://schemas.microsoft.com/office/drawing/2014/main" id="{A94A4645-FD0F-4B07-A883-609ACF5C3886}"/>
              </a:ext>
            </a:extLst>
          </p:cNvPr>
          <p:cNvSpPr/>
          <p:nvPr/>
        </p:nvSpPr>
        <p:spPr>
          <a:xfrm>
            <a:off x="2852936" y="673494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11" name="5-конечная звезда 64">
            <a:extLst>
              <a:ext uri="{FF2B5EF4-FFF2-40B4-BE49-F238E27FC236}">
                <a16:creationId xmlns:a16="http://schemas.microsoft.com/office/drawing/2014/main" id="{62A34995-4679-4D55-AEE1-604B20C0A01E}"/>
              </a:ext>
            </a:extLst>
          </p:cNvPr>
          <p:cNvSpPr/>
          <p:nvPr/>
        </p:nvSpPr>
        <p:spPr>
          <a:xfrm>
            <a:off x="2420888" y="673494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12" name="5-конечная звезда 75">
            <a:extLst>
              <a:ext uri="{FF2B5EF4-FFF2-40B4-BE49-F238E27FC236}">
                <a16:creationId xmlns:a16="http://schemas.microsoft.com/office/drawing/2014/main" id="{DC8921E9-138F-4B96-BEDF-903DF81FE06E}"/>
              </a:ext>
            </a:extLst>
          </p:cNvPr>
          <p:cNvSpPr/>
          <p:nvPr/>
        </p:nvSpPr>
        <p:spPr>
          <a:xfrm>
            <a:off x="1988840" y="754503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13" name="5-конечная звезда 76">
            <a:extLst>
              <a:ext uri="{FF2B5EF4-FFF2-40B4-BE49-F238E27FC236}">
                <a16:creationId xmlns:a16="http://schemas.microsoft.com/office/drawing/2014/main" id="{52FD9841-B855-4263-BEA8-8768911A5CDA}"/>
              </a:ext>
            </a:extLst>
          </p:cNvPr>
          <p:cNvSpPr/>
          <p:nvPr/>
        </p:nvSpPr>
        <p:spPr>
          <a:xfrm>
            <a:off x="3338990" y="754503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14" name="5-конечная звезда 77">
            <a:extLst>
              <a:ext uri="{FF2B5EF4-FFF2-40B4-BE49-F238E27FC236}">
                <a16:creationId xmlns:a16="http://schemas.microsoft.com/office/drawing/2014/main" id="{932C3612-94F8-4BF0-B2D2-0483D0FE57B8}"/>
              </a:ext>
            </a:extLst>
          </p:cNvPr>
          <p:cNvSpPr/>
          <p:nvPr/>
        </p:nvSpPr>
        <p:spPr>
          <a:xfrm>
            <a:off x="3825044" y="754503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15" name="5-конечная звезда 78">
            <a:extLst>
              <a:ext uri="{FF2B5EF4-FFF2-40B4-BE49-F238E27FC236}">
                <a16:creationId xmlns:a16="http://schemas.microsoft.com/office/drawing/2014/main" id="{6C10D5D8-8B55-4A49-8235-012E8E76D3B7}"/>
              </a:ext>
            </a:extLst>
          </p:cNvPr>
          <p:cNvSpPr/>
          <p:nvPr/>
        </p:nvSpPr>
        <p:spPr>
          <a:xfrm>
            <a:off x="4311098" y="754503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16" name="5-конечная звезда 79">
            <a:extLst>
              <a:ext uri="{FF2B5EF4-FFF2-40B4-BE49-F238E27FC236}">
                <a16:creationId xmlns:a16="http://schemas.microsoft.com/office/drawing/2014/main" id="{32E989B7-0D90-49D0-B513-2FFECDF8AE8B}"/>
              </a:ext>
            </a:extLst>
          </p:cNvPr>
          <p:cNvSpPr/>
          <p:nvPr/>
        </p:nvSpPr>
        <p:spPr>
          <a:xfrm>
            <a:off x="4743146" y="754503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17" name="5-конечная звезда 80">
            <a:extLst>
              <a:ext uri="{FF2B5EF4-FFF2-40B4-BE49-F238E27FC236}">
                <a16:creationId xmlns:a16="http://schemas.microsoft.com/office/drawing/2014/main" id="{614FC0FC-547C-440C-982E-9F3F93D9A5A9}"/>
              </a:ext>
            </a:extLst>
          </p:cNvPr>
          <p:cNvSpPr/>
          <p:nvPr/>
        </p:nvSpPr>
        <p:spPr>
          <a:xfrm>
            <a:off x="5229200" y="754503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18" name="5-конечная звезда 81">
            <a:extLst>
              <a:ext uri="{FF2B5EF4-FFF2-40B4-BE49-F238E27FC236}">
                <a16:creationId xmlns:a16="http://schemas.microsoft.com/office/drawing/2014/main" id="{E518FEB4-5DA8-4737-B128-32D694980435}"/>
              </a:ext>
            </a:extLst>
          </p:cNvPr>
          <p:cNvSpPr/>
          <p:nvPr/>
        </p:nvSpPr>
        <p:spPr>
          <a:xfrm>
            <a:off x="5769260" y="754503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19" name="5-конечная звезда 82">
            <a:extLst>
              <a:ext uri="{FF2B5EF4-FFF2-40B4-BE49-F238E27FC236}">
                <a16:creationId xmlns:a16="http://schemas.microsoft.com/office/drawing/2014/main" id="{990A5A81-EC5D-45D0-A159-F9264111CA9C}"/>
              </a:ext>
            </a:extLst>
          </p:cNvPr>
          <p:cNvSpPr/>
          <p:nvPr/>
        </p:nvSpPr>
        <p:spPr>
          <a:xfrm>
            <a:off x="2906942" y="754503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0" name="5-конечная звезда 83">
            <a:extLst>
              <a:ext uri="{FF2B5EF4-FFF2-40B4-BE49-F238E27FC236}">
                <a16:creationId xmlns:a16="http://schemas.microsoft.com/office/drawing/2014/main" id="{53930858-BA82-47A8-89FC-E07E0E120AEF}"/>
              </a:ext>
            </a:extLst>
          </p:cNvPr>
          <p:cNvSpPr/>
          <p:nvPr/>
        </p:nvSpPr>
        <p:spPr>
          <a:xfrm>
            <a:off x="2474894" y="754503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1" name="5-конечная звезда 84">
            <a:extLst>
              <a:ext uri="{FF2B5EF4-FFF2-40B4-BE49-F238E27FC236}">
                <a16:creationId xmlns:a16="http://schemas.microsoft.com/office/drawing/2014/main" id="{B6863C74-2D73-4BFD-86AE-A2C67648779E}"/>
              </a:ext>
            </a:extLst>
          </p:cNvPr>
          <p:cNvSpPr/>
          <p:nvPr/>
        </p:nvSpPr>
        <p:spPr>
          <a:xfrm>
            <a:off x="1988840" y="786907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2" name="5-конечная звезда 85">
            <a:extLst>
              <a:ext uri="{FF2B5EF4-FFF2-40B4-BE49-F238E27FC236}">
                <a16:creationId xmlns:a16="http://schemas.microsoft.com/office/drawing/2014/main" id="{2AAD1A8B-C217-432E-B91C-37E363F810FE}"/>
              </a:ext>
            </a:extLst>
          </p:cNvPr>
          <p:cNvSpPr/>
          <p:nvPr/>
        </p:nvSpPr>
        <p:spPr>
          <a:xfrm>
            <a:off x="3338990" y="786907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3" name="5-конечная звезда 86">
            <a:extLst>
              <a:ext uri="{FF2B5EF4-FFF2-40B4-BE49-F238E27FC236}">
                <a16:creationId xmlns:a16="http://schemas.microsoft.com/office/drawing/2014/main" id="{D2AB3F1F-FE21-47C5-87BE-2377858A54C2}"/>
              </a:ext>
            </a:extLst>
          </p:cNvPr>
          <p:cNvSpPr/>
          <p:nvPr/>
        </p:nvSpPr>
        <p:spPr>
          <a:xfrm>
            <a:off x="3825044" y="786907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4" name="5-конечная звезда 87">
            <a:extLst>
              <a:ext uri="{FF2B5EF4-FFF2-40B4-BE49-F238E27FC236}">
                <a16:creationId xmlns:a16="http://schemas.microsoft.com/office/drawing/2014/main" id="{71AB435C-6E62-418C-B6FE-7C9C51D51D60}"/>
              </a:ext>
            </a:extLst>
          </p:cNvPr>
          <p:cNvSpPr/>
          <p:nvPr/>
        </p:nvSpPr>
        <p:spPr>
          <a:xfrm>
            <a:off x="4311098" y="786907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5" name="5-конечная звезда 88">
            <a:extLst>
              <a:ext uri="{FF2B5EF4-FFF2-40B4-BE49-F238E27FC236}">
                <a16:creationId xmlns:a16="http://schemas.microsoft.com/office/drawing/2014/main" id="{2FE8612F-5CC8-4260-AADF-978A711BF5FA}"/>
              </a:ext>
            </a:extLst>
          </p:cNvPr>
          <p:cNvSpPr/>
          <p:nvPr/>
        </p:nvSpPr>
        <p:spPr>
          <a:xfrm>
            <a:off x="4743146" y="786907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6" name="5-конечная звезда 89">
            <a:extLst>
              <a:ext uri="{FF2B5EF4-FFF2-40B4-BE49-F238E27FC236}">
                <a16:creationId xmlns:a16="http://schemas.microsoft.com/office/drawing/2014/main" id="{5A1D39A3-D608-4B66-9A5D-39477B5DDB6A}"/>
              </a:ext>
            </a:extLst>
          </p:cNvPr>
          <p:cNvSpPr/>
          <p:nvPr/>
        </p:nvSpPr>
        <p:spPr>
          <a:xfrm>
            <a:off x="5229200" y="786907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7" name="5-конечная звезда 90">
            <a:extLst>
              <a:ext uri="{FF2B5EF4-FFF2-40B4-BE49-F238E27FC236}">
                <a16:creationId xmlns:a16="http://schemas.microsoft.com/office/drawing/2014/main" id="{0F168FB4-92EE-433A-A67A-85DB88721C46}"/>
              </a:ext>
            </a:extLst>
          </p:cNvPr>
          <p:cNvSpPr/>
          <p:nvPr/>
        </p:nvSpPr>
        <p:spPr>
          <a:xfrm>
            <a:off x="5769260" y="786907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8" name="5-конечная звезда 91">
            <a:extLst>
              <a:ext uri="{FF2B5EF4-FFF2-40B4-BE49-F238E27FC236}">
                <a16:creationId xmlns:a16="http://schemas.microsoft.com/office/drawing/2014/main" id="{87E4D6A0-7DC5-4BB8-802A-12DC2E089492}"/>
              </a:ext>
            </a:extLst>
          </p:cNvPr>
          <p:cNvSpPr/>
          <p:nvPr/>
        </p:nvSpPr>
        <p:spPr>
          <a:xfrm>
            <a:off x="2906942" y="786907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29" name="5-конечная звезда 92">
            <a:extLst>
              <a:ext uri="{FF2B5EF4-FFF2-40B4-BE49-F238E27FC236}">
                <a16:creationId xmlns:a16="http://schemas.microsoft.com/office/drawing/2014/main" id="{41BA34F0-20BE-4B2B-9D25-58CD0F39B781}"/>
              </a:ext>
            </a:extLst>
          </p:cNvPr>
          <p:cNvSpPr/>
          <p:nvPr/>
        </p:nvSpPr>
        <p:spPr>
          <a:xfrm>
            <a:off x="2474894" y="786907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30" name="5-конечная звезда 93">
            <a:extLst>
              <a:ext uri="{FF2B5EF4-FFF2-40B4-BE49-F238E27FC236}">
                <a16:creationId xmlns:a16="http://schemas.microsoft.com/office/drawing/2014/main" id="{3EE3C428-B942-4792-98A0-0650FCC5E807}"/>
              </a:ext>
            </a:extLst>
          </p:cNvPr>
          <p:cNvSpPr/>
          <p:nvPr/>
        </p:nvSpPr>
        <p:spPr>
          <a:xfrm>
            <a:off x="1988840" y="830112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31" name="5-конечная звезда 94">
            <a:extLst>
              <a:ext uri="{FF2B5EF4-FFF2-40B4-BE49-F238E27FC236}">
                <a16:creationId xmlns:a16="http://schemas.microsoft.com/office/drawing/2014/main" id="{FD7565C3-658C-4AB4-AA06-1EC6115D2A2C}"/>
              </a:ext>
            </a:extLst>
          </p:cNvPr>
          <p:cNvSpPr/>
          <p:nvPr/>
        </p:nvSpPr>
        <p:spPr>
          <a:xfrm>
            <a:off x="3338990" y="830112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32" name="5-конечная звезда 95">
            <a:extLst>
              <a:ext uri="{FF2B5EF4-FFF2-40B4-BE49-F238E27FC236}">
                <a16:creationId xmlns:a16="http://schemas.microsoft.com/office/drawing/2014/main" id="{D8E9A62E-4E9A-4CA5-9B93-0AE7B4398287}"/>
              </a:ext>
            </a:extLst>
          </p:cNvPr>
          <p:cNvSpPr/>
          <p:nvPr/>
        </p:nvSpPr>
        <p:spPr>
          <a:xfrm>
            <a:off x="3825044" y="830112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33" name="5-конечная звезда 96">
            <a:extLst>
              <a:ext uri="{FF2B5EF4-FFF2-40B4-BE49-F238E27FC236}">
                <a16:creationId xmlns:a16="http://schemas.microsoft.com/office/drawing/2014/main" id="{92AEB4E7-1F8F-4AC6-98F3-1E8E8882DE4B}"/>
              </a:ext>
            </a:extLst>
          </p:cNvPr>
          <p:cNvSpPr/>
          <p:nvPr/>
        </p:nvSpPr>
        <p:spPr>
          <a:xfrm>
            <a:off x="4311098" y="830112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34" name="5-конечная звезда 97">
            <a:extLst>
              <a:ext uri="{FF2B5EF4-FFF2-40B4-BE49-F238E27FC236}">
                <a16:creationId xmlns:a16="http://schemas.microsoft.com/office/drawing/2014/main" id="{BB7EE7C8-16C7-45DC-92F9-1D37A86F7803}"/>
              </a:ext>
            </a:extLst>
          </p:cNvPr>
          <p:cNvSpPr/>
          <p:nvPr/>
        </p:nvSpPr>
        <p:spPr>
          <a:xfrm>
            <a:off x="4743146" y="830112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35" name="5-конечная звезда 98">
            <a:extLst>
              <a:ext uri="{FF2B5EF4-FFF2-40B4-BE49-F238E27FC236}">
                <a16:creationId xmlns:a16="http://schemas.microsoft.com/office/drawing/2014/main" id="{73B00D87-D950-47F7-AB25-83E3FE64A45E}"/>
              </a:ext>
            </a:extLst>
          </p:cNvPr>
          <p:cNvSpPr/>
          <p:nvPr/>
        </p:nvSpPr>
        <p:spPr>
          <a:xfrm>
            <a:off x="5229200" y="830112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36" name="5-конечная звезда 99">
            <a:extLst>
              <a:ext uri="{FF2B5EF4-FFF2-40B4-BE49-F238E27FC236}">
                <a16:creationId xmlns:a16="http://schemas.microsoft.com/office/drawing/2014/main" id="{DC674EB2-D8CF-45BD-8DAE-9A68FB9B956F}"/>
              </a:ext>
            </a:extLst>
          </p:cNvPr>
          <p:cNvSpPr/>
          <p:nvPr/>
        </p:nvSpPr>
        <p:spPr>
          <a:xfrm>
            <a:off x="5769260" y="830112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37" name="5-конечная звезда 100">
            <a:extLst>
              <a:ext uri="{FF2B5EF4-FFF2-40B4-BE49-F238E27FC236}">
                <a16:creationId xmlns:a16="http://schemas.microsoft.com/office/drawing/2014/main" id="{85BBF4C3-92D8-4ABE-A1AF-57CFA5CCBDF3}"/>
              </a:ext>
            </a:extLst>
          </p:cNvPr>
          <p:cNvSpPr/>
          <p:nvPr/>
        </p:nvSpPr>
        <p:spPr>
          <a:xfrm>
            <a:off x="2906942" y="830112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38" name="5-конечная звезда 101">
            <a:extLst>
              <a:ext uri="{FF2B5EF4-FFF2-40B4-BE49-F238E27FC236}">
                <a16:creationId xmlns:a16="http://schemas.microsoft.com/office/drawing/2014/main" id="{FF81BB56-5944-4597-83EF-65210566C79F}"/>
              </a:ext>
            </a:extLst>
          </p:cNvPr>
          <p:cNvSpPr/>
          <p:nvPr/>
        </p:nvSpPr>
        <p:spPr>
          <a:xfrm>
            <a:off x="2474894" y="830112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39" name="5-конечная звезда 120">
            <a:extLst>
              <a:ext uri="{FF2B5EF4-FFF2-40B4-BE49-F238E27FC236}">
                <a16:creationId xmlns:a16="http://schemas.microsoft.com/office/drawing/2014/main" id="{25602D4F-B625-41FB-86B7-8472E96A0C53}"/>
              </a:ext>
            </a:extLst>
          </p:cNvPr>
          <p:cNvSpPr/>
          <p:nvPr/>
        </p:nvSpPr>
        <p:spPr>
          <a:xfrm>
            <a:off x="6255314" y="7545036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40" name="5-конечная звезда 121">
            <a:extLst>
              <a:ext uri="{FF2B5EF4-FFF2-40B4-BE49-F238E27FC236}">
                <a16:creationId xmlns:a16="http://schemas.microsoft.com/office/drawing/2014/main" id="{2B023CF9-DA1B-49F8-AF11-DED2A43856D6}"/>
              </a:ext>
            </a:extLst>
          </p:cNvPr>
          <p:cNvSpPr/>
          <p:nvPr/>
        </p:nvSpPr>
        <p:spPr>
          <a:xfrm>
            <a:off x="6255314" y="7869072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441" name="5-конечная звезда 122">
            <a:extLst>
              <a:ext uri="{FF2B5EF4-FFF2-40B4-BE49-F238E27FC236}">
                <a16:creationId xmlns:a16="http://schemas.microsoft.com/office/drawing/2014/main" id="{15CC9A69-D2EB-47C2-8DE1-29C2608B4FFD}"/>
              </a:ext>
            </a:extLst>
          </p:cNvPr>
          <p:cNvSpPr/>
          <p:nvPr/>
        </p:nvSpPr>
        <p:spPr>
          <a:xfrm>
            <a:off x="6255314" y="8301120"/>
            <a:ext cx="378042" cy="324036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2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5" fill="hold">
                      <p:stCondLst>
                        <p:cond delay="0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7" fill="hold">
                      <p:stCondLst>
                        <p:cond delay="indefinite"/>
                      </p:stCondLst>
                      <p:childTnLst>
                        <p:par>
                          <p:cTn id="278" fill="hold">
                            <p:stCondLst>
                              <p:cond delay="0"/>
                            </p:stCondLst>
                            <p:childTnLst>
                              <p:par>
                                <p:cTn id="2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0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8" fill="hold">
                      <p:stCondLst>
                        <p:cond delay="0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4" fill="hold">
                      <p:stCondLst>
                        <p:cond delay="indefinite"/>
                      </p:stCondLst>
                      <p:childTnLst>
                        <p:par>
                          <p:cTn id="345" fill="hold">
                            <p:stCondLst>
                              <p:cond delay="0"/>
                            </p:stCondLst>
                            <p:childTnLst>
                              <p:par>
                                <p:cTn id="3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36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9" fill="hold">
                      <p:stCondLst>
                        <p:cond delay="0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9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0" fill="hold">
                      <p:stCondLst>
                        <p:cond delay="0"/>
                      </p:stCondLst>
                      <p:childTnLst>
                        <p:par>
                          <p:cTn id="431" fill="hold">
                            <p:stCondLst>
                              <p:cond delay="0"/>
                            </p:stCondLst>
                            <p:childTnLst>
                              <p:par>
                                <p:cTn id="4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5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2" fill="hold">
                      <p:stCondLst>
                        <p:cond delay="indefinite"/>
                      </p:stCondLst>
                      <p:childTnLst>
                        <p:par>
                          <p:cTn id="443" fill="hold">
                            <p:stCondLst>
                              <p:cond delay="0"/>
                            </p:stCondLst>
                            <p:childTnLst>
                              <p:par>
                                <p:cTn id="4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7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3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4" fill="hold">
                      <p:stCondLst>
                        <p:cond delay="indefinite"/>
                      </p:stCondLst>
                      <p:childTnLst>
                        <p:par>
                          <p:cTn id="455" fill="hold">
                            <p:stCondLst>
                              <p:cond delay="0"/>
                            </p:stCondLst>
                            <p:childTnLst>
                              <p:par>
                                <p:cTn id="4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9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0" fill="hold">
                      <p:stCondLst>
                        <p:cond delay="indefinite"/>
                      </p:stCondLst>
                      <p:childTnLst>
                        <p:par>
                          <p:cTn id="461" fill="hold">
                            <p:stCondLst>
                              <p:cond delay="0"/>
                            </p:stCondLst>
                            <p:childTnLst>
                              <p:par>
                                <p:cTn id="4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5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6" fill="hold">
                      <p:stCondLst>
                        <p:cond delay="indefinite"/>
                      </p:stCondLst>
                      <p:childTnLst>
                        <p:par>
                          <p:cTn id="467" fill="hold">
                            <p:stCondLst>
                              <p:cond delay="0"/>
                            </p:stCondLst>
                            <p:childTnLst>
                              <p:par>
                                <p:cTn id="4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1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>
                      <p:stCondLst>
                        <p:cond delay="indefinite"/>
                      </p:stCondLst>
                      <p:childTnLst>
                        <p:par>
                          <p:cTn id="473" fill="hold">
                            <p:stCondLst>
                              <p:cond delay="0"/>
                            </p:stCondLst>
                            <p:childTnLst>
                              <p:par>
                                <p:cTn id="4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6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7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8" fill="hold">
                      <p:stCondLst>
                        <p:cond delay="indefinite"/>
                      </p:stCondLst>
                      <p:childTnLst>
                        <p:par>
                          <p:cTn id="479" fill="hold">
                            <p:stCondLst>
                              <p:cond delay="0"/>
                            </p:stCondLst>
                            <p:childTnLst>
                              <p:par>
                                <p:cTn id="48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3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9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9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1" fill="hold">
                      <p:stCondLst>
                        <p:cond delay="0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5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6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1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2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3" fill="hold">
                      <p:stCondLst>
                        <p:cond delay="indefinite"/>
                      </p:stCondLst>
                      <p:childTnLst>
                        <p:par>
                          <p:cTn id="504" fill="hold">
                            <p:stCondLst>
                              <p:cond delay="0"/>
                            </p:stCondLst>
                            <p:childTnLst>
                              <p:par>
                                <p:cTn id="5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7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8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9" fill="hold">
                      <p:stCondLst>
                        <p:cond delay="indefinite"/>
                      </p:stCondLst>
                      <p:childTnLst>
                        <p:par>
                          <p:cTn id="510" fill="hold">
                            <p:stCondLst>
                              <p:cond delay="0"/>
                            </p:stCondLst>
                            <p:childTnLst>
                              <p:par>
                                <p:cTn id="5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3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4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9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0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5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6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1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2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7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8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9" fill="hold">
                      <p:stCondLst>
                        <p:cond delay="indefinite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3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4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9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0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51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2" fill="hold">
                      <p:stCondLst>
                        <p:cond delay="0"/>
                      </p:stCondLst>
                      <p:childTnLst>
                        <p:par>
                          <p:cTn id="553" fill="hold">
                            <p:stCondLst>
                              <p:cond delay="0"/>
                            </p:stCondLst>
                            <p:childTnLst>
                              <p:par>
                                <p:cTn id="5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6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8" fill="hold">
                      <p:stCondLst>
                        <p:cond delay="indefinite"/>
                      </p:stCondLst>
                      <p:childTnLst>
                        <p:par>
                          <p:cTn id="559" fill="hold">
                            <p:stCondLst>
                              <p:cond delay="0"/>
                            </p:stCondLst>
                            <p:childTnLst>
                              <p:par>
                                <p:cTn id="5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2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3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4" fill="hold">
                      <p:stCondLst>
                        <p:cond delay="indefinite"/>
                      </p:stCondLst>
                      <p:childTnLst>
                        <p:par>
                          <p:cTn id="565" fill="hold">
                            <p:stCondLst>
                              <p:cond delay="0"/>
                            </p:stCondLst>
                            <p:childTnLst>
                              <p:par>
                                <p:cTn id="5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8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9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0" fill="hold">
                      <p:stCondLst>
                        <p:cond delay="indefinite"/>
                      </p:stCondLst>
                      <p:childTnLst>
                        <p:par>
                          <p:cTn id="571" fill="hold">
                            <p:stCondLst>
                              <p:cond delay="0"/>
                            </p:stCondLst>
                            <p:childTnLst>
                              <p:par>
                                <p:cTn id="5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4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5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6" fill="hold">
                      <p:stCondLst>
                        <p:cond delay="indefinite"/>
                      </p:stCondLst>
                      <p:childTnLst>
                        <p:par>
                          <p:cTn id="577" fill="hold">
                            <p:stCondLst>
                              <p:cond delay="0"/>
                            </p:stCondLst>
                            <p:childTnLst>
                              <p:par>
                                <p:cTn id="5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0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1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2" fill="hold">
                      <p:stCondLst>
                        <p:cond delay="indefinite"/>
                      </p:stCondLst>
                      <p:childTnLst>
                        <p:par>
                          <p:cTn id="583" fill="hold">
                            <p:stCondLst>
                              <p:cond delay="0"/>
                            </p:stCondLst>
                            <p:childTnLst>
                              <p:par>
                                <p:cTn id="5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6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8" fill="hold">
                      <p:stCondLst>
                        <p:cond delay="indefinite"/>
                      </p:stCondLst>
                      <p:childTnLst>
                        <p:par>
                          <p:cTn id="589" fill="hold">
                            <p:stCondLst>
                              <p:cond delay="0"/>
                            </p:stCondLst>
                            <p:childTnLst>
                              <p:par>
                                <p:cTn id="5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2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3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4" fill="hold">
                      <p:stCondLst>
                        <p:cond delay="indefinite"/>
                      </p:stCondLst>
                      <p:childTnLst>
                        <p:par>
                          <p:cTn id="595" fill="hold">
                            <p:stCondLst>
                              <p:cond delay="0"/>
                            </p:stCondLst>
                            <p:childTnLst>
                              <p:par>
                                <p:cTn id="5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8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9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0" fill="hold">
                      <p:stCondLst>
                        <p:cond delay="indefinite"/>
                      </p:stCondLst>
                      <p:childTnLst>
                        <p:par>
                          <p:cTn id="601" fill="hold">
                            <p:stCondLst>
                              <p:cond delay="0"/>
                            </p:stCondLst>
                            <p:childTnLst>
                              <p:par>
                                <p:cTn id="60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4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5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6" fill="hold">
                      <p:stCondLst>
                        <p:cond delay="indefinite"/>
                      </p:stCondLst>
                      <p:childTnLst>
                        <p:par>
                          <p:cTn id="607" fill="hold">
                            <p:stCondLst>
                              <p:cond delay="0"/>
                            </p:stCondLst>
                            <p:childTnLst>
                              <p:par>
                                <p:cTn id="60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0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1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61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3" fill="hold">
                      <p:stCondLst>
                        <p:cond delay="0"/>
                      </p:stCondLst>
                      <p:childTnLst>
                        <p:par>
                          <p:cTn id="614" fill="hold">
                            <p:stCondLst>
                              <p:cond delay="0"/>
                            </p:stCondLst>
                            <p:childTnLst>
                              <p:par>
                                <p:cTn id="6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7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8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9" fill="hold">
                      <p:stCondLst>
                        <p:cond delay="indefinite"/>
                      </p:stCondLst>
                      <p:childTnLst>
                        <p:par>
                          <p:cTn id="620" fill="hold">
                            <p:stCondLst>
                              <p:cond delay="0"/>
                            </p:stCondLst>
                            <p:childTnLst>
                              <p:par>
                                <p:cTn id="6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3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4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5" fill="hold">
                      <p:stCondLst>
                        <p:cond delay="indefinite"/>
                      </p:stCondLst>
                      <p:childTnLst>
                        <p:par>
                          <p:cTn id="626" fill="hold">
                            <p:stCondLst>
                              <p:cond delay="0"/>
                            </p:stCondLst>
                            <p:childTnLst>
                              <p:par>
                                <p:cTn id="6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9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0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1" fill="hold">
                      <p:stCondLst>
                        <p:cond delay="indefinite"/>
                      </p:stCondLst>
                      <p:childTnLst>
                        <p:par>
                          <p:cTn id="632" fill="hold">
                            <p:stCondLst>
                              <p:cond delay="0"/>
                            </p:stCondLst>
                            <p:childTnLst>
                              <p:par>
                                <p:cTn id="6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5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6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7" fill="hold">
                      <p:stCondLst>
                        <p:cond delay="indefinite"/>
                      </p:stCondLst>
                      <p:childTnLst>
                        <p:par>
                          <p:cTn id="638" fill="hold">
                            <p:stCondLst>
                              <p:cond delay="0"/>
                            </p:stCondLst>
                            <p:childTnLst>
                              <p:par>
                                <p:cTn id="6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1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2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3" fill="hold">
                      <p:stCondLst>
                        <p:cond delay="indefinite"/>
                      </p:stCondLst>
                      <p:childTnLst>
                        <p:par>
                          <p:cTn id="644" fill="hold">
                            <p:stCondLst>
                              <p:cond delay="0"/>
                            </p:stCondLst>
                            <p:childTnLst>
                              <p:par>
                                <p:cTn id="6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7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8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9" fill="hold">
                      <p:stCondLst>
                        <p:cond delay="indefinite"/>
                      </p:stCondLst>
                      <p:childTnLst>
                        <p:par>
                          <p:cTn id="650" fill="hold">
                            <p:stCondLst>
                              <p:cond delay="0"/>
                            </p:stCondLst>
                            <p:childTnLst>
                              <p:par>
                                <p:cTn id="6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3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4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5" fill="hold">
                      <p:stCondLst>
                        <p:cond delay="indefinite"/>
                      </p:stCondLst>
                      <p:childTnLst>
                        <p:par>
                          <p:cTn id="656" fill="hold">
                            <p:stCondLst>
                              <p:cond delay="0"/>
                            </p:stCondLst>
                            <p:childTnLst>
                              <p:par>
                                <p:cTn id="6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9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0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1" fill="hold">
                      <p:stCondLst>
                        <p:cond delay="indefinite"/>
                      </p:stCondLst>
                      <p:childTnLst>
                        <p:par>
                          <p:cTn id="662" fill="hold">
                            <p:stCondLst>
                              <p:cond delay="0"/>
                            </p:stCondLst>
                            <p:childTnLst>
                              <p:par>
                                <p:cTn id="6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5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6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7" fill="hold">
                      <p:stCondLst>
                        <p:cond delay="indefinite"/>
                      </p:stCondLst>
                      <p:childTnLst>
                        <p:par>
                          <p:cTn id="668" fill="hold">
                            <p:stCondLst>
                              <p:cond delay="0"/>
                            </p:stCondLst>
                            <p:childTnLst>
                              <p:par>
                                <p:cTn id="6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1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2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7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4" fill="hold">
                      <p:stCondLst>
                        <p:cond delay="0"/>
                      </p:stCondLst>
                      <p:childTnLst>
                        <p:par>
                          <p:cTn id="675" fill="hold">
                            <p:stCondLst>
                              <p:cond delay="0"/>
                            </p:stCondLst>
                            <p:childTnLst>
                              <p:par>
                                <p:cTn id="6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0" fill="hold">
                      <p:stCondLst>
                        <p:cond delay="indefinite"/>
                      </p:stCondLst>
                      <p:childTnLst>
                        <p:par>
                          <p:cTn id="681" fill="hold">
                            <p:stCondLst>
                              <p:cond delay="0"/>
                            </p:stCondLst>
                            <p:childTnLst>
                              <p:par>
                                <p:cTn id="6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6" fill="hold">
                      <p:stCondLst>
                        <p:cond delay="indefinite"/>
                      </p:stCondLst>
                      <p:childTnLst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2" fill="hold">
                      <p:stCondLst>
                        <p:cond delay="indefinite"/>
                      </p:stCondLst>
                      <p:childTnLst>
                        <p:par>
                          <p:cTn id="693" fill="hold">
                            <p:stCondLst>
                              <p:cond delay="0"/>
                            </p:stCondLst>
                            <p:childTnLst>
                              <p:par>
                                <p:cTn id="6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8" fill="hold">
                      <p:stCondLst>
                        <p:cond delay="indefinite"/>
                      </p:stCondLst>
                      <p:childTnLst>
                        <p:par>
                          <p:cTn id="699" fill="hold">
                            <p:stCondLst>
                              <p:cond delay="0"/>
                            </p:stCondLst>
                            <p:childTnLst>
                              <p:par>
                                <p:cTn id="7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4" fill="hold">
                      <p:stCondLst>
                        <p:cond delay="indefinite"/>
                      </p:stCondLst>
                      <p:childTnLst>
                        <p:par>
                          <p:cTn id="705" fill="hold">
                            <p:stCondLst>
                              <p:cond delay="0"/>
                            </p:stCondLst>
                            <p:childTnLst>
                              <p:par>
                                <p:cTn id="7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0" fill="hold">
                      <p:stCondLst>
                        <p:cond delay="indefinite"/>
                      </p:stCondLst>
                      <p:childTnLst>
                        <p:par>
                          <p:cTn id="711" fill="hold">
                            <p:stCondLst>
                              <p:cond delay="0"/>
                            </p:stCondLst>
                            <p:childTnLst>
                              <p:par>
                                <p:cTn id="7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6" fill="hold">
                      <p:stCondLst>
                        <p:cond delay="indefinite"/>
                      </p:stCondLst>
                      <p:childTnLst>
                        <p:par>
                          <p:cTn id="717" fill="hold">
                            <p:stCondLst>
                              <p:cond delay="0"/>
                            </p:stCondLst>
                            <p:childTnLst>
                              <p:par>
                                <p:cTn id="7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2" fill="hold">
                      <p:stCondLst>
                        <p:cond delay="indefinite"/>
                      </p:stCondLst>
                      <p:childTnLst>
                        <p:par>
                          <p:cTn id="723" fill="hold">
                            <p:stCondLst>
                              <p:cond delay="0"/>
                            </p:stCondLst>
                            <p:childTnLst>
                              <p:par>
                                <p:cTn id="7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8" fill="hold">
                      <p:stCondLst>
                        <p:cond delay="indefinite"/>
                      </p:stCondLst>
                      <p:childTnLst>
                        <p:par>
                          <p:cTn id="729" fill="hold">
                            <p:stCondLst>
                              <p:cond delay="0"/>
                            </p:stCondLst>
                            <p:childTnLst>
                              <p:par>
                                <p:cTn id="7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5" fill="hold">
                      <p:stCondLst>
                        <p:cond delay="0"/>
                      </p:stCondLst>
                      <p:childTnLst>
                        <p:par>
                          <p:cTn id="736" fill="hold">
                            <p:stCondLst>
                              <p:cond delay="0"/>
                            </p:stCondLst>
                            <p:childTnLst>
                              <p:par>
                                <p:cTn id="7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9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0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1" fill="hold">
                      <p:stCondLst>
                        <p:cond delay="indefinite"/>
                      </p:stCondLst>
                      <p:childTnLst>
                        <p:par>
                          <p:cTn id="742" fill="hold">
                            <p:stCondLst>
                              <p:cond delay="0"/>
                            </p:stCondLst>
                            <p:childTnLst>
                              <p:par>
                                <p:cTn id="7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5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6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7" fill="hold">
                      <p:stCondLst>
                        <p:cond delay="indefinite"/>
                      </p:stCondLst>
                      <p:childTnLst>
                        <p:par>
                          <p:cTn id="748" fill="hold">
                            <p:stCondLst>
                              <p:cond delay="0"/>
                            </p:stCondLst>
                            <p:childTnLst>
                              <p:par>
                                <p:cTn id="7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1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2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3" fill="hold">
                      <p:stCondLst>
                        <p:cond delay="indefinite"/>
                      </p:stCondLst>
                      <p:childTnLst>
                        <p:par>
                          <p:cTn id="754" fill="hold">
                            <p:stCondLst>
                              <p:cond delay="0"/>
                            </p:stCondLst>
                            <p:childTnLst>
                              <p:par>
                                <p:cTn id="7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9" fill="hold">
                      <p:stCondLst>
                        <p:cond delay="indefinite"/>
                      </p:stCondLst>
                      <p:childTnLst>
                        <p:par>
                          <p:cTn id="760" fill="hold">
                            <p:stCondLst>
                              <p:cond delay="0"/>
                            </p:stCondLst>
                            <p:childTnLst>
                              <p:par>
                                <p:cTn id="7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3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4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5" fill="hold">
                      <p:stCondLst>
                        <p:cond delay="indefinite"/>
                      </p:stCondLst>
                      <p:childTnLst>
                        <p:par>
                          <p:cTn id="766" fill="hold">
                            <p:stCondLst>
                              <p:cond delay="0"/>
                            </p:stCondLst>
                            <p:childTnLst>
                              <p:par>
                                <p:cTn id="7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9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0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1" fill="hold">
                      <p:stCondLst>
                        <p:cond delay="indefinite"/>
                      </p:stCondLst>
                      <p:childTnLst>
                        <p:par>
                          <p:cTn id="772" fill="hold">
                            <p:stCondLst>
                              <p:cond delay="0"/>
                            </p:stCondLst>
                            <p:childTnLst>
                              <p:par>
                                <p:cTn id="7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5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6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7" fill="hold">
                      <p:stCondLst>
                        <p:cond delay="indefinite"/>
                      </p:stCondLst>
                      <p:childTnLst>
                        <p:par>
                          <p:cTn id="778" fill="hold">
                            <p:stCondLst>
                              <p:cond delay="0"/>
                            </p:stCondLst>
                            <p:childTnLst>
                              <p:par>
                                <p:cTn id="7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1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2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3" fill="hold">
                      <p:stCondLst>
                        <p:cond delay="indefinite"/>
                      </p:stCondLst>
                      <p:childTnLst>
                        <p:par>
                          <p:cTn id="784" fill="hold">
                            <p:stCondLst>
                              <p:cond delay="0"/>
                            </p:stCondLst>
                            <p:childTnLst>
                              <p:par>
                                <p:cTn id="7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7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8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9" fill="hold">
                      <p:stCondLst>
                        <p:cond delay="indefinite"/>
                      </p:stCondLst>
                      <p:childTnLst>
                        <p:par>
                          <p:cTn id="790" fill="hold">
                            <p:stCondLst>
                              <p:cond delay="0"/>
                            </p:stCondLst>
                            <p:childTnLst>
                              <p:par>
                                <p:cTn id="7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3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4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795" restart="whenNotActive" fill="hold" evtFilter="cancelBubble" nodeType="interactiveSeq">
                <p:stCondLst>
                  <p:cond evt="onClick" delay="0">
                    <p:tgtEl>
                      <p:spTgt spid="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6" fill="hold">
                      <p:stCondLst>
                        <p:cond delay="0"/>
                      </p:stCondLst>
                      <p:childTnLst>
                        <p:par>
                          <p:cTn id="797" fill="hold">
                            <p:stCondLst>
                              <p:cond delay="0"/>
                            </p:stCondLst>
                            <p:childTnLst>
                              <p:par>
                                <p:cTn id="7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0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1" dur="500" fill="hold"/>
                                        <p:tgtEl>
                                          <p:spTgt spid="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2" fill="hold">
                      <p:stCondLst>
                        <p:cond delay="indefinite"/>
                      </p:stCondLst>
                      <p:childTnLst>
                        <p:par>
                          <p:cTn id="803" fill="hold">
                            <p:stCondLst>
                              <p:cond delay="0"/>
                            </p:stCondLst>
                            <p:childTnLst>
                              <p:par>
                                <p:cTn id="8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6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7" dur="500" fill="hold"/>
                                        <p:tgtEl>
                                          <p:spTgt spid="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8" fill="hold">
                      <p:stCondLst>
                        <p:cond delay="indefinite"/>
                      </p:stCondLst>
                      <p:childTnLst>
                        <p:par>
                          <p:cTn id="809" fill="hold">
                            <p:stCondLst>
                              <p:cond delay="0"/>
                            </p:stCondLst>
                            <p:childTnLst>
                              <p:par>
                                <p:cTn id="8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2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3" dur="5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4" fill="hold">
                      <p:stCondLst>
                        <p:cond delay="indefinite"/>
                      </p:stCondLst>
                      <p:childTnLst>
                        <p:par>
                          <p:cTn id="815" fill="hold">
                            <p:stCondLst>
                              <p:cond delay="0"/>
                            </p:stCondLst>
                            <p:childTnLst>
                              <p:par>
                                <p:cTn id="8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8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9" dur="500" fill="hold"/>
                                        <p:tgtEl>
                                          <p:spTgt spid="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0" fill="hold">
                      <p:stCondLst>
                        <p:cond delay="indefinite"/>
                      </p:stCondLst>
                      <p:childTnLst>
                        <p:par>
                          <p:cTn id="821" fill="hold">
                            <p:stCondLst>
                              <p:cond delay="0"/>
                            </p:stCondLst>
                            <p:childTnLst>
                              <p:par>
                                <p:cTn id="8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4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5" dur="500" fill="hold"/>
                                        <p:tgtEl>
                                          <p:spTgt spid="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6" fill="hold">
                      <p:stCondLst>
                        <p:cond delay="indefinite"/>
                      </p:stCondLst>
                      <p:childTnLst>
                        <p:par>
                          <p:cTn id="827" fill="hold">
                            <p:stCondLst>
                              <p:cond delay="0"/>
                            </p:stCondLst>
                            <p:childTnLst>
                              <p:par>
                                <p:cTn id="8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0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1" dur="500" fill="hold"/>
                                        <p:tgtEl>
                                          <p:spTgt spid="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2" fill="hold">
                      <p:stCondLst>
                        <p:cond delay="indefinite"/>
                      </p:stCondLst>
                      <p:childTnLst>
                        <p:par>
                          <p:cTn id="833" fill="hold">
                            <p:stCondLst>
                              <p:cond delay="0"/>
                            </p:stCondLst>
                            <p:childTnLst>
                              <p:par>
                                <p:cTn id="8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6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7" dur="500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8" fill="hold">
                      <p:stCondLst>
                        <p:cond delay="indefinite"/>
                      </p:stCondLst>
                      <p:childTnLst>
                        <p:par>
                          <p:cTn id="839" fill="hold">
                            <p:stCondLst>
                              <p:cond delay="0"/>
                            </p:stCondLst>
                            <p:childTnLst>
                              <p:par>
                                <p:cTn id="8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2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3" dur="500" fill="hold"/>
                                        <p:tgtEl>
                                          <p:spTgt spid="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4" fill="hold">
                      <p:stCondLst>
                        <p:cond delay="indefinite"/>
                      </p:stCondLst>
                      <p:childTnLst>
                        <p:par>
                          <p:cTn id="845" fill="hold">
                            <p:stCondLst>
                              <p:cond delay="0"/>
                            </p:stCondLst>
                            <p:childTnLst>
                              <p:par>
                                <p:cTn id="8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8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9" dur="500" fill="hold"/>
                                        <p:tgtEl>
                                          <p:spTgt spid="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0" fill="hold">
                      <p:stCondLst>
                        <p:cond delay="indefinite"/>
                      </p:stCondLst>
                      <p:childTnLst>
                        <p:par>
                          <p:cTn id="851" fill="hold">
                            <p:stCondLst>
                              <p:cond delay="0"/>
                            </p:stCondLst>
                            <p:childTnLst>
                              <p:par>
                                <p:cTn id="8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4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5" dur="500" fill="hold"/>
                                        <p:tgtEl>
                                          <p:spTgt spid="3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5"/>
                  </p:tgtEl>
                </p:cond>
              </p:nextCondLst>
            </p:seq>
            <p:seq concurrent="1" nextAc="seek">
              <p:cTn id="856" restart="whenNotActive" fill="hold" evtFilter="cancelBubble" nodeType="interactiveSeq">
                <p:stCondLst>
                  <p:cond evt="onClick" delay="0">
                    <p:tgtEl>
                      <p:spTgt spid="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7" fill="hold">
                      <p:stCondLst>
                        <p:cond delay="0"/>
                      </p:stCondLst>
                      <p:childTnLst>
                        <p:par>
                          <p:cTn id="858" fill="hold">
                            <p:stCondLst>
                              <p:cond delay="0"/>
                            </p:stCondLst>
                            <p:childTnLst>
                              <p:par>
                                <p:cTn id="8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1" dur="10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2" dur="1000" fill="hold"/>
                                        <p:tgtEl>
                                          <p:spTgt spid="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3" fill="hold">
                      <p:stCondLst>
                        <p:cond delay="indefinite"/>
                      </p:stCondLst>
                      <p:childTnLst>
                        <p:par>
                          <p:cTn id="864" fill="hold">
                            <p:stCondLst>
                              <p:cond delay="0"/>
                            </p:stCondLst>
                            <p:childTnLst>
                              <p:par>
                                <p:cTn id="8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7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8" dur="500" fill="hold"/>
                                        <p:tgtEl>
                                          <p:spTgt spid="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9" fill="hold">
                      <p:stCondLst>
                        <p:cond delay="indefinite"/>
                      </p:stCondLst>
                      <p:childTnLst>
                        <p:par>
                          <p:cTn id="870" fill="hold">
                            <p:stCondLst>
                              <p:cond delay="0"/>
                            </p:stCondLst>
                            <p:childTnLst>
                              <p:par>
                                <p:cTn id="8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3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4" dur="5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5" fill="hold">
                      <p:stCondLst>
                        <p:cond delay="indefinite"/>
                      </p:stCondLst>
                      <p:childTnLst>
                        <p:par>
                          <p:cTn id="876" fill="hold">
                            <p:stCondLst>
                              <p:cond delay="0"/>
                            </p:stCondLst>
                            <p:childTnLst>
                              <p:par>
                                <p:cTn id="8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9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0" dur="500" fill="hold"/>
                                        <p:tgtEl>
                                          <p:spTgt spid="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1" fill="hold">
                      <p:stCondLst>
                        <p:cond delay="indefinite"/>
                      </p:stCondLst>
                      <p:childTnLst>
                        <p:par>
                          <p:cTn id="882" fill="hold">
                            <p:stCondLst>
                              <p:cond delay="0"/>
                            </p:stCondLst>
                            <p:childTnLst>
                              <p:par>
                                <p:cTn id="8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5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6" dur="500" fill="hold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7" fill="hold">
                      <p:stCondLst>
                        <p:cond delay="indefinite"/>
                      </p:stCondLst>
                      <p:childTnLst>
                        <p:par>
                          <p:cTn id="888" fill="hold">
                            <p:stCondLst>
                              <p:cond delay="0"/>
                            </p:stCondLst>
                            <p:childTnLst>
                              <p:par>
                                <p:cTn id="8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1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2" dur="500" fill="hold"/>
                                        <p:tgtEl>
                                          <p:spTgt spid="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3" fill="hold">
                      <p:stCondLst>
                        <p:cond delay="indefinite"/>
                      </p:stCondLst>
                      <p:childTnLst>
                        <p:par>
                          <p:cTn id="894" fill="hold">
                            <p:stCondLst>
                              <p:cond delay="0"/>
                            </p:stCondLst>
                            <p:childTnLst>
                              <p:par>
                                <p:cTn id="8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7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8" dur="500" fill="hold"/>
                                        <p:tgtEl>
                                          <p:spTgt spid="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9" fill="hold">
                      <p:stCondLst>
                        <p:cond delay="indefinite"/>
                      </p:stCondLst>
                      <p:childTnLst>
                        <p:par>
                          <p:cTn id="900" fill="hold">
                            <p:stCondLst>
                              <p:cond delay="0"/>
                            </p:stCondLst>
                            <p:childTnLst>
                              <p:par>
                                <p:cTn id="9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3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4" dur="500" fill="hold"/>
                                        <p:tgtEl>
                                          <p:spTgt spid="3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5" fill="hold">
                      <p:stCondLst>
                        <p:cond delay="indefinite"/>
                      </p:stCondLst>
                      <p:childTnLst>
                        <p:par>
                          <p:cTn id="906" fill="hold">
                            <p:stCondLst>
                              <p:cond delay="0"/>
                            </p:stCondLst>
                            <p:childTnLst>
                              <p:par>
                                <p:cTn id="9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9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0" dur="500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1" fill="hold">
                      <p:stCondLst>
                        <p:cond delay="indefinite"/>
                      </p:stCondLst>
                      <p:childTnLst>
                        <p:par>
                          <p:cTn id="912" fill="hold">
                            <p:stCondLst>
                              <p:cond delay="0"/>
                            </p:stCondLst>
                            <p:childTnLst>
                              <p:par>
                                <p:cTn id="9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5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6" dur="500" fill="hold"/>
                                        <p:tgtEl>
                                          <p:spTgt spid="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4"/>
                  </p:tgtEl>
                </p:cond>
              </p:nextCondLst>
            </p:seq>
            <p:seq concurrent="1" nextAc="seek">
              <p:cTn id="917" restart="whenNotActive" fill="hold" evtFilter="cancelBubble" nodeType="interactiveSeq">
                <p:stCondLst>
                  <p:cond evt="onClick" delay="0">
                    <p:tgtEl>
                      <p:spTgt spid="3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8" fill="hold">
                      <p:stCondLst>
                        <p:cond delay="0"/>
                      </p:stCondLst>
                      <p:childTnLst>
                        <p:par>
                          <p:cTn id="919" fill="hold">
                            <p:stCondLst>
                              <p:cond delay="0"/>
                            </p:stCondLst>
                            <p:childTnLst>
                              <p:par>
                                <p:cTn id="9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2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3" dur="500" fill="hold"/>
                                        <p:tgtEl>
                                          <p:spTgt spid="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4" fill="hold">
                      <p:stCondLst>
                        <p:cond delay="indefinite"/>
                      </p:stCondLst>
                      <p:childTnLst>
                        <p:par>
                          <p:cTn id="925" fill="hold">
                            <p:stCondLst>
                              <p:cond delay="0"/>
                            </p:stCondLst>
                            <p:childTnLst>
                              <p:par>
                                <p:cTn id="9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8" dur="50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9" dur="500" fill="hold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0" fill="hold">
                      <p:stCondLst>
                        <p:cond delay="indefinite"/>
                      </p:stCondLst>
                      <p:childTnLst>
                        <p:par>
                          <p:cTn id="931" fill="hold">
                            <p:stCondLst>
                              <p:cond delay="0"/>
                            </p:stCondLst>
                            <p:childTnLst>
                              <p:par>
                                <p:cTn id="9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4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5" dur="500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6" fill="hold">
                      <p:stCondLst>
                        <p:cond delay="indefinite"/>
                      </p:stCondLst>
                      <p:childTnLst>
                        <p:par>
                          <p:cTn id="937" fill="hold">
                            <p:stCondLst>
                              <p:cond delay="0"/>
                            </p:stCondLst>
                            <p:childTnLst>
                              <p:par>
                                <p:cTn id="9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0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1" dur="500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2" fill="hold">
                      <p:stCondLst>
                        <p:cond delay="indefinite"/>
                      </p:stCondLst>
                      <p:childTnLst>
                        <p:par>
                          <p:cTn id="943" fill="hold">
                            <p:stCondLst>
                              <p:cond delay="0"/>
                            </p:stCondLst>
                            <p:childTnLst>
                              <p:par>
                                <p:cTn id="9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6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7" dur="500" fill="hold"/>
                                        <p:tgtEl>
                                          <p:spTgt spid="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8" fill="hold">
                      <p:stCondLst>
                        <p:cond delay="indefinite"/>
                      </p:stCondLst>
                      <p:childTnLst>
                        <p:par>
                          <p:cTn id="949" fill="hold">
                            <p:stCondLst>
                              <p:cond delay="0"/>
                            </p:stCondLst>
                            <p:childTnLst>
                              <p:par>
                                <p:cTn id="9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2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3" dur="5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4" fill="hold">
                      <p:stCondLst>
                        <p:cond delay="indefinite"/>
                      </p:stCondLst>
                      <p:childTnLst>
                        <p:par>
                          <p:cTn id="955" fill="hold">
                            <p:stCondLst>
                              <p:cond delay="0"/>
                            </p:stCondLst>
                            <p:childTnLst>
                              <p:par>
                                <p:cTn id="9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8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9" dur="500" fill="hold"/>
                                        <p:tgtEl>
                                          <p:spTgt spid="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0" fill="hold">
                      <p:stCondLst>
                        <p:cond delay="indefinite"/>
                      </p:stCondLst>
                      <p:childTnLst>
                        <p:par>
                          <p:cTn id="961" fill="hold">
                            <p:stCondLst>
                              <p:cond delay="0"/>
                            </p:stCondLst>
                            <p:childTnLst>
                              <p:par>
                                <p:cTn id="9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4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5" dur="500" fill="hold"/>
                                        <p:tgtEl>
                                          <p:spTgt spid="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6" fill="hold">
                      <p:stCondLst>
                        <p:cond delay="indefinite"/>
                      </p:stCondLst>
                      <p:childTnLst>
                        <p:par>
                          <p:cTn id="967" fill="hold">
                            <p:stCondLst>
                              <p:cond delay="0"/>
                            </p:stCondLst>
                            <p:childTnLst>
                              <p:par>
                                <p:cTn id="96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0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1" dur="500" fill="hold"/>
                                        <p:tgtEl>
                                          <p:spTgt spid="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2" fill="hold">
                      <p:stCondLst>
                        <p:cond delay="indefinite"/>
                      </p:stCondLst>
                      <p:childTnLst>
                        <p:par>
                          <p:cTn id="973" fill="hold">
                            <p:stCondLst>
                              <p:cond delay="0"/>
                            </p:stCondLst>
                            <p:childTnLst>
                              <p:par>
                                <p:cTn id="9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6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7" dur="500" fill="hold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"/>
                  </p:tgtEl>
                </p:cond>
              </p:nextCondLst>
            </p:seq>
            <p:seq concurrent="1" nextAc="seek">
              <p:cTn id="978" restart="whenNotActive" fill="hold" evtFilter="cancelBubble" nodeType="interactiveSeq">
                <p:stCondLst>
                  <p:cond evt="onClick" delay="0">
                    <p:tgtEl>
                      <p:spTgt spid="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9" fill="hold">
                      <p:stCondLst>
                        <p:cond delay="0"/>
                      </p:stCondLst>
                      <p:childTnLst>
                        <p:par>
                          <p:cTn id="980" fill="hold">
                            <p:stCondLst>
                              <p:cond delay="0"/>
                            </p:stCondLst>
                            <p:childTnLst>
                              <p:par>
                                <p:cTn id="9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3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4" dur="500" fill="hold"/>
                                        <p:tgtEl>
                                          <p:spTgt spid="3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5" fill="hold">
                      <p:stCondLst>
                        <p:cond delay="indefinite"/>
                      </p:stCondLst>
                      <p:childTnLst>
                        <p:par>
                          <p:cTn id="986" fill="hold">
                            <p:stCondLst>
                              <p:cond delay="0"/>
                            </p:stCondLst>
                            <p:childTnLst>
                              <p:par>
                                <p:cTn id="9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9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0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1" fill="hold">
                      <p:stCondLst>
                        <p:cond delay="indefinite"/>
                      </p:stCondLst>
                      <p:childTnLst>
                        <p:par>
                          <p:cTn id="992" fill="hold">
                            <p:stCondLst>
                              <p:cond delay="0"/>
                            </p:stCondLst>
                            <p:childTnLst>
                              <p:par>
                                <p:cTn id="9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7" fill="hold">
                      <p:stCondLst>
                        <p:cond delay="indefinite"/>
                      </p:stCondLst>
                      <p:childTnLst>
                        <p:par>
                          <p:cTn id="998" fill="hold">
                            <p:stCondLst>
                              <p:cond delay="0"/>
                            </p:stCondLst>
                            <p:childTnLst>
                              <p:par>
                                <p:cTn id="9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1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2" dur="500" fill="hold"/>
                                        <p:tgtEl>
                                          <p:spTgt spid="3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3" fill="hold">
                      <p:stCondLst>
                        <p:cond delay="indefinite"/>
                      </p:stCondLst>
                      <p:childTnLst>
                        <p:par>
                          <p:cTn id="1004" fill="hold">
                            <p:stCondLst>
                              <p:cond delay="0"/>
                            </p:stCondLst>
                            <p:childTnLst>
                              <p:par>
                                <p:cTn id="10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7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8" dur="500" fill="hold"/>
                                        <p:tgtEl>
                                          <p:spTgt spid="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9" fill="hold">
                      <p:stCondLst>
                        <p:cond delay="indefinite"/>
                      </p:stCondLst>
                      <p:childTnLst>
                        <p:par>
                          <p:cTn id="1010" fill="hold">
                            <p:stCondLst>
                              <p:cond delay="0"/>
                            </p:stCondLst>
                            <p:childTnLst>
                              <p:par>
                                <p:cTn id="10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3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4" dur="500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5" fill="hold">
                      <p:stCondLst>
                        <p:cond delay="indefinite"/>
                      </p:stCondLst>
                      <p:childTnLst>
                        <p:par>
                          <p:cTn id="1016" fill="hold">
                            <p:stCondLst>
                              <p:cond delay="0"/>
                            </p:stCondLst>
                            <p:childTnLst>
                              <p:par>
                                <p:cTn id="10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9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0" dur="500" fill="hold"/>
                                        <p:tgtEl>
                                          <p:spTgt spid="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1" fill="hold">
                      <p:stCondLst>
                        <p:cond delay="indefinite"/>
                      </p:stCondLst>
                      <p:childTnLst>
                        <p:par>
                          <p:cTn id="1022" fill="hold">
                            <p:stCondLst>
                              <p:cond delay="0"/>
                            </p:stCondLst>
                            <p:childTnLst>
                              <p:par>
                                <p:cTn id="10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5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6" dur="500" fill="hold"/>
                                        <p:tgtEl>
                                          <p:spTgt spid="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7" fill="hold">
                      <p:stCondLst>
                        <p:cond delay="indefinite"/>
                      </p:stCondLst>
                      <p:childTnLst>
                        <p:par>
                          <p:cTn id="1028" fill="hold">
                            <p:stCondLst>
                              <p:cond delay="0"/>
                            </p:stCondLst>
                            <p:childTnLst>
                              <p:par>
                                <p:cTn id="10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1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2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3" fill="hold">
                      <p:stCondLst>
                        <p:cond delay="indefinite"/>
                      </p:stCondLst>
                      <p:childTnLst>
                        <p:par>
                          <p:cTn id="1034" fill="hold">
                            <p:stCondLst>
                              <p:cond delay="0"/>
                            </p:stCondLst>
                            <p:childTnLst>
                              <p:par>
                                <p:cTn id="10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7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8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7"/>
                  </p:tgtEl>
                </p:cond>
              </p:nextCondLst>
            </p:seq>
            <p:seq concurrent="1" nextAc="seek">
              <p:cTn id="1039" restart="whenNotActive" fill="hold" evtFilter="cancelBubble" nodeType="interactiveSeq">
                <p:stCondLst>
                  <p:cond evt="onClick" delay="0">
                    <p:tgtEl>
                      <p:spTgt spid="3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0" fill="hold">
                      <p:stCondLst>
                        <p:cond delay="0"/>
                      </p:stCondLst>
                      <p:childTnLst>
                        <p:par>
                          <p:cTn id="1041" fill="hold">
                            <p:stCondLst>
                              <p:cond delay="0"/>
                            </p:stCondLst>
                            <p:childTnLst>
                              <p:par>
                                <p:cTn id="10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44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5" dur="500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6" fill="hold">
                      <p:stCondLst>
                        <p:cond delay="indefinite"/>
                      </p:stCondLst>
                      <p:childTnLst>
                        <p:par>
                          <p:cTn id="1047" fill="hold">
                            <p:stCondLst>
                              <p:cond delay="0"/>
                            </p:stCondLst>
                            <p:childTnLst>
                              <p:par>
                                <p:cTn id="10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0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1" dur="500" fill="hold"/>
                                        <p:tgtEl>
                                          <p:spTgt spid="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2" fill="hold">
                      <p:stCondLst>
                        <p:cond delay="indefinite"/>
                      </p:stCondLst>
                      <p:childTnLst>
                        <p:par>
                          <p:cTn id="1053" fill="hold">
                            <p:stCondLst>
                              <p:cond delay="0"/>
                            </p:stCondLst>
                            <p:childTnLst>
                              <p:par>
                                <p:cTn id="105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6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7" dur="500" fill="hold"/>
                                        <p:tgtEl>
                                          <p:spTgt spid="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8" fill="hold">
                      <p:stCondLst>
                        <p:cond delay="indefinite"/>
                      </p:stCondLst>
                      <p:childTnLst>
                        <p:par>
                          <p:cTn id="1059" fill="hold">
                            <p:stCondLst>
                              <p:cond delay="0"/>
                            </p:stCondLst>
                            <p:childTnLst>
                              <p:par>
                                <p:cTn id="10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2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3" dur="500" fill="hold"/>
                                        <p:tgtEl>
                                          <p:spTgt spid="4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4" fill="hold">
                      <p:stCondLst>
                        <p:cond delay="indefinite"/>
                      </p:stCondLst>
                      <p:childTnLst>
                        <p:par>
                          <p:cTn id="1065" fill="hold">
                            <p:stCondLst>
                              <p:cond delay="0"/>
                            </p:stCondLst>
                            <p:childTnLst>
                              <p:par>
                                <p:cTn id="10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0" fill="hold">
                      <p:stCondLst>
                        <p:cond delay="indefinite"/>
                      </p:stCondLst>
                      <p:childTnLst>
                        <p:par>
                          <p:cTn id="1071" fill="hold">
                            <p:stCondLst>
                              <p:cond delay="0"/>
                            </p:stCondLst>
                            <p:childTnLst>
                              <p:par>
                                <p:cTn id="10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4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5" dur="5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6" fill="hold">
                      <p:stCondLst>
                        <p:cond delay="indefinite"/>
                      </p:stCondLst>
                      <p:childTnLst>
                        <p:par>
                          <p:cTn id="1077" fill="hold">
                            <p:stCondLst>
                              <p:cond delay="0"/>
                            </p:stCondLst>
                            <p:childTnLst>
                              <p:par>
                                <p:cTn id="10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0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1" dur="500" fill="hold"/>
                                        <p:tgtEl>
                                          <p:spTgt spid="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2" fill="hold">
                      <p:stCondLst>
                        <p:cond delay="indefinite"/>
                      </p:stCondLst>
                      <p:childTnLst>
                        <p:par>
                          <p:cTn id="1083" fill="hold">
                            <p:stCondLst>
                              <p:cond delay="0"/>
                            </p:stCondLst>
                            <p:childTnLst>
                              <p:par>
                                <p:cTn id="10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6" dur="50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7" dur="500" fill="hold"/>
                                        <p:tgtEl>
                                          <p:spTgt spid="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8" fill="hold">
                      <p:stCondLst>
                        <p:cond delay="indefinite"/>
                      </p:stCondLst>
                      <p:childTnLst>
                        <p:par>
                          <p:cTn id="1089" fill="hold">
                            <p:stCondLst>
                              <p:cond delay="0"/>
                            </p:stCondLst>
                            <p:childTnLst>
                              <p:par>
                                <p:cTn id="10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2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3" dur="500" fill="hold"/>
                                        <p:tgtEl>
                                          <p:spTgt spid="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4" fill="hold">
                      <p:stCondLst>
                        <p:cond delay="indefinite"/>
                      </p:stCondLst>
                      <p:childTnLst>
                        <p:par>
                          <p:cTn id="1095" fill="hold">
                            <p:stCondLst>
                              <p:cond delay="0"/>
                            </p:stCondLst>
                            <p:childTnLst>
                              <p:par>
                                <p:cTn id="109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8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9" dur="500" fill="hold"/>
                                        <p:tgtEl>
                                          <p:spTgt spid="4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8"/>
                  </p:tgtEl>
                </p:cond>
              </p:nextCondLst>
            </p:seq>
            <p:seq concurrent="1" nextAc="seek">
              <p:cTn id="1100" restart="whenNotActive" fill="hold" evtFilter="cancelBubble" nodeType="interactiveSeq">
                <p:stCondLst>
                  <p:cond evt="onClick" delay="0">
                    <p:tgtEl>
                      <p:spTgt spid="3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1" fill="hold">
                      <p:stCondLst>
                        <p:cond delay="0"/>
                      </p:stCondLst>
                      <p:childTnLst>
                        <p:par>
                          <p:cTn id="1102" fill="hold">
                            <p:stCondLst>
                              <p:cond delay="0"/>
                            </p:stCondLst>
                            <p:childTnLst>
                              <p:par>
                                <p:cTn id="1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5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6" dur="500" fill="hold"/>
                                        <p:tgtEl>
                                          <p:spTgt spid="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7" fill="hold">
                      <p:stCondLst>
                        <p:cond delay="indefinite"/>
                      </p:stCondLst>
                      <p:childTnLst>
                        <p:par>
                          <p:cTn id="1108" fill="hold">
                            <p:stCondLst>
                              <p:cond delay="0"/>
                            </p:stCondLst>
                            <p:childTnLst>
                              <p:par>
                                <p:cTn id="1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1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2" dur="500" fill="hold"/>
                                        <p:tgtEl>
                                          <p:spTgt spid="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3" fill="hold">
                      <p:stCondLst>
                        <p:cond delay="indefinite"/>
                      </p:stCondLst>
                      <p:childTnLst>
                        <p:par>
                          <p:cTn id="1114" fill="hold">
                            <p:stCondLst>
                              <p:cond delay="0"/>
                            </p:stCondLst>
                            <p:childTnLst>
                              <p:par>
                                <p:cTn id="1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7" dur="5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8" dur="500" fill="hold"/>
                                        <p:tgtEl>
                                          <p:spTgt spid="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9" fill="hold">
                      <p:stCondLst>
                        <p:cond delay="indefinite"/>
                      </p:stCondLst>
                      <p:childTnLst>
                        <p:par>
                          <p:cTn id="1120" fill="hold">
                            <p:stCondLst>
                              <p:cond delay="0"/>
                            </p:stCondLst>
                            <p:childTnLst>
                              <p:par>
                                <p:cTn id="1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3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4" dur="500" fill="hold"/>
                                        <p:tgtEl>
                                          <p:spTgt spid="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5" fill="hold">
                      <p:stCondLst>
                        <p:cond delay="indefinite"/>
                      </p:stCondLst>
                      <p:childTnLst>
                        <p:par>
                          <p:cTn id="1126" fill="hold">
                            <p:stCondLst>
                              <p:cond delay="0"/>
                            </p:stCondLst>
                            <p:childTnLst>
                              <p:par>
                                <p:cTn id="11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9" dur="5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0" dur="500" fill="hold"/>
                                        <p:tgtEl>
                                          <p:spTgt spid="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1" fill="hold">
                      <p:stCondLst>
                        <p:cond delay="indefinite"/>
                      </p:stCondLst>
                      <p:childTnLst>
                        <p:par>
                          <p:cTn id="1132" fill="hold">
                            <p:stCondLst>
                              <p:cond delay="0"/>
                            </p:stCondLst>
                            <p:childTnLst>
                              <p:par>
                                <p:cTn id="1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5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6" dur="500" fill="hold"/>
                                        <p:tgtEl>
                                          <p:spTgt spid="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7" fill="hold">
                      <p:stCondLst>
                        <p:cond delay="indefinite"/>
                      </p:stCondLst>
                      <p:childTnLst>
                        <p:par>
                          <p:cTn id="1138" fill="hold">
                            <p:stCondLst>
                              <p:cond delay="0"/>
                            </p:stCondLst>
                            <p:childTnLst>
                              <p:par>
                                <p:cTn id="1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1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2" dur="500" fill="hold"/>
                                        <p:tgtEl>
                                          <p:spTgt spid="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3" fill="hold">
                      <p:stCondLst>
                        <p:cond delay="indefinite"/>
                      </p:stCondLst>
                      <p:childTnLst>
                        <p:par>
                          <p:cTn id="1144" fill="hold">
                            <p:stCondLst>
                              <p:cond delay="0"/>
                            </p:stCondLst>
                            <p:childTnLst>
                              <p:par>
                                <p:cTn id="1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7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8" dur="500" fill="hold"/>
                                        <p:tgtEl>
                                          <p:spTgt spid="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9" fill="hold">
                      <p:stCondLst>
                        <p:cond delay="indefinite"/>
                      </p:stCondLst>
                      <p:childTnLst>
                        <p:par>
                          <p:cTn id="1150" fill="hold">
                            <p:stCondLst>
                              <p:cond delay="0"/>
                            </p:stCondLst>
                            <p:childTnLst>
                              <p:par>
                                <p:cTn id="1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3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4" dur="500" fill="hold"/>
                                        <p:tgtEl>
                                          <p:spTgt spid="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5" fill="hold">
                      <p:stCondLst>
                        <p:cond delay="indefinite"/>
                      </p:stCondLst>
                      <p:childTnLst>
                        <p:par>
                          <p:cTn id="1156" fill="hold">
                            <p:stCondLst>
                              <p:cond delay="0"/>
                            </p:stCondLst>
                            <p:childTnLst>
                              <p:par>
                                <p:cTn id="1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9" dur="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0" dur="500" fill="hold"/>
                                        <p:tgtEl>
                                          <p:spTgt spid="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9"/>
                  </p:tgtEl>
                </p:cond>
              </p:nextCondLst>
            </p:seq>
            <p:seq concurrent="1" nextAc="seek">
              <p:cTn id="1161" restart="whenNotActive" fill="hold" evtFilter="cancelBubble" nodeType="interactiveSeq">
                <p:stCondLst>
                  <p:cond evt="onClick" delay="0">
                    <p:tgtEl>
                      <p:spTgt spid="3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2" fill="hold">
                      <p:stCondLst>
                        <p:cond delay="0"/>
                      </p:stCondLst>
                      <p:childTnLst>
                        <p:par>
                          <p:cTn id="1163" fill="hold">
                            <p:stCondLst>
                              <p:cond delay="0"/>
                            </p:stCondLst>
                            <p:childTnLst>
                              <p:par>
                                <p:cTn id="11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6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7" dur="500" fill="hold"/>
                                        <p:tgtEl>
                                          <p:spTgt spid="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8" fill="hold">
                      <p:stCondLst>
                        <p:cond delay="indefinite"/>
                      </p:stCondLst>
                      <p:childTnLst>
                        <p:par>
                          <p:cTn id="1169" fill="hold">
                            <p:stCondLst>
                              <p:cond delay="0"/>
                            </p:stCondLst>
                            <p:childTnLst>
                              <p:par>
                                <p:cTn id="117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2" dur="5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3" dur="500" fill="hold"/>
                                        <p:tgtEl>
                                          <p:spTgt spid="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4" fill="hold">
                      <p:stCondLst>
                        <p:cond delay="indefinite"/>
                      </p:stCondLst>
                      <p:childTnLst>
                        <p:par>
                          <p:cTn id="1175" fill="hold">
                            <p:stCondLst>
                              <p:cond delay="0"/>
                            </p:stCondLst>
                            <p:childTnLst>
                              <p:par>
                                <p:cTn id="117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8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9" dur="500" fill="hold"/>
                                        <p:tgtEl>
                                          <p:spTgt spid="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0" fill="hold">
                      <p:stCondLst>
                        <p:cond delay="indefinite"/>
                      </p:stCondLst>
                      <p:childTnLst>
                        <p:par>
                          <p:cTn id="1181" fill="hold">
                            <p:stCondLst>
                              <p:cond delay="0"/>
                            </p:stCondLst>
                            <p:childTnLst>
                              <p:par>
                                <p:cTn id="11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4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5" dur="500" fill="hold"/>
                                        <p:tgtEl>
                                          <p:spTgt spid="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6" fill="hold">
                      <p:stCondLst>
                        <p:cond delay="indefinite"/>
                      </p:stCondLst>
                      <p:childTnLst>
                        <p:par>
                          <p:cTn id="1187" fill="hold">
                            <p:stCondLst>
                              <p:cond delay="0"/>
                            </p:stCondLst>
                            <p:childTnLst>
                              <p:par>
                                <p:cTn id="118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0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1" dur="500" fill="hold"/>
                                        <p:tgtEl>
                                          <p:spTgt spid="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2" fill="hold">
                      <p:stCondLst>
                        <p:cond delay="indefinite"/>
                      </p:stCondLst>
                      <p:childTnLst>
                        <p:par>
                          <p:cTn id="1193" fill="hold">
                            <p:stCondLst>
                              <p:cond delay="0"/>
                            </p:stCondLst>
                            <p:childTnLst>
                              <p:par>
                                <p:cTn id="1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6" dur="50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7" dur="500" fill="hold"/>
                                        <p:tgtEl>
                                          <p:spTgt spid="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8" fill="hold">
                      <p:stCondLst>
                        <p:cond delay="indefinite"/>
                      </p:stCondLst>
                      <p:childTnLst>
                        <p:par>
                          <p:cTn id="1199" fill="hold">
                            <p:stCondLst>
                              <p:cond delay="0"/>
                            </p:stCondLst>
                            <p:childTnLst>
                              <p:par>
                                <p:cTn id="12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2" dur="5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3" dur="500" fill="hold"/>
                                        <p:tgtEl>
                                          <p:spTgt spid="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4" fill="hold">
                      <p:stCondLst>
                        <p:cond delay="indefinite"/>
                      </p:stCondLst>
                      <p:childTnLst>
                        <p:par>
                          <p:cTn id="1205" fill="hold">
                            <p:stCondLst>
                              <p:cond delay="0"/>
                            </p:stCondLst>
                            <p:childTnLst>
                              <p:par>
                                <p:cTn id="12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8" dur="5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9" dur="500" fill="hold"/>
                                        <p:tgtEl>
                                          <p:spTgt spid="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0" fill="hold">
                      <p:stCondLst>
                        <p:cond delay="indefinite"/>
                      </p:stCondLst>
                      <p:childTnLst>
                        <p:par>
                          <p:cTn id="1211" fill="hold">
                            <p:stCondLst>
                              <p:cond delay="0"/>
                            </p:stCondLst>
                            <p:childTnLst>
                              <p:par>
                                <p:cTn id="12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4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5" dur="500" fill="hold"/>
                                        <p:tgtEl>
                                          <p:spTgt spid="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6" fill="hold">
                      <p:stCondLst>
                        <p:cond delay="indefinite"/>
                      </p:stCondLst>
                      <p:childTnLst>
                        <p:par>
                          <p:cTn id="1217" fill="hold">
                            <p:stCondLst>
                              <p:cond delay="0"/>
                            </p:stCondLst>
                            <p:childTnLst>
                              <p:par>
                                <p:cTn id="12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0" dur="5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1" dur="500" fill="hold"/>
                                        <p:tgtEl>
                                          <p:spTgt spid="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0"/>
                  </p:tgtEl>
                </p:cond>
              </p:nextCondLst>
            </p:seq>
            <p:seq concurrent="1" nextAc="seek">
              <p:cTn id="1222" restart="whenNotActive" fill="hold" evtFilter="cancelBubble" nodeType="interactiveSeq">
                <p:stCondLst>
                  <p:cond evt="onClick" delay="0">
                    <p:tgtEl>
                      <p:spTgt spid="3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3" fill="hold">
                      <p:stCondLst>
                        <p:cond delay="0"/>
                      </p:stCondLst>
                      <p:childTnLst>
                        <p:par>
                          <p:cTn id="1224" fill="hold">
                            <p:stCondLst>
                              <p:cond delay="0"/>
                            </p:stCondLst>
                            <p:childTnLst>
                              <p:par>
                                <p:cTn id="12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7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8" dur="500" fill="hold"/>
                                        <p:tgtEl>
                                          <p:spTgt spid="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9" fill="hold">
                      <p:stCondLst>
                        <p:cond delay="indefinite"/>
                      </p:stCondLst>
                      <p:childTnLst>
                        <p:par>
                          <p:cTn id="1230" fill="hold">
                            <p:stCondLst>
                              <p:cond delay="0"/>
                            </p:stCondLst>
                            <p:childTnLst>
                              <p:par>
                                <p:cTn id="12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3" dur="50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4" dur="500" fill="hold"/>
                                        <p:tgtEl>
                                          <p:spTgt spid="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5" fill="hold">
                      <p:stCondLst>
                        <p:cond delay="indefinite"/>
                      </p:stCondLst>
                      <p:childTnLst>
                        <p:par>
                          <p:cTn id="1236" fill="hold">
                            <p:stCondLst>
                              <p:cond delay="0"/>
                            </p:stCondLst>
                            <p:childTnLst>
                              <p:par>
                                <p:cTn id="12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9" dur="50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0" dur="500" fill="hold"/>
                                        <p:tgtEl>
                                          <p:spTgt spid="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1" fill="hold">
                      <p:stCondLst>
                        <p:cond delay="indefinite"/>
                      </p:stCondLst>
                      <p:childTnLst>
                        <p:par>
                          <p:cTn id="1242" fill="hold">
                            <p:stCondLst>
                              <p:cond delay="0"/>
                            </p:stCondLst>
                            <p:childTnLst>
                              <p:par>
                                <p:cTn id="12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5" dur="5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6" dur="500" fill="hold"/>
                                        <p:tgtEl>
                                          <p:spTgt spid="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7" fill="hold">
                      <p:stCondLst>
                        <p:cond delay="indefinite"/>
                      </p:stCondLst>
                      <p:childTnLst>
                        <p:par>
                          <p:cTn id="1248" fill="hold">
                            <p:stCondLst>
                              <p:cond delay="0"/>
                            </p:stCondLst>
                            <p:childTnLst>
                              <p:par>
                                <p:cTn id="12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1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2" dur="500" fill="hold"/>
                                        <p:tgtEl>
                                          <p:spTgt spid="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3" fill="hold">
                      <p:stCondLst>
                        <p:cond delay="indefinite"/>
                      </p:stCondLst>
                      <p:childTnLst>
                        <p:par>
                          <p:cTn id="1254" fill="hold">
                            <p:stCondLst>
                              <p:cond delay="0"/>
                            </p:stCondLst>
                            <p:childTnLst>
                              <p:par>
                                <p:cTn id="12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7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8" dur="500" fill="hold"/>
                                        <p:tgtEl>
                                          <p:spTgt spid="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9" fill="hold">
                      <p:stCondLst>
                        <p:cond delay="indefinite"/>
                      </p:stCondLst>
                      <p:childTnLst>
                        <p:par>
                          <p:cTn id="1260" fill="hold">
                            <p:stCondLst>
                              <p:cond delay="0"/>
                            </p:stCondLst>
                            <p:childTnLst>
                              <p:par>
                                <p:cTn id="1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3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4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5" fill="hold">
                      <p:stCondLst>
                        <p:cond delay="indefinite"/>
                      </p:stCondLst>
                      <p:childTnLst>
                        <p:par>
                          <p:cTn id="1266" fill="hold">
                            <p:stCondLst>
                              <p:cond delay="0"/>
                            </p:stCondLst>
                            <p:childTnLst>
                              <p:par>
                                <p:cTn id="12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9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0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1" fill="hold">
                      <p:stCondLst>
                        <p:cond delay="indefinite"/>
                      </p:stCondLst>
                      <p:childTnLst>
                        <p:par>
                          <p:cTn id="1272" fill="hold">
                            <p:stCondLst>
                              <p:cond delay="0"/>
                            </p:stCondLst>
                            <p:childTnLst>
                              <p:par>
                                <p:cTn id="12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5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6" dur="500" fill="hold"/>
                                        <p:tgtEl>
                                          <p:spTgt spid="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7" fill="hold">
                      <p:stCondLst>
                        <p:cond delay="indefinite"/>
                      </p:stCondLst>
                      <p:childTnLst>
                        <p:par>
                          <p:cTn id="1278" fill="hold">
                            <p:stCondLst>
                              <p:cond delay="0"/>
                            </p:stCondLst>
                            <p:childTnLst>
                              <p:par>
                                <p:cTn id="12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1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2" dur="500" fill="hold"/>
                                        <p:tgtEl>
                                          <p:spTgt spid="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1"/>
                  </p:tgtEl>
                </p:cond>
              </p:nextCondLst>
            </p:seq>
          </p:childTnLst>
        </p:cTn>
      </p:par>
    </p:tnLst>
    <p:bldLst>
      <p:bldP spid="25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43" grpId="0" animBg="1"/>
      <p:bldP spid="44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4" grpId="0" animBg="1"/>
      <p:bldP spid="255" grpId="0" animBg="1"/>
      <p:bldP spid="256" grpId="0" animBg="1"/>
      <p:bldP spid="257" grpId="0" animBg="1"/>
      <p:bldP spid="258" grpId="0" animBg="1"/>
      <p:bldP spid="259" grpId="0" animBg="1"/>
      <p:bldP spid="260" grpId="0" animBg="1"/>
      <p:bldP spid="261" grpId="0" animBg="1"/>
      <p:bldP spid="262" grpId="0" animBg="1"/>
      <p:bldP spid="263" grpId="0" animBg="1"/>
      <p:bldP spid="264" grpId="0" animBg="1"/>
      <p:bldP spid="265" grpId="0" animBg="1"/>
      <p:bldP spid="266" grpId="0" animBg="1"/>
      <p:bldP spid="145" grpId="0" animBg="1"/>
      <p:bldP spid="146" grpId="0" animBg="1"/>
      <p:bldP spid="267" grpId="0" animBg="1"/>
      <p:bldP spid="268" grpId="0" animBg="1"/>
      <p:bldP spid="269" grpId="0" animBg="1"/>
      <p:bldP spid="270" grpId="0" animBg="1"/>
      <p:bldP spid="271" grpId="0" animBg="1"/>
      <p:bldP spid="272" grpId="0" animBg="1"/>
      <p:bldP spid="273" grpId="0" animBg="1"/>
      <p:bldP spid="274" grpId="0" animBg="1"/>
      <p:bldP spid="362" grpId="0" animBg="1"/>
      <p:bldP spid="363" grpId="0" animBg="1"/>
      <p:bldP spid="364" grpId="0" animBg="1"/>
      <p:bldP spid="365" grpId="0" animBg="1"/>
      <p:bldP spid="366" grpId="0" animBg="1"/>
      <p:bldP spid="367" grpId="0" animBg="1"/>
      <p:bldP spid="368" grpId="0" animBg="1"/>
      <p:bldP spid="369" grpId="0" animBg="1"/>
      <p:bldP spid="370" grpId="0" animBg="1"/>
      <p:bldP spid="371" grpId="0" animBg="1"/>
      <p:bldP spid="372" grpId="0" animBg="1"/>
      <p:bldP spid="373" grpId="0" animBg="1"/>
      <p:bldP spid="374" grpId="0" animBg="1"/>
      <p:bldP spid="375" grpId="0" animBg="1"/>
      <p:bldP spid="376" grpId="0" animBg="1"/>
      <p:bldP spid="377" grpId="0" animBg="1"/>
      <p:bldP spid="378" grpId="0" animBg="1"/>
      <p:bldP spid="379" grpId="0" animBg="1"/>
      <p:bldP spid="380" grpId="0" animBg="1"/>
      <p:bldP spid="381" grpId="0" animBg="1"/>
      <p:bldP spid="382" grpId="0" animBg="1"/>
      <p:bldP spid="383" grpId="0" animBg="1"/>
      <p:bldP spid="384" grpId="0" animBg="1"/>
      <p:bldP spid="385" grpId="0" animBg="1"/>
      <p:bldP spid="386" grpId="0" animBg="1"/>
      <p:bldP spid="387" grpId="0" animBg="1"/>
      <p:bldP spid="388" grpId="0" animBg="1"/>
      <p:bldP spid="389" grpId="0" animBg="1"/>
      <p:bldP spid="390" grpId="0" animBg="1"/>
      <p:bldP spid="391" grpId="0" animBg="1"/>
      <p:bldP spid="392" grpId="0" animBg="1"/>
      <p:bldP spid="393" grpId="0" animBg="1"/>
      <p:bldP spid="394" grpId="0" animBg="1"/>
      <p:bldP spid="395" grpId="0" animBg="1"/>
      <p:bldP spid="396" grpId="0" animBg="1"/>
      <p:bldP spid="397" grpId="0" animBg="1"/>
      <p:bldP spid="398" grpId="0" animBg="1"/>
      <p:bldP spid="399" grpId="0" animBg="1"/>
      <p:bldP spid="400" grpId="0" animBg="1"/>
      <p:bldP spid="401" grpId="0" animBg="1"/>
      <p:bldP spid="402" grpId="0" animBg="1"/>
      <p:bldP spid="403" grpId="0" animBg="1"/>
      <p:bldP spid="404" grpId="0" animBg="1"/>
      <p:bldP spid="405" grpId="0" animBg="1"/>
      <p:bldP spid="406" grpId="0" animBg="1"/>
      <p:bldP spid="407" grpId="0" animBg="1"/>
      <p:bldP spid="408" grpId="0" animBg="1"/>
      <p:bldP spid="409" grpId="0" animBg="1"/>
      <p:bldP spid="410" grpId="0" animBg="1"/>
      <p:bldP spid="411" grpId="0" animBg="1"/>
      <p:bldP spid="412" grpId="0" animBg="1"/>
      <p:bldP spid="413" grpId="0" animBg="1"/>
      <p:bldP spid="414" grpId="0" animBg="1"/>
      <p:bldP spid="415" grpId="0" animBg="1"/>
      <p:bldP spid="416" grpId="0" animBg="1"/>
      <p:bldP spid="417" grpId="0" animBg="1"/>
      <p:bldP spid="418" grpId="0" animBg="1"/>
      <p:bldP spid="419" grpId="0" animBg="1"/>
      <p:bldP spid="420" grpId="0" animBg="1"/>
      <p:bldP spid="421" grpId="0" animBg="1"/>
      <p:bldP spid="422" grpId="0" animBg="1"/>
      <p:bldP spid="423" grpId="0" animBg="1"/>
      <p:bldP spid="424" grpId="0" animBg="1"/>
      <p:bldP spid="425" grpId="0" animBg="1"/>
      <p:bldP spid="426" grpId="0" animBg="1"/>
      <p:bldP spid="427" grpId="0" animBg="1"/>
      <p:bldP spid="428" grpId="0" animBg="1"/>
      <p:bldP spid="429" grpId="0" animBg="1"/>
      <p:bldP spid="430" grpId="0" animBg="1"/>
      <p:bldP spid="431" grpId="0" animBg="1"/>
      <p:bldP spid="432" grpId="0" animBg="1"/>
      <p:bldP spid="433" grpId="0" animBg="1"/>
      <p:bldP spid="434" grpId="0" animBg="1"/>
      <p:bldP spid="435" grpId="0" animBg="1"/>
      <p:bldP spid="436" grpId="0" animBg="1"/>
      <p:bldP spid="437" grpId="0" animBg="1"/>
      <p:bldP spid="438" grpId="0" animBg="1"/>
      <p:bldP spid="439" grpId="0" animBg="1"/>
      <p:bldP spid="440" grpId="0" animBg="1"/>
      <p:bldP spid="44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24</Words>
  <Application>Microsoft Office PowerPoint</Application>
  <PresentationFormat>Экран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Бекежан Айткалиев</cp:lastModifiedBy>
  <cp:revision>20</cp:revision>
  <dcterms:created xsi:type="dcterms:W3CDTF">2023-01-23T09:27:54Z</dcterms:created>
  <dcterms:modified xsi:type="dcterms:W3CDTF">2023-01-24T06:38:22Z</dcterms:modified>
</cp:coreProperties>
</file>