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E4FBC-9818-4F9C-8A37-FFC58D765D75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9D5E3-4ED0-425F-8FDB-C745E9383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7AAD-5286-4C1D-B9FA-2289DFB297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1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7AAD-5286-4C1D-B9FA-2289DFB297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0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7AAD-5286-4C1D-B9FA-2289DFB297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8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7AAD-5286-4C1D-B9FA-2289DFB297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3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7B9C-90CA-4E39-9009-0E3FACB0F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85BC0-C2D3-477C-BED6-F0F80C131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EFEBE-4135-44D4-AE49-98562671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728A-8D11-4035-95D5-A49B056B8749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CFB27-3116-4C25-B60F-78B27CE9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97EBD-C72F-4F84-A6BC-D8FCD727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896C6-B9B8-4E9C-88AF-ED6E2186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E4F19E-4A83-4C07-B596-3237CADF3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F4359-F2D8-4441-A1A8-E637A758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1B0E-C027-4204-8832-DE48A1335099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1E635-9096-4C12-893E-8AE5840D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9D7C5-8108-418B-873C-552AEC52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5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9814EE-D27F-4548-9A02-25EB38D7E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53652-FC64-49A1-9DA0-1D2FD065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2379B-E80C-41A0-8CC3-5094E1C6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6B57-7A28-4C6D-A05B-C835B5545DC7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E1521-46D0-443C-B898-FF71DA2C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0BBD15-AD70-42BB-A825-B530D794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AD480-851B-475D-886A-6221D147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AB983-9B0B-4374-8EB0-BA1A7E11D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DD147-2D63-49D7-BC09-BECF774D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96EE-5CB8-459D-9B12-F83480958D8F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5D0E9-F6F1-4D02-BEC7-74F4936F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7F77D-8F22-47A8-AB8F-6B9C1751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4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72F87-F9D7-4B0E-9D55-D5961EC4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D7035-A23D-42D8-BC74-61FEFC39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C493-9C15-417F-8F66-229A68F1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9FF-A9A0-4BD6-AF39-179C88C9D522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027C0-A613-4303-B8DE-E4B6F3FD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E082A-D18A-4DE5-B220-E97D29AA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64AC8-8B6A-4167-BAFE-6E352AE6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0126A-E282-494C-98CD-4C0D3948E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2BDEA-A01A-4C90-A9A1-AD1A78E94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32FB-0A10-4261-8780-3AC9C4CC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DA42-24A7-4117-BACF-89D33B67A833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40355-992B-461E-B9E4-F2F7B89E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961DD-AB97-4310-A9DC-C15E789A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4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51B6D-91B3-4E97-9759-C8B9B3B1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F755F8-793C-41DC-A907-3638EEED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86BB48-1F06-4577-80D2-77353BD7A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379289-D61D-4A66-92B5-957A11B8F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FA783F-8D04-4617-9C59-630071346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02EEA3-ECBF-405D-8229-E9668212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8E96-8209-4F6C-92E7-64121061554E}" type="datetime1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0D8A6F-54EF-40B0-9AED-81D1D315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663177-F284-4FF7-83A4-72403A79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3B214-AE5C-4E98-87CD-40AB0A86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350286-A376-42A5-A8D3-13BB053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4A5B-CD97-43B1-ADAE-D5DCBFEAC5BE}" type="datetime1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BE102A-F732-46ED-887C-4E41F418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814002-76D9-4B04-B47C-1C6FCA38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8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10603D-21FF-442D-8557-3E35DCB1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77C-EFBC-4FF7-A218-00D4F4CD2363}" type="datetime1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59A74A-FD04-4275-ABEF-8E14B191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58BB09-2877-4375-A7E4-FE4311C3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6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BAD0-3121-4FD1-AC90-D792E9BE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14E5C-8971-4C43-9DAD-133C62A8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081AFD-AE2C-40E4-AEF5-96B12430A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F80B5-8D7A-4D69-9005-7B5D1CF5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8680-0A5E-4F9E-AAEA-E96735A712DF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42076B-D27D-4B71-95D9-49193DBE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091ABD-FCF3-4AE8-8471-FF8A83A1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3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3B99-46C7-41AD-864E-E7AF5551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A2E502-D38F-4D32-A58D-BBA5C1C73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666ECA-4C3B-4E26-9CA5-A400282BF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F864DB-1578-49B7-B668-1E1E303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EA2A-6389-4FF6-8B09-78AA10EBF5CF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77D3EA-CA09-44A2-8AE8-74275CA4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logoped_ksenuya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96C5A-2722-4808-84AE-76AEDE69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6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65B94-4D9D-4DAC-9403-CD45D73C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901149-C0E4-4859-90E5-B4822018E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B4188-104E-4738-8315-DBC6F07D9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A45E-BD55-4B3B-A7FA-6DAD802BC298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C334C-6E43-45B2-B0BA-49AEEA0C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logoped_ksenuya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104CC-8A6B-4983-B424-F768F799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B354-2406-4C6D-8E02-CEE2A22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9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11C0D9-CE09-424B-9AC5-A0BB607B2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19" y="785881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3D5C76-D54B-45BC-93D5-13365542A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583"/>
          <a:stretch/>
        </p:blipFill>
        <p:spPr>
          <a:xfrm>
            <a:off x="2512367" y="5104942"/>
            <a:ext cx="5717659" cy="2179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3B7F1-6AC4-468E-A39A-B8D114AB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2" y="816098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2CA0F0-A03B-487A-A7CA-A96849B0731A}"/>
              </a:ext>
            </a:extLst>
          </p:cNvPr>
          <p:cNvSpPr txBox="1"/>
          <p:nvPr/>
        </p:nvSpPr>
        <p:spPr>
          <a:xfrm>
            <a:off x="2334644" y="4226435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6200A0-C165-4FA3-A9DF-E8C421FDC95A}"/>
              </a:ext>
            </a:extLst>
          </p:cNvPr>
          <p:cNvSpPr txBox="1"/>
          <p:nvPr/>
        </p:nvSpPr>
        <p:spPr>
          <a:xfrm>
            <a:off x="6924305" y="329833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11723A-1305-4953-A626-2A38BFA64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" y="77069"/>
            <a:ext cx="152414" cy="152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FDF82-AFE6-47AF-AFF2-C57CC624A734}"/>
              </a:ext>
            </a:extLst>
          </p:cNvPr>
          <p:cNvSpPr txBox="1"/>
          <p:nvPr/>
        </p:nvSpPr>
        <p:spPr>
          <a:xfrm>
            <a:off x="190772" y="0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KZ PF Monumenta Pro" panose="02000505080000020004" pitchFamily="2" charset="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uk.online_bilim</a:t>
            </a:r>
            <a:endParaRPr lang="ru-RU" sz="1200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1" name="TextBox 40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0B68A6B-6460-45B5-8558-07B02D1E09E1}"/>
              </a:ext>
            </a:extLst>
          </p:cNvPr>
          <p:cNvSpPr txBox="1"/>
          <p:nvPr/>
        </p:nvSpPr>
        <p:spPr>
          <a:xfrm>
            <a:off x="1254982" y="1946804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Дұрыс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0FD275-5C5A-47B2-BDC6-9C1253751045}"/>
              </a:ext>
            </a:extLst>
          </p:cNvPr>
          <p:cNvSpPr txBox="1"/>
          <p:nvPr/>
        </p:nvSpPr>
        <p:spPr>
          <a:xfrm>
            <a:off x="4643713" y="5905268"/>
            <a:ext cx="323372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Сұрақ</a:t>
            </a:r>
            <a:r>
              <a:rPr lang="ru-RU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№1</a:t>
            </a:r>
            <a:endParaRPr lang="ru-RU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1028" name="Picture 4" descr="https://avatars.mds.yandex.net/get-zen_doc/1586459/pub_5d918c5395aa9f00b0a15c26_5d918c73bd639600b14ca874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09" y="4226435"/>
            <a:ext cx="2148311" cy="25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DA50C3-214F-44D1-9547-8B7F47777EB8}"/>
              </a:ext>
            </a:extLst>
          </p:cNvPr>
          <p:cNvSpPr txBox="1"/>
          <p:nvPr/>
        </p:nvSpPr>
        <p:spPr>
          <a:xfrm>
            <a:off x="7016670" y="2102978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Қате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11C0D9-CE09-424B-9AC5-A0BB607B2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19" y="785881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3D5C76-D54B-45BC-93D5-13365542A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583"/>
          <a:stretch/>
        </p:blipFill>
        <p:spPr>
          <a:xfrm>
            <a:off x="2512367" y="5104942"/>
            <a:ext cx="5717659" cy="2179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3B7F1-6AC4-468E-A39A-B8D114AB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2" y="816098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2CA0F0-A03B-487A-A7CA-A96849B0731A}"/>
              </a:ext>
            </a:extLst>
          </p:cNvPr>
          <p:cNvSpPr txBox="1"/>
          <p:nvPr/>
        </p:nvSpPr>
        <p:spPr>
          <a:xfrm>
            <a:off x="2334644" y="4226435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6200A0-C165-4FA3-A9DF-E8C421FDC95A}"/>
              </a:ext>
            </a:extLst>
          </p:cNvPr>
          <p:cNvSpPr txBox="1"/>
          <p:nvPr/>
        </p:nvSpPr>
        <p:spPr>
          <a:xfrm>
            <a:off x="6924305" y="329833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11723A-1305-4953-A626-2A38BFA64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" y="77069"/>
            <a:ext cx="152414" cy="152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FDF82-AFE6-47AF-AFF2-C57CC624A734}"/>
              </a:ext>
            </a:extLst>
          </p:cNvPr>
          <p:cNvSpPr txBox="1"/>
          <p:nvPr/>
        </p:nvSpPr>
        <p:spPr>
          <a:xfrm>
            <a:off x="190772" y="0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KZ PF Monumenta Pro" panose="02000505080000020004" pitchFamily="2" charset="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uk.online_bilim</a:t>
            </a:r>
            <a:endParaRPr lang="ru-RU" sz="1200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1" name="TextBox 40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0B68A6B-6460-45B5-8558-07B02D1E09E1}"/>
              </a:ext>
            </a:extLst>
          </p:cNvPr>
          <p:cNvSpPr txBox="1"/>
          <p:nvPr/>
        </p:nvSpPr>
        <p:spPr>
          <a:xfrm>
            <a:off x="7122629" y="2035657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Дұрыс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0FD275-5C5A-47B2-BDC6-9C1253751045}"/>
              </a:ext>
            </a:extLst>
          </p:cNvPr>
          <p:cNvSpPr txBox="1"/>
          <p:nvPr/>
        </p:nvSpPr>
        <p:spPr>
          <a:xfrm>
            <a:off x="4643713" y="5905268"/>
            <a:ext cx="323372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Сұрақ</a:t>
            </a:r>
            <a:r>
              <a:rPr lang="ru-RU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1028" name="Picture 4" descr="https://avatars.mds.yandex.net/get-zen_doc/1586459/pub_5d918c5395aa9f00b0a15c26_5d918c73bd639600b14ca874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09" y="4226435"/>
            <a:ext cx="2148311" cy="25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DA50C3-214F-44D1-9547-8B7F47777EB8}"/>
              </a:ext>
            </a:extLst>
          </p:cNvPr>
          <p:cNvSpPr txBox="1"/>
          <p:nvPr/>
        </p:nvSpPr>
        <p:spPr>
          <a:xfrm>
            <a:off x="1245120" y="2035657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Қате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9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11C0D9-CE09-424B-9AC5-A0BB607B2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19" y="785881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3D5C76-D54B-45BC-93D5-13365542A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583"/>
          <a:stretch/>
        </p:blipFill>
        <p:spPr>
          <a:xfrm>
            <a:off x="2512367" y="5104942"/>
            <a:ext cx="5717659" cy="2179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3B7F1-6AC4-468E-A39A-B8D114AB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2" y="816098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2CA0F0-A03B-487A-A7CA-A96849B0731A}"/>
              </a:ext>
            </a:extLst>
          </p:cNvPr>
          <p:cNvSpPr txBox="1"/>
          <p:nvPr/>
        </p:nvSpPr>
        <p:spPr>
          <a:xfrm>
            <a:off x="2334644" y="4226435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6200A0-C165-4FA3-A9DF-E8C421FDC95A}"/>
              </a:ext>
            </a:extLst>
          </p:cNvPr>
          <p:cNvSpPr txBox="1"/>
          <p:nvPr/>
        </p:nvSpPr>
        <p:spPr>
          <a:xfrm>
            <a:off x="6924305" y="329833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11723A-1305-4953-A626-2A38BFA64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" y="77069"/>
            <a:ext cx="152414" cy="152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FDF82-AFE6-47AF-AFF2-C57CC624A734}"/>
              </a:ext>
            </a:extLst>
          </p:cNvPr>
          <p:cNvSpPr txBox="1"/>
          <p:nvPr/>
        </p:nvSpPr>
        <p:spPr>
          <a:xfrm>
            <a:off x="190772" y="0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KZ PF Monumenta Pro" panose="02000505080000020004" pitchFamily="2" charset="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uk.online_bilim</a:t>
            </a:r>
            <a:endParaRPr lang="ru-RU" sz="1200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1" name="TextBox 40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0B68A6B-6460-45B5-8558-07B02D1E09E1}"/>
              </a:ext>
            </a:extLst>
          </p:cNvPr>
          <p:cNvSpPr txBox="1"/>
          <p:nvPr/>
        </p:nvSpPr>
        <p:spPr>
          <a:xfrm>
            <a:off x="1254982" y="1946804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Дұрыс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0FD275-5C5A-47B2-BDC6-9C1253751045}"/>
              </a:ext>
            </a:extLst>
          </p:cNvPr>
          <p:cNvSpPr txBox="1"/>
          <p:nvPr/>
        </p:nvSpPr>
        <p:spPr>
          <a:xfrm>
            <a:off x="4643713" y="5905268"/>
            <a:ext cx="323372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Сұрақ</a:t>
            </a:r>
            <a:r>
              <a:rPr lang="ru-RU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3</a:t>
            </a:r>
            <a:endParaRPr lang="ru-RU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1028" name="Picture 4" descr="https://avatars.mds.yandex.net/get-zen_doc/1586459/pub_5d918c5395aa9f00b0a15c26_5d918c73bd639600b14ca874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09" y="4226435"/>
            <a:ext cx="2148311" cy="25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DA50C3-214F-44D1-9547-8B7F47777EB8}"/>
              </a:ext>
            </a:extLst>
          </p:cNvPr>
          <p:cNvSpPr txBox="1"/>
          <p:nvPr/>
        </p:nvSpPr>
        <p:spPr>
          <a:xfrm>
            <a:off x="7016670" y="2102978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Қате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11C0D9-CE09-424B-9AC5-A0BB607B2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19" y="785881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3D5C76-D54B-45BC-93D5-13365542A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583"/>
          <a:stretch/>
        </p:blipFill>
        <p:spPr>
          <a:xfrm>
            <a:off x="2512367" y="5104942"/>
            <a:ext cx="5717659" cy="2179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3B7F1-6AC4-468E-A39A-B8D114AB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2" y="816098"/>
            <a:ext cx="4589661" cy="36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2CA0F0-A03B-487A-A7CA-A96849B0731A}"/>
              </a:ext>
            </a:extLst>
          </p:cNvPr>
          <p:cNvSpPr txBox="1"/>
          <p:nvPr/>
        </p:nvSpPr>
        <p:spPr>
          <a:xfrm>
            <a:off x="2334644" y="4226435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6200A0-C165-4FA3-A9DF-E8C421FDC95A}"/>
              </a:ext>
            </a:extLst>
          </p:cNvPr>
          <p:cNvSpPr txBox="1"/>
          <p:nvPr/>
        </p:nvSpPr>
        <p:spPr>
          <a:xfrm>
            <a:off x="6924305" y="329833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11723A-1305-4953-A626-2A38BFA64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" y="77069"/>
            <a:ext cx="152414" cy="152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FDF82-AFE6-47AF-AFF2-C57CC624A734}"/>
              </a:ext>
            </a:extLst>
          </p:cNvPr>
          <p:cNvSpPr txBox="1"/>
          <p:nvPr/>
        </p:nvSpPr>
        <p:spPr>
          <a:xfrm>
            <a:off x="190772" y="0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KZ PF Monumenta Pro" panose="02000505080000020004" pitchFamily="2" charset="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uk.online_bilim</a:t>
            </a:r>
            <a:endParaRPr lang="ru-RU" sz="1200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1" name="TextBox 40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0B68A6B-6460-45B5-8558-07B02D1E09E1}"/>
              </a:ext>
            </a:extLst>
          </p:cNvPr>
          <p:cNvSpPr txBox="1"/>
          <p:nvPr/>
        </p:nvSpPr>
        <p:spPr>
          <a:xfrm>
            <a:off x="7122629" y="2035657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Дұрыс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0FD275-5C5A-47B2-BDC6-9C1253751045}"/>
              </a:ext>
            </a:extLst>
          </p:cNvPr>
          <p:cNvSpPr txBox="1"/>
          <p:nvPr/>
        </p:nvSpPr>
        <p:spPr>
          <a:xfrm>
            <a:off x="4643713" y="5905268"/>
            <a:ext cx="323372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Сұрақ</a:t>
            </a:r>
            <a:r>
              <a:rPr lang="ru-RU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4</a:t>
            </a:r>
            <a:endParaRPr lang="ru-RU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  <p:pic>
        <p:nvPicPr>
          <p:cNvPr id="1028" name="Picture 4" descr="https://avatars.mds.yandex.net/get-zen_doc/1586459/pub_5d918c5395aa9f00b0a15c26_5d918c73bd639600b14ca874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09" y="4226435"/>
            <a:ext cx="2148311" cy="25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DA50C3-214F-44D1-9547-8B7F47777EB8}"/>
              </a:ext>
            </a:extLst>
          </p:cNvPr>
          <p:cNvSpPr txBox="1"/>
          <p:nvPr/>
        </p:nvSpPr>
        <p:spPr>
          <a:xfrm>
            <a:off x="1245120" y="2035657"/>
            <a:ext cx="327076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Қате</a:t>
            </a:r>
            <a:r>
              <a:rPr lang="ru-RU" sz="3200" b="1" dirty="0">
                <a:solidFill>
                  <a:schemeClr val="bg1"/>
                </a:solidFill>
                <a:latin typeface="KZ PF Monumenta Pro" panose="02000505080000020004" pitchFamily="2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KZ PF Monumenta Pro" panose="02000505080000020004" pitchFamily="2" charset="0"/>
              </a:rPr>
              <a:t>нұсқа</a:t>
            </a:r>
            <a:endParaRPr lang="ru-RU" sz="3200" b="1" dirty="0">
              <a:solidFill>
                <a:schemeClr val="bg1"/>
              </a:solidFill>
              <a:latin typeface="KZ PF Monumenta Pro" panose="02000505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2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80</Words>
  <Application>Microsoft Office PowerPoint</Application>
  <PresentationFormat>Широкоэкранный</PresentationFormat>
  <Paragraphs>24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KZ PF Monumenta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</cp:lastModifiedBy>
  <cp:revision>8</cp:revision>
  <dcterms:created xsi:type="dcterms:W3CDTF">2022-01-31T04:56:39Z</dcterms:created>
  <dcterms:modified xsi:type="dcterms:W3CDTF">2023-08-28T09:46:51Z</dcterms:modified>
</cp:coreProperties>
</file>