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3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8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7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8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0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2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4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6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7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4D3E-85B6-45A8-9C8C-7B8D4D2D3D90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3923-0285-4BE8-BCA6-D6AE59C6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2A42E0B-F329-D29A-349E-8C7238717978}"/>
              </a:ext>
            </a:extLst>
          </p:cNvPr>
          <p:cNvSpPr txBox="1"/>
          <p:nvPr/>
        </p:nvSpPr>
        <p:spPr>
          <a:xfrm>
            <a:off x="286102" y="2616373"/>
            <a:ext cx="4954303" cy="2042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388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388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Білімім</a:t>
            </a:r>
            <a:r>
              <a:rPr lang="ru-RU" sz="4388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ОТАНЫМА»</a:t>
            </a:r>
            <a:br>
              <a:rPr lang="ru-RU" sz="4388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3900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сағаты</a:t>
            </a:r>
            <a:endParaRPr lang="ru-RU" sz="39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8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8F01A-49E7-1D65-5811-F67B7245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445827"/>
            <a:ext cx="8543925" cy="107702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9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</a:t>
            </a:r>
            <a:r>
              <a:rPr lang="ru-RU" sz="2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-Фараби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FF1F94-8B7F-2A6C-CE2A-B67852B25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1662"/>
            <a:ext cx="9906000" cy="19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1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ADEA41-5351-B893-B0E9-4CD93F9F980B}"/>
              </a:ext>
            </a:extLst>
          </p:cNvPr>
          <p:cNvSpPr/>
          <p:nvPr/>
        </p:nvSpPr>
        <p:spPr>
          <a:xfrm>
            <a:off x="492693" y="1838088"/>
            <a:ext cx="6855995" cy="20604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9179D9D-233B-D288-A706-868019F29865}"/>
              </a:ext>
            </a:extLst>
          </p:cNvPr>
          <p:cNvSpPr/>
          <p:nvPr/>
        </p:nvSpPr>
        <p:spPr>
          <a:xfrm>
            <a:off x="289358" y="1685375"/>
            <a:ext cx="3988468" cy="206042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63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463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endParaRPr lang="ru-RU" sz="1463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3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өміріне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қалыптасыуына</a:t>
            </a:r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AACD1A5-72CC-91CD-8E80-AA840D7FC8DA}"/>
              </a:ext>
            </a:extLst>
          </p:cNvPr>
          <p:cNvSpPr/>
          <p:nvPr/>
        </p:nvSpPr>
        <p:spPr>
          <a:xfrm>
            <a:off x="5363577" y="1620926"/>
            <a:ext cx="3970221" cy="21893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52C87-3ECC-291B-6EEE-D83A4A3A07CA}"/>
              </a:ext>
            </a:extLst>
          </p:cNvPr>
          <p:cNvSpPr txBox="1"/>
          <p:nvPr/>
        </p:nvSpPr>
        <p:spPr>
          <a:xfrm>
            <a:off x="5560394" y="1838088"/>
            <a:ext cx="3704322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6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6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46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endParaRPr lang="ru-RU" sz="1463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білік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дағдылардың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құзыреттіліктердің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дағдылардың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алдына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қойған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мақсаттарына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дайындығынан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көрінетін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</a:t>
            </a:r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5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00D84B-0162-6B86-B72D-D836DE0B7A19}"/>
              </a:ext>
            </a:extLst>
          </p:cNvPr>
          <p:cNvSpPr txBox="1"/>
          <p:nvPr/>
        </p:nvSpPr>
        <p:spPr>
          <a:xfrm>
            <a:off x="847224" y="1328426"/>
            <a:ext cx="8211553" cy="4219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50" b="1" i="1" u="sng" dirty="0" err="1">
                <a:solidFill>
                  <a:srgbClr val="FFFF00"/>
                </a:solidFill>
              </a:rPr>
              <a:t>Негізгі</a:t>
            </a:r>
            <a:r>
              <a:rPr lang="ru-RU" sz="1950" b="1" i="1" u="sng" dirty="0">
                <a:solidFill>
                  <a:srgbClr val="FFFF00"/>
                </a:solidFill>
              </a:rPr>
              <a:t> </a:t>
            </a:r>
            <a:r>
              <a:rPr lang="ru-RU" sz="1950" b="1" i="1" u="sng" dirty="0" err="1">
                <a:solidFill>
                  <a:srgbClr val="FFFF00"/>
                </a:solidFill>
              </a:rPr>
              <a:t>міндеттері</a:t>
            </a:r>
            <a:r>
              <a:rPr lang="ru-RU" sz="1950" b="1" i="1" u="sng" dirty="0">
                <a:solidFill>
                  <a:srgbClr val="FFFF00"/>
                </a:solidFill>
              </a:rPr>
              <a:t>:</a:t>
            </a:r>
          </a:p>
          <a:p>
            <a:endParaRPr lang="ru-RU" sz="1463" dirty="0">
              <a:solidFill>
                <a:srgbClr val="FFFF00"/>
              </a:solidFill>
            </a:endParaRPr>
          </a:p>
          <a:p>
            <a:r>
              <a:rPr lang="ru-RU" sz="1463" dirty="0">
                <a:solidFill>
                  <a:srgbClr val="FFFF00"/>
                </a:solidFill>
              </a:rPr>
              <a:t>* Жеке </a:t>
            </a:r>
            <a:r>
              <a:rPr lang="ru-RU" sz="1463" dirty="0" err="1">
                <a:solidFill>
                  <a:srgbClr val="FFFF00"/>
                </a:solidFill>
              </a:rPr>
              <a:t>және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қоғам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өміріне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қажетті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әрі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қарай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кәсіби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білім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алуы</a:t>
            </a:r>
            <a:r>
              <a:rPr lang="ru-RU" sz="1463" dirty="0">
                <a:solidFill>
                  <a:srgbClr val="FFFF00"/>
                </a:solidFill>
              </a:rPr>
              <a:t> мен </a:t>
            </a:r>
            <a:r>
              <a:rPr lang="ru-RU" sz="1463" dirty="0" err="1">
                <a:solidFill>
                  <a:srgbClr val="FFFF00"/>
                </a:solidFill>
              </a:rPr>
              <a:t>жұмысқа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орналасуының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негізі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ретінде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сапалы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білім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алу</a:t>
            </a:r>
            <a:r>
              <a:rPr lang="ru-RU" sz="1463" dirty="0">
                <a:solidFill>
                  <a:srgbClr val="FFFF00"/>
                </a:solidFill>
              </a:rPr>
              <a:t>;</a:t>
            </a:r>
          </a:p>
          <a:p>
            <a:r>
              <a:rPr lang="ru-RU" sz="1463" dirty="0">
                <a:solidFill>
                  <a:srgbClr val="FFFF00"/>
                </a:solidFill>
              </a:rPr>
              <a:t>* </a:t>
            </a:r>
            <a:r>
              <a:rPr lang="ru-RU" sz="1463" dirty="0" err="1">
                <a:solidFill>
                  <a:srgbClr val="FFFF00"/>
                </a:solidFill>
              </a:rPr>
              <a:t>Өзінің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білім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алу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қызметін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тиімді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жоспарлау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ұйымдастыру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білімдерді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меңгеруде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өз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іс-әрекеттерінің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рефлексиясын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жүзеге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асыру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және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талдау</a:t>
            </a:r>
            <a:r>
              <a:rPr lang="ru-RU" sz="1463" dirty="0">
                <a:solidFill>
                  <a:srgbClr val="FFFF00"/>
                </a:solidFill>
              </a:rPr>
              <a:t>;</a:t>
            </a:r>
          </a:p>
          <a:p>
            <a:r>
              <a:rPr lang="ru-RU" sz="1463" dirty="0">
                <a:solidFill>
                  <a:srgbClr val="FFFF00"/>
                </a:solidFill>
              </a:rPr>
              <a:t>* </a:t>
            </a:r>
            <a:r>
              <a:rPr lang="ru-RU" sz="1463" dirty="0" err="1">
                <a:solidFill>
                  <a:srgbClr val="FFFF00"/>
                </a:solidFill>
              </a:rPr>
              <a:t>Түрлі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өмірлік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жағдаяттарда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өз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бетімен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шешім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қабылдау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және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әрекет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жасау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өз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тұжырымдарын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дәйектеу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және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айналадағылармен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өзара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қарым-қатынас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орнату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орын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алып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отырған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әлеуметтік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жағдайларға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баға</a:t>
            </a:r>
            <a:r>
              <a:rPr lang="ru-RU" sz="1463" dirty="0">
                <a:solidFill>
                  <a:srgbClr val="FFFF00"/>
                </a:solidFill>
              </a:rPr>
              <a:t> беру;</a:t>
            </a:r>
          </a:p>
          <a:p>
            <a:r>
              <a:rPr lang="ru-RU" sz="1463" dirty="0">
                <a:solidFill>
                  <a:srgbClr val="FFFF00"/>
                </a:solidFill>
              </a:rPr>
              <a:t>* </a:t>
            </a:r>
            <a:r>
              <a:rPr lang="ru-RU" sz="1463" dirty="0" err="1">
                <a:solidFill>
                  <a:srgbClr val="FFFF00"/>
                </a:solidFill>
              </a:rPr>
              <a:t>Қазақтың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және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әлемдік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мәдени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мұралардың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негіздерін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білу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өзінің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бірегей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мәдениеттілігін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дамыту</a:t>
            </a:r>
            <a:r>
              <a:rPr lang="ru-RU" sz="1463" dirty="0">
                <a:solidFill>
                  <a:srgbClr val="FFFF00"/>
                </a:solidFill>
              </a:rPr>
              <a:t>;</a:t>
            </a:r>
          </a:p>
          <a:p>
            <a:r>
              <a:rPr lang="ru-RU" sz="1463" dirty="0">
                <a:solidFill>
                  <a:srgbClr val="FFFF00"/>
                </a:solidFill>
              </a:rPr>
              <a:t>* </a:t>
            </a:r>
            <a:r>
              <a:rPr lang="ru-RU" sz="1463" dirty="0" err="1">
                <a:solidFill>
                  <a:srgbClr val="FFFF00"/>
                </a:solidFill>
              </a:rPr>
              <a:t>Қазақстан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Республикасының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азаматының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құқықтары</a:t>
            </a:r>
            <a:r>
              <a:rPr lang="ru-RU" sz="1463" dirty="0">
                <a:solidFill>
                  <a:srgbClr val="FFFF00"/>
                </a:solidFill>
              </a:rPr>
              <a:t> мен </a:t>
            </a:r>
            <a:r>
              <a:rPr lang="ru-RU" sz="1463" dirty="0" err="1">
                <a:solidFill>
                  <a:srgbClr val="FFFF00"/>
                </a:solidFill>
              </a:rPr>
              <a:t>міндеттерін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білу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және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сақтау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елдің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мемлекеттік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жүйесін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түсіну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және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бағалау</a:t>
            </a:r>
            <a:r>
              <a:rPr lang="ru-RU" sz="1463" dirty="0">
                <a:solidFill>
                  <a:srgbClr val="FFFF00"/>
                </a:solidFill>
              </a:rPr>
              <a:t>;</a:t>
            </a:r>
          </a:p>
          <a:p>
            <a:r>
              <a:rPr lang="ru-RU" sz="1463" dirty="0">
                <a:solidFill>
                  <a:srgbClr val="FFFF00"/>
                </a:solidFill>
              </a:rPr>
              <a:t>* </a:t>
            </a:r>
            <a:r>
              <a:rPr lang="ru-RU" sz="1463" dirty="0" err="1">
                <a:solidFill>
                  <a:srgbClr val="FFFF00"/>
                </a:solidFill>
              </a:rPr>
              <a:t>Ұлтына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діни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нанымына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мәртебесіне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жынысына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және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т.б</a:t>
            </a:r>
            <a:r>
              <a:rPr lang="ru-RU" sz="1463" dirty="0">
                <a:solidFill>
                  <a:srgbClr val="FFFF00"/>
                </a:solidFill>
              </a:rPr>
              <a:t>. </a:t>
            </a:r>
            <a:r>
              <a:rPr lang="ru-RU" sz="1463" dirty="0" err="1">
                <a:solidFill>
                  <a:srgbClr val="FFFF00"/>
                </a:solidFill>
              </a:rPr>
              <a:t>қарамастан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өзге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мәдениет</a:t>
            </a:r>
            <a:r>
              <a:rPr lang="ru-RU" sz="1463" dirty="0">
                <a:solidFill>
                  <a:srgbClr val="FFFF00"/>
                </a:solidFill>
              </a:rPr>
              <a:t> пен </a:t>
            </a:r>
            <a:r>
              <a:rPr lang="ru-RU" sz="1463" dirty="0" err="1">
                <a:solidFill>
                  <a:srgbClr val="FFFF00"/>
                </a:solidFill>
              </a:rPr>
              <a:t>түсініктегі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адамдарға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төзімділік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таныту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олардың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өзге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көзқарастағы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ұстанымдағы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мәдениет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өкілдерімен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құндылықты-саналы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ынтымақтастыққа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дайын</a:t>
            </a:r>
            <a:r>
              <a:rPr lang="ru-RU" sz="1463" dirty="0">
                <a:solidFill>
                  <a:srgbClr val="FFFF00"/>
                </a:solidFill>
              </a:rPr>
              <a:t> болу;</a:t>
            </a:r>
          </a:p>
          <a:p>
            <a:r>
              <a:rPr lang="ru-RU" sz="1463" dirty="0">
                <a:solidFill>
                  <a:srgbClr val="FFFF00"/>
                </a:solidFill>
              </a:rPr>
              <a:t>* </a:t>
            </a:r>
            <a:r>
              <a:rPr lang="ru-RU" sz="1463" dirty="0" err="1">
                <a:solidFill>
                  <a:srgbClr val="FFFF00"/>
                </a:solidFill>
              </a:rPr>
              <a:t>Мәдени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және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шығармашылық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істерге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қатысу</a:t>
            </a:r>
            <a:r>
              <a:rPr lang="ru-RU" sz="1463" dirty="0">
                <a:solidFill>
                  <a:srgbClr val="FFFF00"/>
                </a:solidFill>
              </a:rPr>
              <a:t>, </a:t>
            </a:r>
            <a:r>
              <a:rPr lang="ru-RU" sz="1463" dirty="0" err="1">
                <a:solidFill>
                  <a:srgbClr val="FFFF00"/>
                </a:solidFill>
              </a:rPr>
              <a:t>тұлға</a:t>
            </a:r>
            <a:r>
              <a:rPr lang="ru-RU" sz="1463" dirty="0">
                <a:solidFill>
                  <a:srgbClr val="FFFF00"/>
                </a:solidFill>
              </a:rPr>
              <a:t> мен </a:t>
            </a:r>
            <a:r>
              <a:rPr lang="ru-RU" sz="1463" dirty="0" err="1">
                <a:solidFill>
                  <a:srgbClr val="FFFF00"/>
                </a:solidFill>
              </a:rPr>
              <a:t>қоғамды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қалыптастыратын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мәдениеттің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маңызды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тұстары</a:t>
            </a:r>
            <a:r>
              <a:rPr lang="ru-RU" sz="1463" dirty="0">
                <a:solidFill>
                  <a:srgbClr val="FFFF00"/>
                </a:solidFill>
              </a:rPr>
              <a:t> мен </a:t>
            </a:r>
            <a:r>
              <a:rPr lang="ru-RU" sz="1463" dirty="0" err="1">
                <a:solidFill>
                  <a:srgbClr val="FFFF00"/>
                </a:solidFill>
              </a:rPr>
              <a:t>аспектілерін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түсіне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және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бағалай</a:t>
            </a:r>
            <a:r>
              <a:rPr lang="ru-RU" sz="1463" dirty="0">
                <a:solidFill>
                  <a:srgbClr val="FFFF00"/>
                </a:solidFill>
              </a:rPr>
              <a:t> </a:t>
            </a:r>
            <a:r>
              <a:rPr lang="ru-RU" sz="1463" dirty="0" err="1">
                <a:solidFill>
                  <a:srgbClr val="FFFF00"/>
                </a:solidFill>
              </a:rPr>
              <a:t>білу</a:t>
            </a:r>
            <a:r>
              <a:rPr lang="ru-RU" sz="1463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00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5FED9-ACD7-CCB9-B79A-D016DBDC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68" y="2488067"/>
            <a:ext cx="8543925" cy="1077020"/>
          </a:xfrm>
        </p:spPr>
        <p:txBody>
          <a:bodyPr>
            <a:noAutofit/>
          </a:bodyPr>
          <a:lstStyle/>
          <a:p>
            <a:r>
              <a:rPr lang="ru-RU" sz="325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Қазақстан-кеше</a:t>
            </a:r>
            <a:r>
              <a:rPr lang="ru-RU" sz="325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925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25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бізге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келмеді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Жұртым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көрмеді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Жылып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тұрып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Аналарым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перзентін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sz="29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жерледі</a:t>
            </a:r>
            <a:endParaRPr lang="ru-RU" sz="292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B3855-1E05-4603-1491-3A7DFD31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28" y="2960875"/>
            <a:ext cx="8543925" cy="107702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Қазақстан-бүгін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Бақтың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құсы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қонып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Тәңірім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баққа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жолықтыр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Бүгін,міне,Тәуелсіздік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ағайын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жүрегі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соғып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26EA0C-68E1-9B9C-05E2-A2F9C1D28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8"/>
            <a:ext cx="8915400" cy="5572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6A4DC-5766-9BD5-BBE5-95E2CB902C9F}"/>
              </a:ext>
            </a:extLst>
          </p:cNvPr>
          <p:cNvSpPr txBox="1"/>
          <p:nvPr/>
        </p:nvSpPr>
        <p:spPr>
          <a:xfrm>
            <a:off x="3530968" y="2800056"/>
            <a:ext cx="6147585" cy="2543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25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Қазақстан-бүгін</a:t>
            </a:r>
            <a:r>
              <a:rPr lang="ru-RU" sz="2925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dirty="0" err="1">
                <a:solidFill>
                  <a:srgbClr val="0070C0"/>
                </a:solidFill>
              </a:rPr>
              <a:t>Бақтың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құсы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әр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адамға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қонып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бір</a:t>
            </a:r>
            <a:r>
              <a:rPr lang="ru-RU" sz="2600" b="1" dirty="0">
                <a:solidFill>
                  <a:srgbClr val="0070C0"/>
                </a:solidFill>
              </a:rPr>
              <a:t>,</a:t>
            </a:r>
            <a:br>
              <a:rPr lang="ru-RU" sz="2600" b="1" dirty="0">
                <a:solidFill>
                  <a:srgbClr val="0070C0"/>
                </a:solidFill>
              </a:rPr>
            </a:br>
            <a:r>
              <a:rPr lang="ru-RU" sz="2600" b="1" dirty="0">
                <a:solidFill>
                  <a:srgbClr val="0070C0"/>
                </a:solidFill>
              </a:rPr>
              <a:t>О </a:t>
            </a:r>
            <a:r>
              <a:rPr lang="ru-RU" sz="2600" b="1" dirty="0" err="1">
                <a:solidFill>
                  <a:srgbClr val="0070C0"/>
                </a:solidFill>
              </a:rPr>
              <a:t>Тәңірім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бізді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баққа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жолықтыр</a:t>
            </a:r>
            <a:r>
              <a:rPr lang="ru-RU" sz="2600" b="1" dirty="0">
                <a:solidFill>
                  <a:srgbClr val="0070C0"/>
                </a:solidFill>
              </a:rPr>
              <a:t>...</a:t>
            </a:r>
            <a:br>
              <a:rPr lang="ru-RU" sz="2600" b="1" dirty="0">
                <a:solidFill>
                  <a:srgbClr val="0070C0"/>
                </a:solidFill>
              </a:rPr>
            </a:br>
            <a:r>
              <a:rPr lang="ru-RU" sz="2600" b="1" dirty="0" err="1">
                <a:solidFill>
                  <a:srgbClr val="0070C0"/>
                </a:solidFill>
              </a:rPr>
              <a:t>Бүгін,міне,Тәуелсіздік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ағайын</a:t>
            </a:r>
            <a:r>
              <a:rPr lang="ru-RU" sz="2600" b="1" dirty="0">
                <a:solidFill>
                  <a:srgbClr val="0070C0"/>
                </a:solidFill>
              </a:rPr>
              <a:t>,</a:t>
            </a:r>
            <a:br>
              <a:rPr lang="ru-RU" sz="2600" b="1" dirty="0">
                <a:solidFill>
                  <a:srgbClr val="0070C0"/>
                </a:solidFill>
              </a:rPr>
            </a:br>
            <a:r>
              <a:rPr lang="ru-RU" sz="2600" b="1" dirty="0" err="1">
                <a:solidFill>
                  <a:srgbClr val="0070C0"/>
                </a:solidFill>
              </a:rPr>
              <a:t>Әр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қазақтың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жүрегі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боп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соғып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err="1">
                <a:solidFill>
                  <a:srgbClr val="0070C0"/>
                </a:solidFill>
              </a:rPr>
              <a:t>тұр</a:t>
            </a:r>
            <a:r>
              <a:rPr lang="ru-RU" sz="2600" b="1" dirty="0">
                <a:solidFill>
                  <a:srgbClr val="0070C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2499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589C6-826F-E928-44FF-BBE0847C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55" y="1035646"/>
            <a:ext cx="8543925" cy="1077020"/>
          </a:xfrm>
        </p:spPr>
        <p:txBody>
          <a:bodyPr>
            <a:normAutofit fontScale="90000"/>
          </a:bodyPr>
          <a:lstStyle/>
          <a:p>
            <a:r>
              <a:rPr lang="kk-KZ" sz="2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Эссе</a:t>
            </a:r>
            <a:br>
              <a:rPr lang="kk-KZ" sz="29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Елімнің болашағы менің қолымда......</a:t>
            </a:r>
            <a:br>
              <a:rPr lang="kk-KZ" sz="29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Елімнің келешегі менмін..........</a:t>
            </a:r>
            <a:r>
              <a:rPr lang="kk-KZ" dirty="0"/>
              <a:t/>
            </a:r>
            <a:br>
              <a:rPr lang="kk-KZ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F7237-AA60-C6B0-D662-6CD378D52243}"/>
              </a:ext>
            </a:extLst>
          </p:cNvPr>
          <p:cNvSpPr txBox="1"/>
          <p:nvPr/>
        </p:nvSpPr>
        <p:spPr>
          <a:xfrm>
            <a:off x="900855" y="2365040"/>
            <a:ext cx="7737759" cy="79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Сіздердің</a:t>
            </a:r>
            <a:r>
              <a:rPr lang="ru-RU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көзқарастарыңыз</a:t>
            </a:r>
            <a:r>
              <a:rPr lang="ru-RU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2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F8287C-B5CC-AD9D-4C93-F466D49A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29" y="3392628"/>
            <a:ext cx="8740742" cy="278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998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D2718C-FF14-663D-133D-31E864C73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7815"/>
            <a:ext cx="9906000" cy="2647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AD2213-1BEF-C63D-F05E-868A3065AF40}"/>
              </a:ext>
            </a:extLst>
          </p:cNvPr>
          <p:cNvSpPr txBox="1"/>
          <p:nvPr/>
        </p:nvSpPr>
        <p:spPr>
          <a:xfrm>
            <a:off x="1173079" y="1420203"/>
            <a:ext cx="7875270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63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146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6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жастары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ұлтжандымын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ұғынып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бойларында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намысын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кою керек.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Еліміздің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бейбітшілік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аспанында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жастары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мақсаттарымен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жігерленіп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тек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ұмтылуға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жасаймыз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Ел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сенімін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үмітін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ақтау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жастардың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қолында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Ендігі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мақсатымыз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жетістіктерге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6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sz="14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88627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315</Words>
  <Application>Microsoft Office PowerPoint</Application>
  <PresentationFormat>Лист A4 (210x297 мм)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«Адамға ең бірінші білім емес, рухани тәрбие берілуі керек, тәрбиесіз берілген білім - адамзаттың қас жауы, ол келешекте оның барлық өміріне апат әкеледі»  Әл-Фараби</vt:lpstr>
      <vt:lpstr>Презентация PowerPoint</vt:lpstr>
      <vt:lpstr>Презентация PowerPoint</vt:lpstr>
      <vt:lpstr>Қазақстан-кеше...  Тәуелсіздік бізге оңай келмеді, Жұртым менің не қиындық көрмеді? Жылып тұрып Аналарым бұл жолда Сан перзентін қара жерге жерледі</vt:lpstr>
      <vt:lpstr>Қазақстан-бүгін...  Бақтың құсы әр адамға қонып бір, О Тәңірім бізді баққа жолықтыр... Бүгін,міне,Тәуелсіздік ағайын, Әр қазақтың жүрегі боп соғып тұр...</vt:lpstr>
      <vt:lpstr>Эссе Елімнің болашағы менің қолымда...... Елімнің келешегі менмін..........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Gm Mektep</dc:creator>
  <cp:lastModifiedBy>nursa</cp:lastModifiedBy>
  <cp:revision>5</cp:revision>
  <dcterms:created xsi:type="dcterms:W3CDTF">2024-04-30T10:28:53Z</dcterms:created>
  <dcterms:modified xsi:type="dcterms:W3CDTF">2024-05-02T10:40:30Z</dcterms:modified>
</cp:coreProperties>
</file>