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  <p:sldId id="263" r:id="rId9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98-AE49-4856-9848-DFC0E510DEBE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876B-F750-40F5-8A70-F0C7C62BC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1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98-AE49-4856-9848-DFC0E510DEBE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876B-F750-40F5-8A70-F0C7C62BC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6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98-AE49-4856-9848-DFC0E510DEBE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876B-F750-40F5-8A70-F0C7C62BC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3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98-AE49-4856-9848-DFC0E510DEBE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876B-F750-40F5-8A70-F0C7C62BC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2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98-AE49-4856-9848-DFC0E510DEBE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876B-F750-40F5-8A70-F0C7C62BC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2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98-AE49-4856-9848-DFC0E510DEBE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876B-F750-40F5-8A70-F0C7C62BC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00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98-AE49-4856-9848-DFC0E510DEBE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876B-F750-40F5-8A70-F0C7C62BC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6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98-AE49-4856-9848-DFC0E510DEBE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876B-F750-40F5-8A70-F0C7C62BC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6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98-AE49-4856-9848-DFC0E510DEBE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876B-F750-40F5-8A70-F0C7C62BC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9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98-AE49-4856-9848-DFC0E510DEBE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876B-F750-40F5-8A70-F0C7C62BC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8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98-AE49-4856-9848-DFC0E510DEBE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876B-F750-40F5-8A70-F0C7C62BC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5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2EA98-AE49-4856-9848-DFC0E510DEBE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B876B-F750-40F5-8A70-F0C7C62BC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5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r="12329"/>
          <a:stretch/>
        </p:blipFill>
        <p:spPr>
          <a:xfrm>
            <a:off x="137787" y="162838"/>
            <a:ext cx="5486400" cy="6601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559" y="161515"/>
            <a:ext cx="5486876" cy="6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0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r="12679"/>
          <a:stretch/>
        </p:blipFill>
        <p:spPr>
          <a:xfrm>
            <a:off x="112734" y="100208"/>
            <a:ext cx="5523977" cy="66638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222" y="100208"/>
            <a:ext cx="5529551" cy="66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8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r="12131"/>
          <a:stretch/>
        </p:blipFill>
        <p:spPr>
          <a:xfrm>
            <a:off x="100209" y="181628"/>
            <a:ext cx="5574082" cy="6544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674" y="181628"/>
            <a:ext cx="5578323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9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r="12511"/>
          <a:stretch/>
        </p:blipFill>
        <p:spPr>
          <a:xfrm>
            <a:off x="175364" y="112734"/>
            <a:ext cx="5549031" cy="65761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395" y="112734"/>
            <a:ext cx="5547841" cy="6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2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r="12511"/>
          <a:stretch/>
        </p:blipFill>
        <p:spPr>
          <a:xfrm>
            <a:off x="175364" y="112734"/>
            <a:ext cx="5549031" cy="65761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395" y="112734"/>
            <a:ext cx="5547841" cy="65781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15" y="2483626"/>
            <a:ext cx="3987130" cy="3694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346" y="2483626"/>
            <a:ext cx="398713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4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r="12131"/>
          <a:stretch/>
        </p:blipFill>
        <p:spPr>
          <a:xfrm>
            <a:off x="100209" y="181628"/>
            <a:ext cx="5574082" cy="6544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674" y="181628"/>
            <a:ext cx="5578323" cy="654157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832981" y="2517732"/>
            <a:ext cx="3977014" cy="36826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270" y="2517732"/>
            <a:ext cx="398713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0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r="12679"/>
          <a:stretch/>
        </p:blipFill>
        <p:spPr>
          <a:xfrm>
            <a:off x="112734" y="100208"/>
            <a:ext cx="5523977" cy="66638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222" y="100208"/>
            <a:ext cx="5529551" cy="66696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57" y="2558782"/>
            <a:ext cx="3987130" cy="3694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432" y="2558782"/>
            <a:ext cx="398713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2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r="12329"/>
          <a:stretch/>
        </p:blipFill>
        <p:spPr>
          <a:xfrm>
            <a:off x="137787" y="162838"/>
            <a:ext cx="5486400" cy="6601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559" y="161515"/>
            <a:ext cx="5486876" cy="66025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22" y="2596360"/>
            <a:ext cx="3987130" cy="3694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432" y="2596360"/>
            <a:ext cx="398713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38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4</cp:revision>
  <cp:lastPrinted>2023-09-10T06:40:53Z</cp:lastPrinted>
  <dcterms:created xsi:type="dcterms:W3CDTF">2023-09-10T06:21:34Z</dcterms:created>
  <dcterms:modified xsi:type="dcterms:W3CDTF">2023-09-10T08:43:39Z</dcterms:modified>
</cp:coreProperties>
</file>