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0439400" cy="7451725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7" userDrawn="1">
          <p15:clr>
            <a:srgbClr val="A4A3A4"/>
          </p15:clr>
        </p15:guide>
        <p15:guide id="2" pos="3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14" y="77"/>
      </p:cViewPr>
      <p:guideLst>
        <p:guide orient="horz" pos="2347"/>
        <p:guide pos="32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2956" y="2314866"/>
            <a:ext cx="8873490" cy="159729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5910" y="4222645"/>
            <a:ext cx="7307581" cy="19043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74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49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924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99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874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849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824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799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8565" y="298416"/>
            <a:ext cx="2348865" cy="635811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1970" y="298416"/>
            <a:ext cx="6872605" cy="635811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641" y="4788424"/>
            <a:ext cx="8873490" cy="1479996"/>
          </a:xfrm>
        </p:spPr>
        <p:txBody>
          <a:bodyPr anchor="t"/>
          <a:lstStyle>
            <a:lvl1pPr algn="l">
              <a:defRPr sz="853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641" y="3158360"/>
            <a:ext cx="8873490" cy="1630064"/>
          </a:xfrm>
        </p:spPr>
        <p:txBody>
          <a:bodyPr anchor="b"/>
          <a:lstStyle>
            <a:lvl1pPr marL="0" indent="0">
              <a:buNone/>
              <a:defRPr sz="4264">
                <a:solidFill>
                  <a:schemeClr val="tx1">
                    <a:tint val="75000"/>
                  </a:schemeClr>
                </a:solidFill>
              </a:defRPr>
            </a:lvl1pPr>
            <a:lvl2pPr marL="974956" indent="0">
              <a:buNone/>
              <a:defRPr sz="3838">
                <a:solidFill>
                  <a:schemeClr val="tx1">
                    <a:tint val="75000"/>
                  </a:schemeClr>
                </a:solidFill>
              </a:defRPr>
            </a:lvl2pPr>
            <a:lvl3pPr marL="1949913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3pPr>
            <a:lvl4pPr marL="2924869" indent="0">
              <a:buNone/>
              <a:defRPr sz="2985">
                <a:solidFill>
                  <a:schemeClr val="tx1">
                    <a:tint val="75000"/>
                  </a:schemeClr>
                </a:solidFill>
              </a:defRPr>
            </a:lvl4pPr>
            <a:lvl5pPr marL="3899824" indent="0">
              <a:buNone/>
              <a:defRPr sz="2985">
                <a:solidFill>
                  <a:schemeClr val="tx1">
                    <a:tint val="75000"/>
                  </a:schemeClr>
                </a:solidFill>
              </a:defRPr>
            </a:lvl5pPr>
            <a:lvl6pPr marL="4874780" indent="0">
              <a:buNone/>
              <a:defRPr sz="2985">
                <a:solidFill>
                  <a:schemeClr val="tx1">
                    <a:tint val="75000"/>
                  </a:schemeClr>
                </a:solidFill>
              </a:defRPr>
            </a:lvl6pPr>
            <a:lvl7pPr marL="5849737" indent="0">
              <a:buNone/>
              <a:defRPr sz="2985">
                <a:solidFill>
                  <a:schemeClr val="tx1">
                    <a:tint val="75000"/>
                  </a:schemeClr>
                </a:solidFill>
              </a:defRPr>
            </a:lvl7pPr>
            <a:lvl8pPr marL="6824693" indent="0">
              <a:buNone/>
              <a:defRPr sz="2985">
                <a:solidFill>
                  <a:schemeClr val="tx1">
                    <a:tint val="75000"/>
                  </a:schemeClr>
                </a:solidFill>
              </a:defRPr>
            </a:lvl8pPr>
            <a:lvl9pPr marL="7799649" indent="0">
              <a:buNone/>
              <a:defRPr sz="29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1970" y="1738737"/>
            <a:ext cx="4610736" cy="4917794"/>
          </a:xfrm>
        </p:spPr>
        <p:txBody>
          <a:bodyPr/>
          <a:lstStyle>
            <a:lvl1pPr>
              <a:defRPr sz="5971"/>
            </a:lvl1pPr>
            <a:lvl2pPr>
              <a:defRPr sz="5117"/>
            </a:lvl2pPr>
            <a:lvl3pPr>
              <a:defRPr sz="4264"/>
            </a:lvl3pPr>
            <a:lvl4pPr>
              <a:defRPr sz="3838"/>
            </a:lvl4pPr>
            <a:lvl5pPr>
              <a:defRPr sz="3838"/>
            </a:lvl5pPr>
            <a:lvl6pPr>
              <a:defRPr sz="3838"/>
            </a:lvl6pPr>
            <a:lvl7pPr>
              <a:defRPr sz="3838"/>
            </a:lvl7pPr>
            <a:lvl8pPr>
              <a:defRPr sz="3838"/>
            </a:lvl8pPr>
            <a:lvl9pPr>
              <a:defRPr sz="383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6695" y="1738737"/>
            <a:ext cx="4610736" cy="4917794"/>
          </a:xfrm>
        </p:spPr>
        <p:txBody>
          <a:bodyPr/>
          <a:lstStyle>
            <a:lvl1pPr>
              <a:defRPr sz="5971"/>
            </a:lvl1pPr>
            <a:lvl2pPr>
              <a:defRPr sz="5117"/>
            </a:lvl2pPr>
            <a:lvl3pPr>
              <a:defRPr sz="4264"/>
            </a:lvl3pPr>
            <a:lvl4pPr>
              <a:defRPr sz="3838"/>
            </a:lvl4pPr>
            <a:lvl5pPr>
              <a:defRPr sz="3838"/>
            </a:lvl5pPr>
            <a:lvl6pPr>
              <a:defRPr sz="3838"/>
            </a:lvl6pPr>
            <a:lvl7pPr>
              <a:defRPr sz="3838"/>
            </a:lvl7pPr>
            <a:lvl8pPr>
              <a:defRPr sz="3838"/>
            </a:lvl8pPr>
            <a:lvl9pPr>
              <a:defRPr sz="383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1971" y="1668014"/>
            <a:ext cx="4612548" cy="695149"/>
          </a:xfrm>
        </p:spPr>
        <p:txBody>
          <a:bodyPr anchor="b"/>
          <a:lstStyle>
            <a:lvl1pPr marL="0" indent="0">
              <a:buNone/>
              <a:defRPr sz="5117" b="1"/>
            </a:lvl1pPr>
            <a:lvl2pPr marL="974956" indent="0">
              <a:buNone/>
              <a:defRPr sz="4264" b="1"/>
            </a:lvl2pPr>
            <a:lvl3pPr marL="1949913" indent="0">
              <a:buNone/>
              <a:defRPr sz="3838" b="1"/>
            </a:lvl3pPr>
            <a:lvl4pPr marL="2924869" indent="0">
              <a:buNone/>
              <a:defRPr sz="3413" b="1"/>
            </a:lvl4pPr>
            <a:lvl5pPr marL="3899824" indent="0">
              <a:buNone/>
              <a:defRPr sz="3413" b="1"/>
            </a:lvl5pPr>
            <a:lvl6pPr marL="4874780" indent="0">
              <a:buNone/>
              <a:defRPr sz="3413" b="1"/>
            </a:lvl6pPr>
            <a:lvl7pPr marL="5849737" indent="0">
              <a:buNone/>
              <a:defRPr sz="3413" b="1"/>
            </a:lvl7pPr>
            <a:lvl8pPr marL="6824693" indent="0">
              <a:buNone/>
              <a:defRPr sz="3413" b="1"/>
            </a:lvl8pPr>
            <a:lvl9pPr marL="7799649" indent="0">
              <a:buNone/>
              <a:defRPr sz="341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971" y="2363163"/>
            <a:ext cx="4612548" cy="4293367"/>
          </a:xfrm>
        </p:spPr>
        <p:txBody>
          <a:bodyPr/>
          <a:lstStyle>
            <a:lvl1pPr>
              <a:defRPr sz="5117"/>
            </a:lvl1pPr>
            <a:lvl2pPr>
              <a:defRPr sz="4264"/>
            </a:lvl2pPr>
            <a:lvl3pPr>
              <a:defRPr sz="3838"/>
            </a:lvl3pPr>
            <a:lvl4pPr>
              <a:defRPr sz="3413"/>
            </a:lvl4pPr>
            <a:lvl5pPr>
              <a:defRPr sz="3413"/>
            </a:lvl5pPr>
            <a:lvl6pPr>
              <a:defRPr sz="3413"/>
            </a:lvl6pPr>
            <a:lvl7pPr>
              <a:defRPr sz="3413"/>
            </a:lvl7pPr>
            <a:lvl8pPr>
              <a:defRPr sz="3413"/>
            </a:lvl8pPr>
            <a:lvl9pPr>
              <a:defRPr sz="341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070" y="1668014"/>
            <a:ext cx="4614360" cy="695149"/>
          </a:xfrm>
        </p:spPr>
        <p:txBody>
          <a:bodyPr anchor="b"/>
          <a:lstStyle>
            <a:lvl1pPr marL="0" indent="0">
              <a:buNone/>
              <a:defRPr sz="5117" b="1"/>
            </a:lvl1pPr>
            <a:lvl2pPr marL="974956" indent="0">
              <a:buNone/>
              <a:defRPr sz="4264" b="1"/>
            </a:lvl2pPr>
            <a:lvl3pPr marL="1949913" indent="0">
              <a:buNone/>
              <a:defRPr sz="3838" b="1"/>
            </a:lvl3pPr>
            <a:lvl4pPr marL="2924869" indent="0">
              <a:buNone/>
              <a:defRPr sz="3413" b="1"/>
            </a:lvl4pPr>
            <a:lvl5pPr marL="3899824" indent="0">
              <a:buNone/>
              <a:defRPr sz="3413" b="1"/>
            </a:lvl5pPr>
            <a:lvl6pPr marL="4874780" indent="0">
              <a:buNone/>
              <a:defRPr sz="3413" b="1"/>
            </a:lvl6pPr>
            <a:lvl7pPr marL="5849737" indent="0">
              <a:buNone/>
              <a:defRPr sz="3413" b="1"/>
            </a:lvl7pPr>
            <a:lvl8pPr marL="6824693" indent="0">
              <a:buNone/>
              <a:defRPr sz="3413" b="1"/>
            </a:lvl8pPr>
            <a:lvl9pPr marL="7799649" indent="0">
              <a:buNone/>
              <a:defRPr sz="341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03070" y="2363163"/>
            <a:ext cx="4614360" cy="4293367"/>
          </a:xfrm>
        </p:spPr>
        <p:txBody>
          <a:bodyPr/>
          <a:lstStyle>
            <a:lvl1pPr>
              <a:defRPr sz="5117"/>
            </a:lvl1pPr>
            <a:lvl2pPr>
              <a:defRPr sz="4264"/>
            </a:lvl2pPr>
            <a:lvl3pPr>
              <a:defRPr sz="3838"/>
            </a:lvl3pPr>
            <a:lvl4pPr>
              <a:defRPr sz="3413"/>
            </a:lvl4pPr>
            <a:lvl5pPr>
              <a:defRPr sz="3413"/>
            </a:lvl5pPr>
            <a:lvl6pPr>
              <a:defRPr sz="3413"/>
            </a:lvl6pPr>
            <a:lvl7pPr>
              <a:defRPr sz="3413"/>
            </a:lvl7pPr>
            <a:lvl8pPr>
              <a:defRPr sz="3413"/>
            </a:lvl8pPr>
            <a:lvl9pPr>
              <a:defRPr sz="341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971" y="296689"/>
            <a:ext cx="3434490" cy="1262653"/>
          </a:xfrm>
        </p:spPr>
        <p:txBody>
          <a:bodyPr anchor="b"/>
          <a:lstStyle>
            <a:lvl1pPr algn="l">
              <a:defRPr sz="426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81517" y="296690"/>
            <a:ext cx="5835914" cy="6359841"/>
          </a:xfrm>
        </p:spPr>
        <p:txBody>
          <a:bodyPr/>
          <a:lstStyle>
            <a:lvl1pPr>
              <a:defRPr sz="6824"/>
            </a:lvl1pPr>
            <a:lvl2pPr>
              <a:defRPr sz="5971"/>
            </a:lvl2pPr>
            <a:lvl3pPr>
              <a:defRPr sz="5117"/>
            </a:lvl3pPr>
            <a:lvl4pPr>
              <a:defRPr sz="4264"/>
            </a:lvl4pPr>
            <a:lvl5pPr>
              <a:defRPr sz="4264"/>
            </a:lvl5pPr>
            <a:lvl6pPr>
              <a:defRPr sz="4264"/>
            </a:lvl6pPr>
            <a:lvl7pPr>
              <a:defRPr sz="4264"/>
            </a:lvl7pPr>
            <a:lvl8pPr>
              <a:defRPr sz="4264"/>
            </a:lvl8pPr>
            <a:lvl9pPr>
              <a:defRPr sz="42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1971" y="1559343"/>
            <a:ext cx="3434490" cy="5097187"/>
          </a:xfrm>
        </p:spPr>
        <p:txBody>
          <a:bodyPr/>
          <a:lstStyle>
            <a:lvl1pPr marL="0" indent="0">
              <a:buNone/>
              <a:defRPr sz="2985"/>
            </a:lvl1pPr>
            <a:lvl2pPr marL="974956" indent="0">
              <a:buNone/>
              <a:defRPr sz="2559"/>
            </a:lvl2pPr>
            <a:lvl3pPr marL="1949913" indent="0">
              <a:buNone/>
              <a:defRPr sz="2132"/>
            </a:lvl3pPr>
            <a:lvl4pPr marL="2924869" indent="0">
              <a:buNone/>
              <a:defRPr sz="1919"/>
            </a:lvl4pPr>
            <a:lvl5pPr marL="3899824" indent="0">
              <a:buNone/>
              <a:defRPr sz="1919"/>
            </a:lvl5pPr>
            <a:lvl6pPr marL="4874780" indent="0">
              <a:buNone/>
              <a:defRPr sz="1919"/>
            </a:lvl6pPr>
            <a:lvl7pPr marL="5849737" indent="0">
              <a:buNone/>
              <a:defRPr sz="1919"/>
            </a:lvl7pPr>
            <a:lvl8pPr marL="6824693" indent="0">
              <a:buNone/>
              <a:defRPr sz="1919"/>
            </a:lvl8pPr>
            <a:lvl9pPr marL="7799649" indent="0">
              <a:buNone/>
              <a:defRPr sz="191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196" y="5216208"/>
            <a:ext cx="6263640" cy="615803"/>
          </a:xfrm>
        </p:spPr>
        <p:txBody>
          <a:bodyPr anchor="b"/>
          <a:lstStyle>
            <a:lvl1pPr algn="l">
              <a:defRPr sz="426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196" y="665826"/>
            <a:ext cx="6263640" cy="4471035"/>
          </a:xfrm>
        </p:spPr>
        <p:txBody>
          <a:bodyPr/>
          <a:lstStyle>
            <a:lvl1pPr marL="0" indent="0">
              <a:buNone/>
              <a:defRPr sz="6824"/>
            </a:lvl1pPr>
            <a:lvl2pPr marL="974956" indent="0">
              <a:buNone/>
              <a:defRPr sz="5971"/>
            </a:lvl2pPr>
            <a:lvl3pPr marL="1949913" indent="0">
              <a:buNone/>
              <a:defRPr sz="5117"/>
            </a:lvl3pPr>
            <a:lvl4pPr marL="2924869" indent="0">
              <a:buNone/>
              <a:defRPr sz="4264"/>
            </a:lvl4pPr>
            <a:lvl5pPr marL="3899824" indent="0">
              <a:buNone/>
              <a:defRPr sz="4264"/>
            </a:lvl5pPr>
            <a:lvl6pPr marL="4874780" indent="0">
              <a:buNone/>
              <a:defRPr sz="4264"/>
            </a:lvl6pPr>
            <a:lvl7pPr marL="5849737" indent="0">
              <a:buNone/>
              <a:defRPr sz="4264"/>
            </a:lvl7pPr>
            <a:lvl8pPr marL="6824693" indent="0">
              <a:buNone/>
              <a:defRPr sz="4264"/>
            </a:lvl8pPr>
            <a:lvl9pPr marL="7799649" indent="0">
              <a:buNone/>
              <a:defRPr sz="426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196" y="5832011"/>
            <a:ext cx="6263640" cy="874542"/>
          </a:xfrm>
        </p:spPr>
        <p:txBody>
          <a:bodyPr/>
          <a:lstStyle>
            <a:lvl1pPr marL="0" indent="0">
              <a:buNone/>
              <a:defRPr sz="2985"/>
            </a:lvl1pPr>
            <a:lvl2pPr marL="974956" indent="0">
              <a:buNone/>
              <a:defRPr sz="2559"/>
            </a:lvl2pPr>
            <a:lvl3pPr marL="1949913" indent="0">
              <a:buNone/>
              <a:defRPr sz="2132"/>
            </a:lvl3pPr>
            <a:lvl4pPr marL="2924869" indent="0">
              <a:buNone/>
              <a:defRPr sz="1919"/>
            </a:lvl4pPr>
            <a:lvl5pPr marL="3899824" indent="0">
              <a:buNone/>
              <a:defRPr sz="1919"/>
            </a:lvl5pPr>
            <a:lvl6pPr marL="4874780" indent="0">
              <a:buNone/>
              <a:defRPr sz="1919"/>
            </a:lvl6pPr>
            <a:lvl7pPr marL="5849737" indent="0">
              <a:buNone/>
              <a:defRPr sz="1919"/>
            </a:lvl7pPr>
            <a:lvl8pPr marL="6824693" indent="0">
              <a:buNone/>
              <a:defRPr sz="1919"/>
            </a:lvl8pPr>
            <a:lvl9pPr marL="7799649" indent="0">
              <a:buNone/>
              <a:defRPr sz="191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970" y="298415"/>
            <a:ext cx="9395461" cy="124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1970" y="1738737"/>
            <a:ext cx="9395461" cy="4917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1970" y="6906646"/>
            <a:ext cx="2435860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6796" y="6906646"/>
            <a:ext cx="3305810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1570" y="6906646"/>
            <a:ext cx="2435860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49913" rtl="0" eaLnBrk="1" latinLnBrk="0" hangingPunct="1">
        <a:spcBef>
          <a:spcPct val="0"/>
        </a:spcBef>
        <a:buNone/>
        <a:defRPr sz="93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217" indent="-731217" algn="l" defTabSz="1949913" rtl="0" eaLnBrk="1" latinLnBrk="0" hangingPunct="1">
        <a:spcBef>
          <a:spcPct val="20000"/>
        </a:spcBef>
        <a:buFont typeface="Arial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1pPr>
      <a:lvl2pPr marL="1584303" indent="-609348" algn="l" defTabSz="1949913" rtl="0" eaLnBrk="1" latinLnBrk="0" hangingPunct="1">
        <a:spcBef>
          <a:spcPct val="20000"/>
        </a:spcBef>
        <a:buFont typeface="Arial" pitchFamily="34" charset="0"/>
        <a:buChar char="–"/>
        <a:defRPr sz="5971" kern="1200">
          <a:solidFill>
            <a:schemeClr val="tx1"/>
          </a:solidFill>
          <a:latin typeface="+mn-lt"/>
          <a:ea typeface="+mn-ea"/>
          <a:cs typeface="+mn-cs"/>
        </a:defRPr>
      </a:lvl2pPr>
      <a:lvl3pPr marL="2437391" indent="-487478" algn="l" defTabSz="1949913" rtl="0" eaLnBrk="1" latinLnBrk="0" hangingPunct="1">
        <a:spcBef>
          <a:spcPct val="20000"/>
        </a:spcBef>
        <a:buFont typeface="Arial" pitchFamily="34" charset="0"/>
        <a:buChar char="•"/>
        <a:defRPr sz="5117" kern="1200">
          <a:solidFill>
            <a:schemeClr val="tx1"/>
          </a:solidFill>
          <a:latin typeface="+mn-lt"/>
          <a:ea typeface="+mn-ea"/>
          <a:cs typeface="+mn-cs"/>
        </a:defRPr>
      </a:lvl3pPr>
      <a:lvl4pPr marL="3412346" indent="-487478" algn="l" defTabSz="1949913" rtl="0" eaLnBrk="1" latinLnBrk="0" hangingPunct="1">
        <a:spcBef>
          <a:spcPct val="20000"/>
        </a:spcBef>
        <a:buFont typeface="Arial" pitchFamily="34" charset="0"/>
        <a:buChar char="–"/>
        <a:defRPr sz="4264" kern="1200">
          <a:solidFill>
            <a:schemeClr val="tx1"/>
          </a:solidFill>
          <a:latin typeface="+mn-lt"/>
          <a:ea typeface="+mn-ea"/>
          <a:cs typeface="+mn-cs"/>
        </a:defRPr>
      </a:lvl4pPr>
      <a:lvl5pPr marL="4387302" indent="-487478" algn="l" defTabSz="1949913" rtl="0" eaLnBrk="1" latinLnBrk="0" hangingPunct="1">
        <a:spcBef>
          <a:spcPct val="20000"/>
        </a:spcBef>
        <a:buFont typeface="Arial" pitchFamily="34" charset="0"/>
        <a:buChar char="»"/>
        <a:defRPr sz="4264" kern="1200">
          <a:solidFill>
            <a:schemeClr val="tx1"/>
          </a:solidFill>
          <a:latin typeface="+mn-lt"/>
          <a:ea typeface="+mn-ea"/>
          <a:cs typeface="+mn-cs"/>
        </a:defRPr>
      </a:lvl5pPr>
      <a:lvl6pPr marL="5362259" indent="-487478" algn="l" defTabSz="1949913" rtl="0" eaLnBrk="1" latinLnBrk="0" hangingPunct="1">
        <a:spcBef>
          <a:spcPct val="20000"/>
        </a:spcBef>
        <a:buFont typeface="Arial" pitchFamily="34" charset="0"/>
        <a:buChar char="•"/>
        <a:defRPr sz="4264" kern="1200">
          <a:solidFill>
            <a:schemeClr val="tx1"/>
          </a:solidFill>
          <a:latin typeface="+mn-lt"/>
          <a:ea typeface="+mn-ea"/>
          <a:cs typeface="+mn-cs"/>
        </a:defRPr>
      </a:lvl6pPr>
      <a:lvl7pPr marL="6337215" indent="-487478" algn="l" defTabSz="1949913" rtl="0" eaLnBrk="1" latinLnBrk="0" hangingPunct="1">
        <a:spcBef>
          <a:spcPct val="20000"/>
        </a:spcBef>
        <a:buFont typeface="Arial" pitchFamily="34" charset="0"/>
        <a:buChar char="•"/>
        <a:defRPr sz="4264" kern="1200">
          <a:solidFill>
            <a:schemeClr val="tx1"/>
          </a:solidFill>
          <a:latin typeface="+mn-lt"/>
          <a:ea typeface="+mn-ea"/>
          <a:cs typeface="+mn-cs"/>
        </a:defRPr>
      </a:lvl7pPr>
      <a:lvl8pPr marL="7312171" indent="-487478" algn="l" defTabSz="1949913" rtl="0" eaLnBrk="1" latinLnBrk="0" hangingPunct="1">
        <a:spcBef>
          <a:spcPct val="20000"/>
        </a:spcBef>
        <a:buFont typeface="Arial" pitchFamily="34" charset="0"/>
        <a:buChar char="•"/>
        <a:defRPr sz="4264" kern="1200">
          <a:solidFill>
            <a:schemeClr val="tx1"/>
          </a:solidFill>
          <a:latin typeface="+mn-lt"/>
          <a:ea typeface="+mn-ea"/>
          <a:cs typeface="+mn-cs"/>
        </a:defRPr>
      </a:lvl8pPr>
      <a:lvl9pPr marL="8287128" indent="-487478" algn="l" defTabSz="1949913" rtl="0" eaLnBrk="1" latinLnBrk="0" hangingPunct="1">
        <a:spcBef>
          <a:spcPct val="20000"/>
        </a:spcBef>
        <a:buFont typeface="Arial" pitchFamily="34" charset="0"/>
        <a:buChar char="•"/>
        <a:defRPr sz="42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1pPr>
      <a:lvl2pPr marL="974956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2pPr>
      <a:lvl3pPr marL="1949913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3pPr>
      <a:lvl4pPr marL="2924869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4pPr>
      <a:lvl5pPr marL="3899824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5pPr>
      <a:lvl6pPr marL="4874780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6pPr>
      <a:lvl7pPr marL="5849737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7pPr>
      <a:lvl8pPr marL="6824693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8pPr>
      <a:lvl9pPr marL="7799649" algn="l" defTabSz="1949913" rtl="0" eaLnBrk="1" latinLnBrk="0" hangingPunct="1">
        <a:defRPr sz="38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icture background">
            <a:extLst>
              <a:ext uri="{FF2B5EF4-FFF2-40B4-BE49-F238E27FC236}">
                <a16:creationId xmlns:a16="http://schemas.microsoft.com/office/drawing/2014/main" id="{35369C79-690B-8DB6-802E-7BDED4092F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107132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Picture background">
            <a:extLst>
              <a:ext uri="{FF2B5EF4-FFF2-40B4-BE49-F238E27FC236}">
                <a16:creationId xmlns:a16="http://schemas.microsoft.com/office/drawing/2014/main" id="{730C09FB-6911-BEB9-EDCF-009D12D537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1989447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Picture background">
            <a:extLst>
              <a:ext uri="{FF2B5EF4-FFF2-40B4-BE49-F238E27FC236}">
                <a16:creationId xmlns:a16="http://schemas.microsoft.com/office/drawing/2014/main" id="{B07FD7D2-57FA-99BD-C747-6D0BD5FC26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3871762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Picture background">
            <a:extLst>
              <a:ext uri="{FF2B5EF4-FFF2-40B4-BE49-F238E27FC236}">
                <a16:creationId xmlns:a16="http://schemas.microsoft.com/office/drawing/2014/main" id="{A1B42F77-4E5B-0E03-12B8-1AD8BA42FD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5727421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Picture background">
            <a:extLst>
              <a:ext uri="{FF2B5EF4-FFF2-40B4-BE49-F238E27FC236}">
                <a16:creationId xmlns:a16="http://schemas.microsoft.com/office/drawing/2014/main" id="{9F3B4FD9-0826-4963-1A7D-E075C9EDAD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7612848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Picture background">
            <a:extLst>
              <a:ext uri="{FF2B5EF4-FFF2-40B4-BE49-F238E27FC236}">
                <a16:creationId xmlns:a16="http://schemas.microsoft.com/office/drawing/2014/main" id="{EEA65624-E08A-344E-3F63-AB5B6F669F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91684" y="3750181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Picture background">
            <a:extLst>
              <a:ext uri="{FF2B5EF4-FFF2-40B4-BE49-F238E27FC236}">
                <a16:creationId xmlns:a16="http://schemas.microsoft.com/office/drawing/2014/main" id="{8F9B3BB6-EC58-49F8-7F53-3E7AD3F752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1997529" y="3750181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Picture background">
            <a:extLst>
              <a:ext uri="{FF2B5EF4-FFF2-40B4-BE49-F238E27FC236}">
                <a16:creationId xmlns:a16="http://schemas.microsoft.com/office/drawing/2014/main" id="{492BC793-F137-B922-F11D-9A0606EE2C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3910002" y="3750181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>
            <a:extLst>
              <a:ext uri="{FF2B5EF4-FFF2-40B4-BE49-F238E27FC236}">
                <a16:creationId xmlns:a16="http://schemas.microsoft.com/office/drawing/2014/main" id="{74C88254-7ADB-610B-D7C5-B09F4021F4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5780458" y="3748655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Picture background">
            <a:extLst>
              <a:ext uri="{FF2B5EF4-FFF2-40B4-BE49-F238E27FC236}">
                <a16:creationId xmlns:a16="http://schemas.microsoft.com/office/drawing/2014/main" id="{2B483B4E-BE7A-3BBC-B145-20C081F48D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7638314" y="3759516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2CFBD44-D086-66AF-B370-149823084E44}"/>
              </a:ext>
            </a:extLst>
          </p:cNvPr>
          <p:cNvSpPr/>
          <p:nvPr/>
        </p:nvSpPr>
        <p:spPr>
          <a:xfrm rot="5400000">
            <a:off x="8834774" y="836603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F20FDAA-11D2-9911-5075-18AE03DA272D}"/>
              </a:ext>
            </a:extLst>
          </p:cNvPr>
          <p:cNvSpPr/>
          <p:nvPr/>
        </p:nvSpPr>
        <p:spPr>
          <a:xfrm rot="5400000">
            <a:off x="8804557" y="3092465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675F76B4-8BA9-685A-6FCE-10F81A317BC5}"/>
              </a:ext>
            </a:extLst>
          </p:cNvPr>
          <p:cNvSpPr/>
          <p:nvPr/>
        </p:nvSpPr>
        <p:spPr>
          <a:xfrm rot="5400000">
            <a:off x="8850222" y="5564812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97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8902F-F9A2-27E5-1DB6-3A04EA08F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icture background">
            <a:extLst>
              <a:ext uri="{FF2B5EF4-FFF2-40B4-BE49-F238E27FC236}">
                <a16:creationId xmlns:a16="http://schemas.microsoft.com/office/drawing/2014/main" id="{B3FE08EF-6EC9-9593-4E75-8C29C87BBC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107132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Picture background">
            <a:extLst>
              <a:ext uri="{FF2B5EF4-FFF2-40B4-BE49-F238E27FC236}">
                <a16:creationId xmlns:a16="http://schemas.microsoft.com/office/drawing/2014/main" id="{ACA8ADCF-6A08-0EED-F34E-DF55633FC4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1989447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Picture background">
            <a:extLst>
              <a:ext uri="{FF2B5EF4-FFF2-40B4-BE49-F238E27FC236}">
                <a16:creationId xmlns:a16="http://schemas.microsoft.com/office/drawing/2014/main" id="{0FBF39B0-C7B3-E6B8-7A4E-17D65A708C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3871762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Picture background">
            <a:extLst>
              <a:ext uri="{FF2B5EF4-FFF2-40B4-BE49-F238E27FC236}">
                <a16:creationId xmlns:a16="http://schemas.microsoft.com/office/drawing/2014/main" id="{BF0873F3-EDB3-EE19-23FB-D9570EEF25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5727421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Picture background">
            <a:extLst>
              <a:ext uri="{FF2B5EF4-FFF2-40B4-BE49-F238E27FC236}">
                <a16:creationId xmlns:a16="http://schemas.microsoft.com/office/drawing/2014/main" id="{502AE629-431A-683B-2641-19ED93DFC7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7612848" y="77773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Picture background">
            <a:extLst>
              <a:ext uri="{FF2B5EF4-FFF2-40B4-BE49-F238E27FC236}">
                <a16:creationId xmlns:a16="http://schemas.microsoft.com/office/drawing/2014/main" id="{FFD21F66-336E-D277-1E6B-803946253F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91684" y="3750181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Picture background">
            <a:extLst>
              <a:ext uri="{FF2B5EF4-FFF2-40B4-BE49-F238E27FC236}">
                <a16:creationId xmlns:a16="http://schemas.microsoft.com/office/drawing/2014/main" id="{AB598420-CECB-7A60-3579-15E01DDD31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1997529" y="3750181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Picture background">
            <a:extLst>
              <a:ext uri="{FF2B5EF4-FFF2-40B4-BE49-F238E27FC236}">
                <a16:creationId xmlns:a16="http://schemas.microsoft.com/office/drawing/2014/main" id="{3B43DF83-893C-D8C2-948B-E522AD183B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3910002" y="3750181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Picture background">
            <a:extLst>
              <a:ext uri="{FF2B5EF4-FFF2-40B4-BE49-F238E27FC236}">
                <a16:creationId xmlns:a16="http://schemas.microsoft.com/office/drawing/2014/main" id="{2CEFF5BC-30F3-4013-1AF5-F6987D27A8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5780458" y="3748655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Picture background">
            <a:extLst>
              <a:ext uri="{FF2B5EF4-FFF2-40B4-BE49-F238E27FC236}">
                <a16:creationId xmlns:a16="http://schemas.microsoft.com/office/drawing/2014/main" id="{569892F3-86F8-7022-E2E6-B519A9BC29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909" r="23909"/>
          <a:stretch/>
        </p:blipFill>
        <p:spPr bwMode="auto">
          <a:xfrm>
            <a:off x="7638314" y="3759516"/>
            <a:ext cx="19163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ED8FFBD-E957-B177-6025-3D0302A15DBA}"/>
              </a:ext>
            </a:extLst>
          </p:cNvPr>
          <p:cNvSpPr/>
          <p:nvPr/>
        </p:nvSpPr>
        <p:spPr>
          <a:xfrm rot="5400000">
            <a:off x="8834774" y="836603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E3D0CF1-CE8D-CDAC-39D4-852B0A21C867}"/>
              </a:ext>
            </a:extLst>
          </p:cNvPr>
          <p:cNvSpPr/>
          <p:nvPr/>
        </p:nvSpPr>
        <p:spPr>
          <a:xfrm rot="5400000">
            <a:off x="8804557" y="3092465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6E9C0097-91EA-CD6B-2A08-8ACA68ADAC0D}"/>
              </a:ext>
            </a:extLst>
          </p:cNvPr>
          <p:cNvSpPr/>
          <p:nvPr/>
        </p:nvSpPr>
        <p:spPr>
          <a:xfrm rot="5400000">
            <a:off x="8850222" y="5564812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6759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66</Words>
  <Application>Microsoft Office PowerPoint</Application>
  <PresentationFormat>Произвольный</PresentationFormat>
  <Paragraphs>18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Фариза</dc:creator>
  <cp:lastModifiedBy>Altyn Kenzhina</cp:lastModifiedBy>
  <cp:revision>13</cp:revision>
  <dcterms:created xsi:type="dcterms:W3CDTF">2022-11-24T15:13:53Z</dcterms:created>
  <dcterms:modified xsi:type="dcterms:W3CDTF">2024-11-17T19:08:44Z</dcterms:modified>
</cp:coreProperties>
</file>