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9"/>
  </p:notesMasterIdLst>
  <p:sldIdLst>
    <p:sldId id="257" r:id="rId2"/>
    <p:sldId id="256" r:id="rId3"/>
    <p:sldId id="258" r:id="rId4"/>
    <p:sldId id="260" r:id="rId5"/>
    <p:sldId id="261" r:id="rId6"/>
    <p:sldId id="259" r:id="rId7"/>
    <p:sldId id="262" r:id="rId8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000099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BFB261-A0D9-4852-A1EB-237781597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230FC-956F-4F26-A661-CC5293407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07684B-E39E-41C6-9196-37441DF2F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1" y="20319"/>
            <a:ext cx="7544753" cy="1067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89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24492-6EFB-4771-9F5D-E1C8085EBC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104202-ADBC-4CAF-A256-7EAB2C6C67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1CCDD6-B2B8-41DE-8A86-9A0D6C404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" y="-1"/>
            <a:ext cx="7529830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31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05CE7E1-56AA-44F1-A062-36CA04224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7559675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5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63D8155-340F-4D9B-BE17-8D3057972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7559675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1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B857F-DAA7-47C9-BA62-2954C70B8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85BA1CB-E117-43F6-B5C2-9528955D03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</p:spPr>
      </p:pic>
    </p:spTree>
    <p:extLst>
      <p:ext uri="{BB962C8B-B14F-4D97-AF65-F5344CB8AC3E}">
        <p14:creationId xmlns:p14="http://schemas.microsoft.com/office/powerpoint/2010/main" val="4250457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309AB3-07C9-4C74-B6A9-36395A430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DA4F546-CC24-4CB4-ACF9-F30DE84268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852" y="2846388"/>
            <a:ext cx="4839971" cy="6783387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C40350A-4EF0-4D5B-8843-A1AA259259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" y="-1"/>
            <a:ext cx="7519035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798CB-50F8-45A1-A6B4-AA4EBEF14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AD3E1A6-EA9B-41A3-9919-A5A0FA3856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</p:spPr>
      </p:pic>
    </p:spTree>
    <p:extLst>
      <p:ext uri="{BB962C8B-B14F-4D97-AF65-F5344CB8AC3E}">
        <p14:creationId xmlns:p14="http://schemas.microsoft.com/office/powerpoint/2010/main" val="5185340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12885</TotalTime>
  <Words>0</Words>
  <Application>Microsoft Office PowerPoint</Application>
  <PresentationFormat>Произвольный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233</cp:revision>
  <cp:lastPrinted>2022-01-21T01:59:32Z</cp:lastPrinted>
  <dcterms:created xsi:type="dcterms:W3CDTF">2017-04-20T05:14:33Z</dcterms:created>
  <dcterms:modified xsi:type="dcterms:W3CDTF">2022-03-13T07:23:45Z</dcterms:modified>
</cp:coreProperties>
</file>