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7451725" cy="104394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23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58" d="100"/>
          <a:sy n="58" d="100"/>
        </p:scale>
        <p:origin x="2477" y="82"/>
      </p:cViewPr>
      <p:guideLst>
        <p:guide orient="horz" pos="3288"/>
        <p:guide pos="234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8880" y="3242983"/>
            <a:ext cx="6333966" cy="223770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7759" y="5915661"/>
            <a:ext cx="5216208" cy="26678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95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02501" y="418063"/>
            <a:ext cx="1676638" cy="89073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2587" y="418063"/>
            <a:ext cx="4905719" cy="890732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35" y="6708282"/>
            <a:ext cx="6333966" cy="2073382"/>
          </a:xfrm>
        </p:spPr>
        <p:txBody>
          <a:bodyPr anchor="t"/>
          <a:lstStyle>
            <a:lvl1pPr algn="l">
              <a:defRPr sz="608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8635" y="4424664"/>
            <a:ext cx="6333966" cy="2283618"/>
          </a:xfrm>
        </p:spPr>
        <p:txBody>
          <a:bodyPr anchor="b"/>
          <a:lstStyle>
            <a:lvl1pPr marL="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1pPr>
            <a:lvl2pPr marL="695924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848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771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69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61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542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466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38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2586" y="2435862"/>
            <a:ext cx="3291179" cy="6889521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7960" y="2435862"/>
            <a:ext cx="3291179" cy="6889521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587" y="2336784"/>
            <a:ext cx="3292473" cy="973860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24" indent="0">
              <a:buNone/>
              <a:defRPr sz="3044" b="1"/>
            </a:lvl2pPr>
            <a:lvl3pPr marL="1391848" indent="0">
              <a:buNone/>
              <a:defRPr sz="2740" b="1"/>
            </a:lvl3pPr>
            <a:lvl4pPr marL="2087771" indent="0">
              <a:buNone/>
              <a:defRPr sz="2436" b="1"/>
            </a:lvl4pPr>
            <a:lvl5pPr marL="2783694" indent="0">
              <a:buNone/>
              <a:defRPr sz="2436" b="1"/>
            </a:lvl5pPr>
            <a:lvl6pPr marL="3479618" indent="0">
              <a:buNone/>
              <a:defRPr sz="2436" b="1"/>
            </a:lvl6pPr>
            <a:lvl7pPr marL="4175542" indent="0">
              <a:buNone/>
              <a:defRPr sz="2436" b="1"/>
            </a:lvl7pPr>
            <a:lvl8pPr marL="4871466" indent="0">
              <a:buNone/>
              <a:defRPr sz="2436" b="1"/>
            </a:lvl8pPr>
            <a:lvl9pPr marL="5567389" indent="0">
              <a:buNone/>
              <a:defRPr sz="243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2587" y="3310644"/>
            <a:ext cx="3292473" cy="6014738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785373" y="2336784"/>
            <a:ext cx="3293766" cy="973860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24" indent="0">
              <a:buNone/>
              <a:defRPr sz="3044" b="1"/>
            </a:lvl2pPr>
            <a:lvl3pPr marL="1391848" indent="0">
              <a:buNone/>
              <a:defRPr sz="2740" b="1"/>
            </a:lvl3pPr>
            <a:lvl4pPr marL="2087771" indent="0">
              <a:buNone/>
              <a:defRPr sz="2436" b="1"/>
            </a:lvl4pPr>
            <a:lvl5pPr marL="2783694" indent="0">
              <a:buNone/>
              <a:defRPr sz="2436" b="1"/>
            </a:lvl5pPr>
            <a:lvl6pPr marL="3479618" indent="0">
              <a:buNone/>
              <a:defRPr sz="2436" b="1"/>
            </a:lvl6pPr>
            <a:lvl7pPr marL="4175542" indent="0">
              <a:buNone/>
              <a:defRPr sz="2436" b="1"/>
            </a:lvl7pPr>
            <a:lvl8pPr marL="4871466" indent="0">
              <a:buNone/>
              <a:defRPr sz="2436" b="1"/>
            </a:lvl8pPr>
            <a:lvl9pPr marL="5567389" indent="0">
              <a:buNone/>
              <a:defRPr sz="243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785373" y="3310644"/>
            <a:ext cx="3293766" cy="6014738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587" y="415643"/>
            <a:ext cx="2451566" cy="1768898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3419" y="415645"/>
            <a:ext cx="4165721" cy="8909739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2587" y="2184542"/>
            <a:ext cx="2451566" cy="7140840"/>
          </a:xfrm>
        </p:spPr>
        <p:txBody>
          <a:bodyPr/>
          <a:lstStyle>
            <a:lvl1pPr marL="0" indent="0">
              <a:buNone/>
              <a:defRPr sz="2131"/>
            </a:lvl1pPr>
            <a:lvl2pPr marL="695924" indent="0">
              <a:buNone/>
              <a:defRPr sz="1827"/>
            </a:lvl2pPr>
            <a:lvl3pPr marL="1391848" indent="0">
              <a:buNone/>
              <a:defRPr sz="1522"/>
            </a:lvl3pPr>
            <a:lvl4pPr marL="2087771" indent="0">
              <a:buNone/>
              <a:defRPr sz="1370"/>
            </a:lvl4pPr>
            <a:lvl5pPr marL="2783694" indent="0">
              <a:buNone/>
              <a:defRPr sz="1370"/>
            </a:lvl5pPr>
            <a:lvl6pPr marL="3479618" indent="0">
              <a:buNone/>
              <a:defRPr sz="1370"/>
            </a:lvl6pPr>
            <a:lvl7pPr marL="4175542" indent="0">
              <a:buNone/>
              <a:defRPr sz="1370"/>
            </a:lvl7pPr>
            <a:lvl8pPr marL="4871466" indent="0">
              <a:buNone/>
              <a:defRPr sz="1370"/>
            </a:lvl8pPr>
            <a:lvl9pPr marL="5567389" indent="0">
              <a:buNone/>
              <a:defRPr sz="137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0591" y="7307582"/>
            <a:ext cx="4471035" cy="862701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60591" y="932781"/>
            <a:ext cx="4471035" cy="6263640"/>
          </a:xfrm>
        </p:spPr>
        <p:txBody>
          <a:bodyPr/>
          <a:lstStyle>
            <a:lvl1pPr marL="0" indent="0">
              <a:buNone/>
              <a:defRPr sz="4871"/>
            </a:lvl1pPr>
            <a:lvl2pPr marL="695924" indent="0">
              <a:buNone/>
              <a:defRPr sz="4262"/>
            </a:lvl2pPr>
            <a:lvl3pPr marL="1391848" indent="0">
              <a:buNone/>
              <a:defRPr sz="3653"/>
            </a:lvl3pPr>
            <a:lvl4pPr marL="2087771" indent="0">
              <a:buNone/>
              <a:defRPr sz="3044"/>
            </a:lvl4pPr>
            <a:lvl5pPr marL="2783694" indent="0">
              <a:buNone/>
              <a:defRPr sz="3044"/>
            </a:lvl5pPr>
            <a:lvl6pPr marL="3479618" indent="0">
              <a:buNone/>
              <a:defRPr sz="3044"/>
            </a:lvl6pPr>
            <a:lvl7pPr marL="4175542" indent="0">
              <a:buNone/>
              <a:defRPr sz="3044"/>
            </a:lvl7pPr>
            <a:lvl8pPr marL="4871466" indent="0">
              <a:buNone/>
              <a:defRPr sz="3044"/>
            </a:lvl8pPr>
            <a:lvl9pPr marL="5567389" indent="0">
              <a:buNone/>
              <a:defRPr sz="304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60591" y="8170282"/>
            <a:ext cx="4471035" cy="1225179"/>
          </a:xfrm>
        </p:spPr>
        <p:txBody>
          <a:bodyPr/>
          <a:lstStyle>
            <a:lvl1pPr marL="0" indent="0">
              <a:buNone/>
              <a:defRPr sz="2131"/>
            </a:lvl1pPr>
            <a:lvl2pPr marL="695924" indent="0">
              <a:buNone/>
              <a:defRPr sz="1827"/>
            </a:lvl2pPr>
            <a:lvl3pPr marL="1391848" indent="0">
              <a:buNone/>
              <a:defRPr sz="1522"/>
            </a:lvl3pPr>
            <a:lvl4pPr marL="2087771" indent="0">
              <a:buNone/>
              <a:defRPr sz="1370"/>
            </a:lvl4pPr>
            <a:lvl5pPr marL="2783694" indent="0">
              <a:buNone/>
              <a:defRPr sz="1370"/>
            </a:lvl5pPr>
            <a:lvl6pPr marL="3479618" indent="0">
              <a:buNone/>
              <a:defRPr sz="1370"/>
            </a:lvl6pPr>
            <a:lvl7pPr marL="4175542" indent="0">
              <a:buNone/>
              <a:defRPr sz="1370"/>
            </a:lvl7pPr>
            <a:lvl8pPr marL="4871466" indent="0">
              <a:buNone/>
              <a:defRPr sz="1370"/>
            </a:lvl8pPr>
            <a:lvl9pPr marL="5567389" indent="0">
              <a:buNone/>
              <a:defRPr sz="137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587" y="418061"/>
            <a:ext cx="6706553" cy="1739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587" y="2435862"/>
            <a:ext cx="6706553" cy="6889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2586" y="9675779"/>
            <a:ext cx="1738736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46007" y="9675779"/>
            <a:ext cx="2359713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40403" y="9675779"/>
            <a:ext cx="1738736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9184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1943" indent="-521943" algn="l" defTabSz="1391848" rtl="0" eaLnBrk="1" latinLnBrk="0" hangingPunct="1">
        <a:spcBef>
          <a:spcPct val="20000"/>
        </a:spcBef>
        <a:buFont typeface="Arial" pitchFamily="34" charset="0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0875" indent="-434953" algn="l" defTabSz="1391848" rtl="0" eaLnBrk="1" latinLnBrk="0" hangingPunct="1">
        <a:spcBef>
          <a:spcPct val="20000"/>
        </a:spcBef>
        <a:buFont typeface="Arial" pitchFamily="34" charset="0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39810" indent="-347962" algn="l" defTabSz="1391848" rtl="0" eaLnBrk="1" latinLnBrk="0" hangingPunct="1">
        <a:spcBef>
          <a:spcPct val="20000"/>
        </a:spcBef>
        <a:buFont typeface="Arial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5733" indent="-347962" algn="l" defTabSz="1391848" rtl="0" eaLnBrk="1" latinLnBrk="0" hangingPunct="1">
        <a:spcBef>
          <a:spcPct val="20000"/>
        </a:spcBef>
        <a:buFont typeface="Arial" pitchFamily="34" charset="0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1656" indent="-347962" algn="l" defTabSz="1391848" rtl="0" eaLnBrk="1" latinLnBrk="0" hangingPunct="1">
        <a:spcBef>
          <a:spcPct val="20000"/>
        </a:spcBef>
        <a:buFont typeface="Arial" pitchFamily="34" charset="0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7580" indent="-347962" algn="l" defTabSz="1391848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3504" indent="-347962" algn="l" defTabSz="1391848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19428" indent="-347962" algn="l" defTabSz="1391848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5352" indent="-347962" algn="l" defTabSz="1391848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24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848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771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694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618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542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466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389" algn="l" defTabSz="139184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A2A0CAC-C86B-D497-771F-80D5D18F0B1F}"/>
              </a:ext>
            </a:extLst>
          </p:cNvPr>
          <p:cNvSpPr/>
          <p:nvPr/>
        </p:nvSpPr>
        <p:spPr>
          <a:xfrm>
            <a:off x="557510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031B811-370F-6B12-E0FC-63472488F032}"/>
              </a:ext>
            </a:extLst>
          </p:cNvPr>
          <p:cNvSpPr/>
          <p:nvPr/>
        </p:nvSpPr>
        <p:spPr>
          <a:xfrm>
            <a:off x="3869878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E02B59AF-FB51-AC2C-6087-E3FDE2B4DB8F}"/>
              </a:ext>
            </a:extLst>
          </p:cNvPr>
          <p:cNvSpPr/>
          <p:nvPr/>
        </p:nvSpPr>
        <p:spPr>
          <a:xfrm>
            <a:off x="557510" y="5363716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EBAB57-F947-E7E4-5477-6EC70BD06E4E}"/>
              </a:ext>
            </a:extLst>
          </p:cNvPr>
          <p:cNvSpPr/>
          <p:nvPr/>
        </p:nvSpPr>
        <p:spPr>
          <a:xfrm>
            <a:off x="3869878" y="5370889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D6D4FAC-6B88-87B5-C0BC-715A7A825CD1}"/>
              </a:ext>
            </a:extLst>
          </p:cNvPr>
          <p:cNvCxnSpPr/>
          <p:nvPr/>
        </p:nvCxnSpPr>
        <p:spPr>
          <a:xfrm>
            <a:off x="773534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0A184E9-838B-B23C-CFA4-63BCED7872CA}"/>
              </a:ext>
            </a:extLst>
          </p:cNvPr>
          <p:cNvCxnSpPr/>
          <p:nvPr/>
        </p:nvCxnSpPr>
        <p:spPr>
          <a:xfrm>
            <a:off x="4085902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F0C66BA-7C6B-A4C8-B4B4-0BED533E01A1}"/>
              </a:ext>
            </a:extLst>
          </p:cNvPr>
          <p:cNvCxnSpPr/>
          <p:nvPr/>
        </p:nvCxnSpPr>
        <p:spPr>
          <a:xfrm>
            <a:off x="773534" y="7754077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6FADDA4-6847-3AC2-7AC7-D14DE44DC829}"/>
              </a:ext>
            </a:extLst>
          </p:cNvPr>
          <p:cNvCxnSpPr/>
          <p:nvPr/>
        </p:nvCxnSpPr>
        <p:spPr>
          <a:xfrm>
            <a:off x="4085902" y="7735788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5C4ADC5-CA60-A1E7-C1B8-1BA42A8BCAB5}"/>
              </a:ext>
            </a:extLst>
          </p:cNvPr>
          <p:cNvSpPr txBox="1"/>
          <p:nvPr/>
        </p:nvSpPr>
        <p:spPr>
          <a:xfrm>
            <a:off x="773534" y="899220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Диалект </a:t>
            </a:r>
            <a:r>
              <a:rPr lang="kk-KZ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(сөйлеу) </a:t>
            </a:r>
            <a:endParaRPr lang="ru-KZ" sz="4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11E283-DC08-51E5-B0FB-530613C3E9E5}"/>
              </a:ext>
            </a:extLst>
          </p:cNvPr>
          <p:cNvSpPr txBox="1"/>
          <p:nvPr/>
        </p:nvSpPr>
        <p:spPr>
          <a:xfrm>
            <a:off x="4095544" y="560665"/>
            <a:ext cx="273630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белгілі бір аймақта қолданылатын тіл ерекшеліктері.</a:t>
            </a:r>
            <a:endParaRPr lang="ru-KZ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B45239-44D3-8760-EE97-A0B10204461D}"/>
              </a:ext>
            </a:extLst>
          </p:cNvPr>
          <p:cNvSpPr txBox="1"/>
          <p:nvPr/>
        </p:nvSpPr>
        <p:spPr>
          <a:xfrm>
            <a:off x="860559" y="6204954"/>
            <a:ext cx="2700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Неологизм</a:t>
            </a:r>
            <a:endParaRPr lang="ru-KZ" sz="4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8F2A13-5AE0-3E26-753C-270811CB297A}"/>
              </a:ext>
            </a:extLst>
          </p:cNvPr>
          <p:cNvSpPr txBox="1"/>
          <p:nvPr/>
        </p:nvSpPr>
        <p:spPr>
          <a:xfrm>
            <a:off x="773534" y="2907119"/>
            <a:ext cx="273630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тілдегі жаңа ұғымды білдіріп, жаңадан пайда болған сөздер.</a:t>
            </a:r>
            <a:endParaRPr lang="ru-KZ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1F2A49-C943-D89F-BCEF-D9A06023F5D0}"/>
              </a:ext>
            </a:extLst>
          </p:cNvPr>
          <p:cNvSpPr txBox="1"/>
          <p:nvPr/>
        </p:nvSpPr>
        <p:spPr>
          <a:xfrm>
            <a:off x="801732" y="8595315"/>
            <a:ext cx="28179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Диалектология</a:t>
            </a:r>
            <a:endParaRPr lang="ru-KZ" sz="28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24FAAB-316F-B895-338D-71662B364C51}"/>
              </a:ext>
            </a:extLst>
          </p:cNvPr>
          <p:cNvSpPr txBox="1"/>
          <p:nvPr/>
        </p:nvSpPr>
        <p:spPr>
          <a:xfrm>
            <a:off x="4219211" y="5639023"/>
            <a:ext cx="246968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диалектілер, говорлар, жергілікті тіл ерекшеліктерін зерттейті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н сала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ru-KZ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506B02-AFC4-6C0D-EA84-08799973B02F}"/>
              </a:ext>
            </a:extLst>
          </p:cNvPr>
          <p:cNvSpPr txBox="1"/>
          <p:nvPr/>
        </p:nvSpPr>
        <p:spPr>
          <a:xfrm>
            <a:off x="4219211" y="3440910"/>
            <a:ext cx="2599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Зейнет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4F8B6FC-C7DB-7D99-8CBD-7D83289163D4}"/>
              </a:ext>
            </a:extLst>
          </p:cNvPr>
          <p:cNvSpPr txBox="1"/>
          <p:nvPr/>
        </p:nvSpPr>
        <p:spPr>
          <a:xfrm>
            <a:off x="4319924" y="8354074"/>
            <a:ext cx="25202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Илану</a:t>
            </a:r>
            <a:endParaRPr lang="ru-KZ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2C7FB9D4-F0C6-1FA8-083C-1AAF6228F5C8}"/>
              </a:ext>
            </a:extLst>
          </p:cNvPr>
          <p:cNvSpPr/>
          <p:nvPr/>
        </p:nvSpPr>
        <p:spPr>
          <a:xfrm>
            <a:off x="1462754" y="112739"/>
            <a:ext cx="4608512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05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05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4E0E7D9D-478F-C200-41AF-B8E74E2E3B63}"/>
              </a:ext>
            </a:extLst>
          </p:cNvPr>
          <p:cNvSpPr/>
          <p:nvPr/>
        </p:nvSpPr>
        <p:spPr>
          <a:xfrm>
            <a:off x="1421606" y="10244946"/>
            <a:ext cx="4608512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9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9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C304468F-6B78-1DFD-8060-D2C4ED591638}"/>
              </a:ext>
            </a:extLst>
          </p:cNvPr>
          <p:cNvSpPr/>
          <p:nvPr/>
        </p:nvSpPr>
        <p:spPr>
          <a:xfrm rot="5400000">
            <a:off x="4959640" y="4477780"/>
            <a:ext cx="4608512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1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1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522A7D0-A3E0-3AE5-0DF6-62A7BE4A5823}"/>
              </a:ext>
            </a:extLst>
          </p:cNvPr>
          <p:cNvSpPr/>
          <p:nvPr/>
        </p:nvSpPr>
        <p:spPr>
          <a:xfrm rot="5400000">
            <a:off x="-2717656" y="4444769"/>
            <a:ext cx="595871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9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F69ED-A969-D77F-BF25-2BCA12863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81142E0-ADCB-A520-41C1-4660111E2B81}"/>
              </a:ext>
            </a:extLst>
          </p:cNvPr>
          <p:cNvSpPr/>
          <p:nvPr/>
        </p:nvSpPr>
        <p:spPr>
          <a:xfrm>
            <a:off x="557510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C0D18B2-0A2E-FF9F-14B7-E28DC2D3A29A}"/>
              </a:ext>
            </a:extLst>
          </p:cNvPr>
          <p:cNvSpPr/>
          <p:nvPr/>
        </p:nvSpPr>
        <p:spPr>
          <a:xfrm>
            <a:off x="3869878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74A179A-092A-F4B0-16D2-4C746EFDC360}"/>
              </a:ext>
            </a:extLst>
          </p:cNvPr>
          <p:cNvSpPr/>
          <p:nvPr/>
        </p:nvSpPr>
        <p:spPr>
          <a:xfrm>
            <a:off x="557510" y="5363716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5253250-E92F-AF7D-988B-AEDC02A1F9DF}"/>
              </a:ext>
            </a:extLst>
          </p:cNvPr>
          <p:cNvSpPr/>
          <p:nvPr/>
        </p:nvSpPr>
        <p:spPr>
          <a:xfrm>
            <a:off x="3869878" y="5370889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B5B53BA-29F9-45A3-CB6D-F48A535CB1EB}"/>
              </a:ext>
            </a:extLst>
          </p:cNvPr>
          <p:cNvCxnSpPr/>
          <p:nvPr/>
        </p:nvCxnSpPr>
        <p:spPr>
          <a:xfrm>
            <a:off x="773534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CD1992D-E055-BA7B-C778-0D75F90F10C5}"/>
              </a:ext>
            </a:extLst>
          </p:cNvPr>
          <p:cNvCxnSpPr/>
          <p:nvPr/>
        </p:nvCxnSpPr>
        <p:spPr>
          <a:xfrm>
            <a:off x="4085902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15DCEA2-5A94-0A92-3DD0-AF302E8E2256}"/>
              </a:ext>
            </a:extLst>
          </p:cNvPr>
          <p:cNvCxnSpPr/>
          <p:nvPr/>
        </p:nvCxnSpPr>
        <p:spPr>
          <a:xfrm>
            <a:off x="773534" y="7754077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EEF9F26-FFAC-0456-E273-719C6F785FD9}"/>
              </a:ext>
            </a:extLst>
          </p:cNvPr>
          <p:cNvCxnSpPr/>
          <p:nvPr/>
        </p:nvCxnSpPr>
        <p:spPr>
          <a:xfrm>
            <a:off x="4085902" y="7735788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B21B185-ACB5-D38D-AD0B-57E86C296B9A}"/>
              </a:ext>
            </a:extLst>
          </p:cNvPr>
          <p:cNvSpPr txBox="1"/>
          <p:nvPr/>
        </p:nvSpPr>
        <p:spPr>
          <a:xfrm>
            <a:off x="945412" y="1075177"/>
            <a:ext cx="2599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6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0D52CE-5AB0-E88C-F024-514FFC7B961C}"/>
              </a:ext>
            </a:extLst>
          </p:cNvPr>
          <p:cNvSpPr txBox="1"/>
          <p:nvPr/>
        </p:nvSpPr>
        <p:spPr>
          <a:xfrm>
            <a:off x="4138406" y="1100700"/>
            <a:ext cx="25994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0FAC43-9567-6702-AC38-75BFBF2A21E3}"/>
              </a:ext>
            </a:extLst>
          </p:cNvPr>
          <p:cNvSpPr txBox="1"/>
          <p:nvPr/>
        </p:nvSpPr>
        <p:spPr>
          <a:xfrm>
            <a:off x="862863" y="6137798"/>
            <a:ext cx="2764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Қайырымды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B2AE24-B8C3-1DA4-2722-5E5F8E180512}"/>
              </a:ext>
            </a:extLst>
          </p:cNvPr>
          <p:cNvSpPr txBox="1"/>
          <p:nvPr/>
        </p:nvSpPr>
        <p:spPr>
          <a:xfrm>
            <a:off x="4290811" y="5998200"/>
            <a:ext cx="243597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Сену </a:t>
            </a:r>
            <a:endParaRPr lang="ru-KZ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EF7984-F0BD-6F23-B999-F1E266476347}"/>
              </a:ext>
            </a:extLst>
          </p:cNvPr>
          <p:cNvSpPr txBox="1"/>
          <p:nvPr/>
        </p:nvSpPr>
        <p:spPr>
          <a:xfrm>
            <a:off x="1061566" y="3337837"/>
            <a:ext cx="37238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endParaRPr lang="ru-K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65A1F5-8358-8F7F-5895-16D6A0A5941A}"/>
              </a:ext>
            </a:extLst>
          </p:cNvPr>
          <p:cNvSpPr txBox="1"/>
          <p:nvPr/>
        </p:nvSpPr>
        <p:spPr>
          <a:xfrm>
            <a:off x="4456220" y="3258609"/>
            <a:ext cx="23659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endParaRPr lang="ru-K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104429-AA97-D73E-C3F0-51837E4B7916}"/>
              </a:ext>
            </a:extLst>
          </p:cNvPr>
          <p:cNvSpPr txBox="1"/>
          <p:nvPr/>
        </p:nvSpPr>
        <p:spPr>
          <a:xfrm>
            <a:off x="845391" y="8533226"/>
            <a:ext cx="27363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Шырпы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6D1F4-1261-DF29-38BD-8CAA5E102ACF}"/>
              </a:ext>
            </a:extLst>
          </p:cNvPr>
          <p:cNvSpPr txBox="1"/>
          <p:nvPr/>
        </p:nvSpPr>
        <p:spPr>
          <a:xfrm>
            <a:off x="4290811" y="8507703"/>
            <a:ext cx="25784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Сіріңке</a:t>
            </a:r>
            <a:r>
              <a:rPr lang="ru-RU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01984587-95C6-2FA9-0F60-6B018DCA2760}"/>
              </a:ext>
            </a:extLst>
          </p:cNvPr>
          <p:cNvSpPr/>
          <p:nvPr/>
        </p:nvSpPr>
        <p:spPr>
          <a:xfrm>
            <a:off x="1421606" y="10244946"/>
            <a:ext cx="4608512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9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9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6778B67-EF4F-903E-ABFF-9293EE688FA6}"/>
              </a:ext>
            </a:extLst>
          </p:cNvPr>
          <p:cNvSpPr/>
          <p:nvPr/>
        </p:nvSpPr>
        <p:spPr>
          <a:xfrm>
            <a:off x="1462754" y="112739"/>
            <a:ext cx="4608512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05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05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A7BCDA6-B8CE-91C5-E821-250DED39D162}"/>
              </a:ext>
            </a:extLst>
          </p:cNvPr>
          <p:cNvSpPr/>
          <p:nvPr/>
        </p:nvSpPr>
        <p:spPr>
          <a:xfrm rot="5400000">
            <a:off x="4959640" y="4477780"/>
            <a:ext cx="4608512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1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1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A38BAE47-7125-CCF8-12C0-7CCC7AED2603}"/>
              </a:ext>
            </a:extLst>
          </p:cNvPr>
          <p:cNvSpPr/>
          <p:nvPr/>
        </p:nvSpPr>
        <p:spPr>
          <a:xfrm rot="5400000">
            <a:off x="-2717656" y="4444769"/>
            <a:ext cx="595871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31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9BA8B-E3A4-550B-6793-2F4E52F4F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6EBE6D3-ABCD-C2E1-913E-F36A0882939E}"/>
              </a:ext>
            </a:extLst>
          </p:cNvPr>
          <p:cNvSpPr/>
          <p:nvPr/>
        </p:nvSpPr>
        <p:spPr>
          <a:xfrm>
            <a:off x="557510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0951198-789C-CBB5-EC8B-7F882D458CE7}"/>
              </a:ext>
            </a:extLst>
          </p:cNvPr>
          <p:cNvSpPr/>
          <p:nvPr/>
        </p:nvSpPr>
        <p:spPr>
          <a:xfrm>
            <a:off x="3869878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F7A9FF9-552F-3F5C-5352-1ABB709BC50A}"/>
              </a:ext>
            </a:extLst>
          </p:cNvPr>
          <p:cNvSpPr/>
          <p:nvPr/>
        </p:nvSpPr>
        <p:spPr>
          <a:xfrm>
            <a:off x="557510" y="5363716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4F297057-DE40-E836-321D-25FEB77CC04C}"/>
              </a:ext>
            </a:extLst>
          </p:cNvPr>
          <p:cNvSpPr/>
          <p:nvPr/>
        </p:nvSpPr>
        <p:spPr>
          <a:xfrm>
            <a:off x="3869878" y="5370889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DF5DB86-6029-9A04-E177-58E478F407A1}"/>
              </a:ext>
            </a:extLst>
          </p:cNvPr>
          <p:cNvCxnSpPr/>
          <p:nvPr/>
        </p:nvCxnSpPr>
        <p:spPr>
          <a:xfrm>
            <a:off x="773534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B1A3129-CBF4-B71B-A65A-9760C04E60F1}"/>
              </a:ext>
            </a:extLst>
          </p:cNvPr>
          <p:cNvCxnSpPr/>
          <p:nvPr/>
        </p:nvCxnSpPr>
        <p:spPr>
          <a:xfrm>
            <a:off x="4085902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F20D19C-3BC8-F481-BFB4-D5AF1EC34E9C}"/>
              </a:ext>
            </a:extLst>
          </p:cNvPr>
          <p:cNvCxnSpPr/>
          <p:nvPr/>
        </p:nvCxnSpPr>
        <p:spPr>
          <a:xfrm>
            <a:off x="773534" y="7754077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2D2B95C-0BFE-D37C-6B40-7797FEC7448C}"/>
              </a:ext>
            </a:extLst>
          </p:cNvPr>
          <p:cNvCxnSpPr/>
          <p:nvPr/>
        </p:nvCxnSpPr>
        <p:spPr>
          <a:xfrm>
            <a:off x="4085902" y="7735788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09A081B-F2D6-4216-8A31-18D3530C9238}"/>
              </a:ext>
            </a:extLst>
          </p:cNvPr>
          <p:cNvSpPr txBox="1"/>
          <p:nvPr/>
        </p:nvSpPr>
        <p:spPr>
          <a:xfrm>
            <a:off x="945412" y="1075177"/>
            <a:ext cx="2599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Ожау</a:t>
            </a:r>
            <a:r>
              <a:rPr lang="ru-RU" sz="6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0EC4AD-8351-A43C-D670-EDDF0C6A0EEB}"/>
              </a:ext>
            </a:extLst>
          </p:cNvPr>
          <p:cNvSpPr txBox="1"/>
          <p:nvPr/>
        </p:nvSpPr>
        <p:spPr>
          <a:xfrm>
            <a:off x="4435603" y="1100700"/>
            <a:ext cx="25994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Тақыр</a:t>
            </a:r>
            <a:r>
              <a:rPr lang="ru-RU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82398F-0413-C6FF-3DC3-CD36A05CEBC4}"/>
              </a:ext>
            </a:extLst>
          </p:cNvPr>
          <p:cNvSpPr txBox="1"/>
          <p:nvPr/>
        </p:nvSpPr>
        <p:spPr>
          <a:xfrm>
            <a:off x="1002422" y="6124084"/>
            <a:ext cx="27645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Жылтыр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47DDA6-ABA9-4E0D-9AB7-3F66E5BD3D29}"/>
              </a:ext>
            </a:extLst>
          </p:cNvPr>
          <p:cNvSpPr txBox="1"/>
          <p:nvPr/>
        </p:nvSpPr>
        <p:spPr>
          <a:xfrm>
            <a:off x="4290811" y="5998200"/>
            <a:ext cx="243597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sz="6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6E1002-5A97-F238-832A-7FEDE857E2B3}"/>
              </a:ext>
            </a:extLst>
          </p:cNvPr>
          <p:cNvSpPr txBox="1"/>
          <p:nvPr/>
        </p:nvSpPr>
        <p:spPr>
          <a:xfrm>
            <a:off x="804744" y="3350709"/>
            <a:ext cx="37238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Әйбат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7E132E-CA0E-CE1A-55BF-A187639C441B}"/>
              </a:ext>
            </a:extLst>
          </p:cNvPr>
          <p:cNvSpPr txBox="1"/>
          <p:nvPr/>
        </p:nvSpPr>
        <p:spPr>
          <a:xfrm>
            <a:off x="4088482" y="3292256"/>
            <a:ext cx="29955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Шәугім 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3F1747-DE59-F692-4B3C-451963EC16E4}"/>
              </a:ext>
            </a:extLst>
          </p:cNvPr>
          <p:cNvSpPr txBox="1"/>
          <p:nvPr/>
        </p:nvSpPr>
        <p:spPr>
          <a:xfrm>
            <a:off x="1037959" y="8522607"/>
            <a:ext cx="27363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Тұқым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C50CBC-1C58-B87D-CE93-DA6780B6FCF4}"/>
              </a:ext>
            </a:extLst>
          </p:cNvPr>
          <p:cNvSpPr txBox="1"/>
          <p:nvPr/>
        </p:nvSpPr>
        <p:spPr>
          <a:xfrm>
            <a:off x="4206311" y="8501341"/>
            <a:ext cx="3160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2CF7A38C-DAEF-3C79-6431-1D5619D212E0}"/>
              </a:ext>
            </a:extLst>
          </p:cNvPr>
          <p:cNvSpPr/>
          <p:nvPr/>
        </p:nvSpPr>
        <p:spPr>
          <a:xfrm>
            <a:off x="1421606" y="10244946"/>
            <a:ext cx="4608512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9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9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E7C9F27-DB07-7650-8A8C-86FA73D8E59F}"/>
              </a:ext>
            </a:extLst>
          </p:cNvPr>
          <p:cNvSpPr/>
          <p:nvPr/>
        </p:nvSpPr>
        <p:spPr>
          <a:xfrm>
            <a:off x="1462754" y="112739"/>
            <a:ext cx="4608512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05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05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DED19D8-D67E-9036-72C8-A96926488D79}"/>
              </a:ext>
            </a:extLst>
          </p:cNvPr>
          <p:cNvSpPr/>
          <p:nvPr/>
        </p:nvSpPr>
        <p:spPr>
          <a:xfrm rot="5400000">
            <a:off x="4959640" y="4477780"/>
            <a:ext cx="4608512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1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1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BEB8069-1224-04B8-5EA6-B1FA5167EA66}"/>
              </a:ext>
            </a:extLst>
          </p:cNvPr>
          <p:cNvSpPr/>
          <p:nvPr/>
        </p:nvSpPr>
        <p:spPr>
          <a:xfrm rot="5400000">
            <a:off x="-2717656" y="4444769"/>
            <a:ext cx="595871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00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51713-DC7C-E443-8444-4FAD1B43E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47F3004-1A08-DA1F-0EF9-89338B6284CD}"/>
              </a:ext>
            </a:extLst>
          </p:cNvPr>
          <p:cNvSpPr/>
          <p:nvPr/>
        </p:nvSpPr>
        <p:spPr>
          <a:xfrm>
            <a:off x="557510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E2045DB-9766-08C1-5103-2E725785D3F7}"/>
              </a:ext>
            </a:extLst>
          </p:cNvPr>
          <p:cNvSpPr/>
          <p:nvPr/>
        </p:nvSpPr>
        <p:spPr>
          <a:xfrm>
            <a:off x="3869878" y="395164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7406BDF-4701-166F-01F3-CD2462D6A83E}"/>
              </a:ext>
            </a:extLst>
          </p:cNvPr>
          <p:cNvSpPr/>
          <p:nvPr/>
        </p:nvSpPr>
        <p:spPr>
          <a:xfrm>
            <a:off x="557510" y="5363716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75C4814-E15D-56FD-8785-5ACBF33B974B}"/>
              </a:ext>
            </a:extLst>
          </p:cNvPr>
          <p:cNvSpPr/>
          <p:nvPr/>
        </p:nvSpPr>
        <p:spPr>
          <a:xfrm>
            <a:off x="3869878" y="5370889"/>
            <a:ext cx="3168352" cy="4824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94283B8-0AEF-8F8E-8767-D1771A68BD9F}"/>
              </a:ext>
            </a:extLst>
          </p:cNvPr>
          <p:cNvCxnSpPr/>
          <p:nvPr/>
        </p:nvCxnSpPr>
        <p:spPr>
          <a:xfrm>
            <a:off x="773534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A212C2B-D851-A5D2-46DC-229C5E16CF01}"/>
              </a:ext>
            </a:extLst>
          </p:cNvPr>
          <p:cNvCxnSpPr/>
          <p:nvPr/>
        </p:nvCxnSpPr>
        <p:spPr>
          <a:xfrm>
            <a:off x="4085902" y="2807432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5296588-99D8-4739-88A7-4F91E471CC4A}"/>
              </a:ext>
            </a:extLst>
          </p:cNvPr>
          <p:cNvCxnSpPr/>
          <p:nvPr/>
        </p:nvCxnSpPr>
        <p:spPr>
          <a:xfrm>
            <a:off x="773534" y="7754077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BD0E0E1-F9C1-6C54-103D-8F1229B81E5E}"/>
              </a:ext>
            </a:extLst>
          </p:cNvPr>
          <p:cNvCxnSpPr/>
          <p:nvPr/>
        </p:nvCxnSpPr>
        <p:spPr>
          <a:xfrm>
            <a:off x="4085902" y="7735788"/>
            <a:ext cx="273630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61DD5C8-D888-92E5-DC1E-0AA3C66A5994}"/>
              </a:ext>
            </a:extLst>
          </p:cNvPr>
          <p:cNvSpPr txBox="1"/>
          <p:nvPr/>
        </p:nvSpPr>
        <p:spPr>
          <a:xfrm>
            <a:off x="1149251" y="1075910"/>
            <a:ext cx="2599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Сым</a:t>
            </a:r>
            <a:r>
              <a:rPr lang="ru-RU" sz="6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8018DB-186C-0D84-91F9-C9C000267B04}"/>
              </a:ext>
            </a:extLst>
          </p:cNvPr>
          <p:cNvSpPr txBox="1"/>
          <p:nvPr/>
        </p:nvSpPr>
        <p:spPr>
          <a:xfrm>
            <a:off x="4512930" y="1031682"/>
            <a:ext cx="259949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Бәкі</a:t>
            </a:r>
            <a:r>
              <a:rPr lang="ru-RU" sz="6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KZ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7A4A40-105C-30AE-6FD3-278F9A050BE3}"/>
              </a:ext>
            </a:extLst>
          </p:cNvPr>
          <p:cNvSpPr txBox="1"/>
          <p:nvPr/>
        </p:nvSpPr>
        <p:spPr>
          <a:xfrm>
            <a:off x="1002422" y="6124084"/>
            <a:ext cx="2764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Шаппа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FA96FE-2283-511A-99E6-62B5EFAF9410}"/>
              </a:ext>
            </a:extLst>
          </p:cNvPr>
          <p:cNvSpPr txBox="1"/>
          <p:nvPr/>
        </p:nvSpPr>
        <p:spPr>
          <a:xfrm>
            <a:off x="4290811" y="5998200"/>
            <a:ext cx="243597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Қауға</a:t>
            </a:r>
            <a:r>
              <a:rPr lang="ru-RU" sz="6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KZ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E179F5-F1DD-276B-5FD3-4E61FE3391CC}"/>
              </a:ext>
            </a:extLst>
          </p:cNvPr>
          <p:cNvSpPr txBox="1"/>
          <p:nvPr/>
        </p:nvSpPr>
        <p:spPr>
          <a:xfrm>
            <a:off x="587066" y="3259847"/>
            <a:ext cx="37238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Дарбыз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042BD7-B635-5ABF-DC3C-456B14863198}"/>
              </a:ext>
            </a:extLst>
          </p:cNvPr>
          <p:cNvSpPr txBox="1"/>
          <p:nvPr/>
        </p:nvSpPr>
        <p:spPr>
          <a:xfrm>
            <a:off x="4088482" y="3292256"/>
            <a:ext cx="29955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Шелек  </a:t>
            </a:r>
            <a:endParaRPr lang="ru-KZ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266AAB-C0D4-0165-302F-2D9448DC231E}"/>
              </a:ext>
            </a:extLst>
          </p:cNvPr>
          <p:cNvSpPr txBox="1"/>
          <p:nvPr/>
        </p:nvSpPr>
        <p:spPr>
          <a:xfrm>
            <a:off x="1037959" y="8522607"/>
            <a:ext cx="27363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1F3503-ADB1-C442-3498-5E958ECB09A5}"/>
              </a:ext>
            </a:extLst>
          </p:cNvPr>
          <p:cNvSpPr txBox="1"/>
          <p:nvPr/>
        </p:nvSpPr>
        <p:spPr>
          <a:xfrm>
            <a:off x="3953754" y="8497257"/>
            <a:ext cx="3160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6A74BA1-90F7-6FCE-5CBB-9896444E76D0}"/>
              </a:ext>
            </a:extLst>
          </p:cNvPr>
          <p:cNvSpPr/>
          <p:nvPr/>
        </p:nvSpPr>
        <p:spPr>
          <a:xfrm>
            <a:off x="1421606" y="10244946"/>
            <a:ext cx="4608512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9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9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9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2ABAF21A-912F-9FB3-184C-C01EF0912CED}"/>
              </a:ext>
            </a:extLst>
          </p:cNvPr>
          <p:cNvSpPr/>
          <p:nvPr/>
        </p:nvSpPr>
        <p:spPr>
          <a:xfrm>
            <a:off x="1462754" y="112739"/>
            <a:ext cx="4608512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05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05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05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3A8EDC2-5479-7EEF-406A-F206EA781DF0}"/>
              </a:ext>
            </a:extLst>
          </p:cNvPr>
          <p:cNvSpPr/>
          <p:nvPr/>
        </p:nvSpPr>
        <p:spPr>
          <a:xfrm rot="5400000">
            <a:off x="4959640" y="4477780"/>
            <a:ext cx="4608512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1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1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1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A2845E0-C1F4-76D5-0799-4580F6FD0069}"/>
              </a:ext>
            </a:extLst>
          </p:cNvPr>
          <p:cNvSpPr/>
          <p:nvPr/>
        </p:nvSpPr>
        <p:spPr>
          <a:xfrm rot="5400000">
            <a:off x="-2717656" y="4444769"/>
            <a:ext cx="595871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 таратуға тыйым салынады     </a:t>
            </a:r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712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223</Words>
  <Application>Microsoft Office PowerPoint</Application>
  <PresentationFormat>Произвольный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Фариза</dc:creator>
  <cp:lastModifiedBy>Altyn Kenzhina</cp:lastModifiedBy>
  <cp:revision>13</cp:revision>
  <dcterms:created xsi:type="dcterms:W3CDTF">2022-11-24T15:13:53Z</dcterms:created>
  <dcterms:modified xsi:type="dcterms:W3CDTF">2024-11-16T14:46:05Z</dcterms:modified>
</cp:coreProperties>
</file>