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1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5" dirty="0"/>
              <a:t>beclever.cc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5" dirty="0"/>
              <a:t>beclever.cc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5" dirty="0"/>
              <a:t>beclever.cc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5" dirty="0"/>
              <a:t>beclever.cc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5" dirty="0"/>
              <a:t>beclever.cc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3038" y="801624"/>
            <a:ext cx="3227323" cy="3176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094223" y="7133340"/>
            <a:ext cx="72580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1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5" dirty="0"/>
              <a:t>beclever.cc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13" Type="http://schemas.openxmlformats.org/officeDocument/2006/relationships/image" Target="../media/image12.pn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12" Type="http://schemas.openxmlformats.org/officeDocument/2006/relationships/image" Target="../media/image11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5.png" /><Relationship Id="rId11" Type="http://schemas.openxmlformats.org/officeDocument/2006/relationships/image" Target="../media/image10.png" /><Relationship Id="rId5" Type="http://schemas.openxmlformats.org/officeDocument/2006/relationships/image" Target="../media/image4.png" /><Relationship Id="rId10" Type="http://schemas.openxmlformats.org/officeDocument/2006/relationships/image" Target="../media/image9.png" /><Relationship Id="rId4" Type="http://schemas.openxmlformats.org/officeDocument/2006/relationships/image" Target="../media/image3.png" /><Relationship Id="rId9" Type="http://schemas.openxmlformats.org/officeDocument/2006/relationships/image" Target="../media/image8.png" /><Relationship Id="rId14" Type="http://schemas.openxmlformats.org/officeDocument/2006/relationships/image" Target="../media/image13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image" Target="../media/image15.png" /><Relationship Id="rId7" Type="http://schemas.openxmlformats.org/officeDocument/2006/relationships/image" Target="../media/image19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7" Type="http://schemas.openxmlformats.org/officeDocument/2006/relationships/image" Target="../media/image13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24.png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 /><Relationship Id="rId13" Type="http://schemas.openxmlformats.org/officeDocument/2006/relationships/image" Target="../media/image36.png" /><Relationship Id="rId3" Type="http://schemas.openxmlformats.org/officeDocument/2006/relationships/image" Target="../media/image26.png" /><Relationship Id="rId7" Type="http://schemas.openxmlformats.org/officeDocument/2006/relationships/image" Target="../media/image30.png" /><Relationship Id="rId12" Type="http://schemas.openxmlformats.org/officeDocument/2006/relationships/image" Target="../media/image35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29.png" /><Relationship Id="rId11" Type="http://schemas.openxmlformats.org/officeDocument/2006/relationships/image" Target="../media/image34.png" /><Relationship Id="rId5" Type="http://schemas.openxmlformats.org/officeDocument/2006/relationships/image" Target="../media/image28.png" /><Relationship Id="rId15" Type="http://schemas.openxmlformats.org/officeDocument/2006/relationships/image" Target="../media/image13.png" /><Relationship Id="rId10" Type="http://schemas.openxmlformats.org/officeDocument/2006/relationships/image" Target="../media/image33.png" /><Relationship Id="rId4" Type="http://schemas.openxmlformats.org/officeDocument/2006/relationships/image" Target="../media/image27.png" /><Relationship Id="rId9" Type="http://schemas.openxmlformats.org/officeDocument/2006/relationships/image" Target="../media/image32.png" /><Relationship Id="rId14" Type="http://schemas.openxmlformats.org/officeDocument/2006/relationships/image" Target="../media/image37.png" 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2.png" /><Relationship Id="rId117" Type="http://schemas.openxmlformats.org/officeDocument/2006/relationships/image" Target="../media/image153.png" /><Relationship Id="rId21" Type="http://schemas.openxmlformats.org/officeDocument/2006/relationships/image" Target="../media/image57.png" /><Relationship Id="rId42" Type="http://schemas.openxmlformats.org/officeDocument/2006/relationships/image" Target="../media/image78.png" /><Relationship Id="rId47" Type="http://schemas.openxmlformats.org/officeDocument/2006/relationships/image" Target="../media/image83.png" /><Relationship Id="rId63" Type="http://schemas.openxmlformats.org/officeDocument/2006/relationships/image" Target="../media/image99.png" /><Relationship Id="rId68" Type="http://schemas.openxmlformats.org/officeDocument/2006/relationships/image" Target="../media/image104.png" /><Relationship Id="rId84" Type="http://schemas.openxmlformats.org/officeDocument/2006/relationships/image" Target="../media/image120.png" /><Relationship Id="rId89" Type="http://schemas.openxmlformats.org/officeDocument/2006/relationships/image" Target="../media/image125.png" /><Relationship Id="rId112" Type="http://schemas.openxmlformats.org/officeDocument/2006/relationships/image" Target="../media/image148.png" /><Relationship Id="rId133" Type="http://schemas.openxmlformats.org/officeDocument/2006/relationships/image" Target="../media/image169.png" /><Relationship Id="rId138" Type="http://schemas.openxmlformats.org/officeDocument/2006/relationships/image" Target="../media/image174.png" /><Relationship Id="rId154" Type="http://schemas.openxmlformats.org/officeDocument/2006/relationships/image" Target="../media/image190.png" /><Relationship Id="rId159" Type="http://schemas.openxmlformats.org/officeDocument/2006/relationships/image" Target="../media/image195.png" /><Relationship Id="rId175" Type="http://schemas.openxmlformats.org/officeDocument/2006/relationships/image" Target="../media/image211.png" /><Relationship Id="rId170" Type="http://schemas.openxmlformats.org/officeDocument/2006/relationships/image" Target="../media/image206.png" /><Relationship Id="rId16" Type="http://schemas.openxmlformats.org/officeDocument/2006/relationships/image" Target="../media/image52.png" /><Relationship Id="rId107" Type="http://schemas.openxmlformats.org/officeDocument/2006/relationships/image" Target="../media/image143.png" /><Relationship Id="rId11" Type="http://schemas.openxmlformats.org/officeDocument/2006/relationships/image" Target="../media/image47.png" /><Relationship Id="rId32" Type="http://schemas.openxmlformats.org/officeDocument/2006/relationships/image" Target="../media/image68.png" /><Relationship Id="rId37" Type="http://schemas.openxmlformats.org/officeDocument/2006/relationships/image" Target="../media/image73.png" /><Relationship Id="rId53" Type="http://schemas.openxmlformats.org/officeDocument/2006/relationships/image" Target="../media/image89.png" /><Relationship Id="rId58" Type="http://schemas.openxmlformats.org/officeDocument/2006/relationships/image" Target="../media/image94.png" /><Relationship Id="rId74" Type="http://schemas.openxmlformats.org/officeDocument/2006/relationships/image" Target="../media/image110.png" /><Relationship Id="rId79" Type="http://schemas.openxmlformats.org/officeDocument/2006/relationships/image" Target="../media/image115.png" /><Relationship Id="rId102" Type="http://schemas.openxmlformats.org/officeDocument/2006/relationships/image" Target="../media/image138.png" /><Relationship Id="rId123" Type="http://schemas.openxmlformats.org/officeDocument/2006/relationships/image" Target="../media/image159.png" /><Relationship Id="rId128" Type="http://schemas.openxmlformats.org/officeDocument/2006/relationships/image" Target="../media/image164.png" /><Relationship Id="rId144" Type="http://schemas.openxmlformats.org/officeDocument/2006/relationships/image" Target="../media/image180.png" /><Relationship Id="rId149" Type="http://schemas.openxmlformats.org/officeDocument/2006/relationships/image" Target="../media/image185.png" /><Relationship Id="rId5" Type="http://schemas.openxmlformats.org/officeDocument/2006/relationships/image" Target="../media/image41.png" /><Relationship Id="rId90" Type="http://schemas.openxmlformats.org/officeDocument/2006/relationships/image" Target="../media/image126.png" /><Relationship Id="rId95" Type="http://schemas.openxmlformats.org/officeDocument/2006/relationships/image" Target="../media/image131.png" /><Relationship Id="rId160" Type="http://schemas.openxmlformats.org/officeDocument/2006/relationships/image" Target="../media/image196.png" /><Relationship Id="rId165" Type="http://schemas.openxmlformats.org/officeDocument/2006/relationships/image" Target="../media/image201.png" /><Relationship Id="rId181" Type="http://schemas.openxmlformats.org/officeDocument/2006/relationships/image" Target="../media/image216.png" /><Relationship Id="rId22" Type="http://schemas.openxmlformats.org/officeDocument/2006/relationships/image" Target="../media/image58.png" /><Relationship Id="rId27" Type="http://schemas.openxmlformats.org/officeDocument/2006/relationships/image" Target="../media/image63.png" /><Relationship Id="rId43" Type="http://schemas.openxmlformats.org/officeDocument/2006/relationships/image" Target="../media/image79.png" /><Relationship Id="rId48" Type="http://schemas.openxmlformats.org/officeDocument/2006/relationships/image" Target="../media/image84.png" /><Relationship Id="rId64" Type="http://schemas.openxmlformats.org/officeDocument/2006/relationships/image" Target="../media/image100.png" /><Relationship Id="rId69" Type="http://schemas.openxmlformats.org/officeDocument/2006/relationships/image" Target="../media/image105.png" /><Relationship Id="rId113" Type="http://schemas.openxmlformats.org/officeDocument/2006/relationships/image" Target="../media/image149.png" /><Relationship Id="rId118" Type="http://schemas.openxmlformats.org/officeDocument/2006/relationships/image" Target="../media/image154.png" /><Relationship Id="rId134" Type="http://schemas.openxmlformats.org/officeDocument/2006/relationships/image" Target="../media/image170.png" /><Relationship Id="rId139" Type="http://schemas.openxmlformats.org/officeDocument/2006/relationships/image" Target="../media/image175.png" /><Relationship Id="rId80" Type="http://schemas.openxmlformats.org/officeDocument/2006/relationships/image" Target="../media/image116.png" /><Relationship Id="rId85" Type="http://schemas.openxmlformats.org/officeDocument/2006/relationships/image" Target="../media/image121.png" /><Relationship Id="rId150" Type="http://schemas.openxmlformats.org/officeDocument/2006/relationships/image" Target="../media/image186.png" /><Relationship Id="rId155" Type="http://schemas.openxmlformats.org/officeDocument/2006/relationships/image" Target="../media/image191.png" /><Relationship Id="rId171" Type="http://schemas.openxmlformats.org/officeDocument/2006/relationships/image" Target="../media/image207.png" /><Relationship Id="rId176" Type="http://schemas.openxmlformats.org/officeDocument/2006/relationships/image" Target="../media/image212.png" /><Relationship Id="rId12" Type="http://schemas.openxmlformats.org/officeDocument/2006/relationships/image" Target="../media/image48.png" /><Relationship Id="rId17" Type="http://schemas.openxmlformats.org/officeDocument/2006/relationships/image" Target="../media/image53.png" /><Relationship Id="rId33" Type="http://schemas.openxmlformats.org/officeDocument/2006/relationships/image" Target="../media/image69.png" /><Relationship Id="rId38" Type="http://schemas.openxmlformats.org/officeDocument/2006/relationships/image" Target="../media/image74.png" /><Relationship Id="rId59" Type="http://schemas.openxmlformats.org/officeDocument/2006/relationships/image" Target="../media/image95.png" /><Relationship Id="rId103" Type="http://schemas.openxmlformats.org/officeDocument/2006/relationships/image" Target="../media/image139.png" /><Relationship Id="rId108" Type="http://schemas.openxmlformats.org/officeDocument/2006/relationships/image" Target="../media/image144.png" /><Relationship Id="rId124" Type="http://schemas.openxmlformats.org/officeDocument/2006/relationships/image" Target="../media/image160.png" /><Relationship Id="rId129" Type="http://schemas.openxmlformats.org/officeDocument/2006/relationships/image" Target="../media/image165.png" /><Relationship Id="rId54" Type="http://schemas.openxmlformats.org/officeDocument/2006/relationships/image" Target="../media/image90.png" /><Relationship Id="rId70" Type="http://schemas.openxmlformats.org/officeDocument/2006/relationships/image" Target="../media/image106.png" /><Relationship Id="rId75" Type="http://schemas.openxmlformats.org/officeDocument/2006/relationships/image" Target="../media/image111.png" /><Relationship Id="rId91" Type="http://schemas.openxmlformats.org/officeDocument/2006/relationships/image" Target="../media/image127.png" /><Relationship Id="rId96" Type="http://schemas.openxmlformats.org/officeDocument/2006/relationships/image" Target="../media/image132.png" /><Relationship Id="rId140" Type="http://schemas.openxmlformats.org/officeDocument/2006/relationships/image" Target="../media/image176.png" /><Relationship Id="rId145" Type="http://schemas.openxmlformats.org/officeDocument/2006/relationships/image" Target="../media/image181.png" /><Relationship Id="rId161" Type="http://schemas.openxmlformats.org/officeDocument/2006/relationships/image" Target="../media/image197.png" /><Relationship Id="rId166" Type="http://schemas.openxmlformats.org/officeDocument/2006/relationships/image" Target="../media/image202.png" /><Relationship Id="rId182" Type="http://schemas.openxmlformats.org/officeDocument/2006/relationships/image" Target="../media/image217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42.png" /><Relationship Id="rId23" Type="http://schemas.openxmlformats.org/officeDocument/2006/relationships/image" Target="../media/image59.png" /><Relationship Id="rId28" Type="http://schemas.openxmlformats.org/officeDocument/2006/relationships/image" Target="../media/image64.png" /><Relationship Id="rId49" Type="http://schemas.openxmlformats.org/officeDocument/2006/relationships/image" Target="../media/image85.png" /><Relationship Id="rId114" Type="http://schemas.openxmlformats.org/officeDocument/2006/relationships/image" Target="../media/image150.png" /><Relationship Id="rId119" Type="http://schemas.openxmlformats.org/officeDocument/2006/relationships/image" Target="../media/image155.png" /><Relationship Id="rId44" Type="http://schemas.openxmlformats.org/officeDocument/2006/relationships/image" Target="../media/image80.png" /><Relationship Id="rId60" Type="http://schemas.openxmlformats.org/officeDocument/2006/relationships/image" Target="../media/image96.png" /><Relationship Id="rId65" Type="http://schemas.openxmlformats.org/officeDocument/2006/relationships/image" Target="../media/image101.png" /><Relationship Id="rId81" Type="http://schemas.openxmlformats.org/officeDocument/2006/relationships/image" Target="../media/image117.png" /><Relationship Id="rId86" Type="http://schemas.openxmlformats.org/officeDocument/2006/relationships/image" Target="../media/image122.png" /><Relationship Id="rId130" Type="http://schemas.openxmlformats.org/officeDocument/2006/relationships/image" Target="../media/image166.png" /><Relationship Id="rId135" Type="http://schemas.openxmlformats.org/officeDocument/2006/relationships/image" Target="../media/image171.png" /><Relationship Id="rId151" Type="http://schemas.openxmlformats.org/officeDocument/2006/relationships/image" Target="../media/image187.png" /><Relationship Id="rId156" Type="http://schemas.openxmlformats.org/officeDocument/2006/relationships/image" Target="../media/image192.png" /><Relationship Id="rId177" Type="http://schemas.openxmlformats.org/officeDocument/2006/relationships/image" Target="../media/image213.png" /><Relationship Id="rId4" Type="http://schemas.openxmlformats.org/officeDocument/2006/relationships/image" Target="../media/image40.jpg" /><Relationship Id="rId9" Type="http://schemas.openxmlformats.org/officeDocument/2006/relationships/image" Target="../media/image45.png" /><Relationship Id="rId172" Type="http://schemas.openxmlformats.org/officeDocument/2006/relationships/image" Target="../media/image208.png" /><Relationship Id="rId180" Type="http://schemas.openxmlformats.org/officeDocument/2006/relationships/image" Target="../media/image13.png" /><Relationship Id="rId13" Type="http://schemas.openxmlformats.org/officeDocument/2006/relationships/image" Target="../media/image49.png" /><Relationship Id="rId18" Type="http://schemas.openxmlformats.org/officeDocument/2006/relationships/image" Target="../media/image54.png" /><Relationship Id="rId39" Type="http://schemas.openxmlformats.org/officeDocument/2006/relationships/image" Target="../media/image75.png" /><Relationship Id="rId109" Type="http://schemas.openxmlformats.org/officeDocument/2006/relationships/image" Target="../media/image145.png" /><Relationship Id="rId34" Type="http://schemas.openxmlformats.org/officeDocument/2006/relationships/image" Target="../media/image70.png" /><Relationship Id="rId50" Type="http://schemas.openxmlformats.org/officeDocument/2006/relationships/image" Target="../media/image86.png" /><Relationship Id="rId55" Type="http://schemas.openxmlformats.org/officeDocument/2006/relationships/image" Target="../media/image91.png" /><Relationship Id="rId76" Type="http://schemas.openxmlformats.org/officeDocument/2006/relationships/image" Target="../media/image112.png" /><Relationship Id="rId97" Type="http://schemas.openxmlformats.org/officeDocument/2006/relationships/image" Target="../media/image133.png" /><Relationship Id="rId104" Type="http://schemas.openxmlformats.org/officeDocument/2006/relationships/image" Target="../media/image140.png" /><Relationship Id="rId120" Type="http://schemas.openxmlformats.org/officeDocument/2006/relationships/image" Target="../media/image156.png" /><Relationship Id="rId125" Type="http://schemas.openxmlformats.org/officeDocument/2006/relationships/image" Target="../media/image161.png" /><Relationship Id="rId141" Type="http://schemas.openxmlformats.org/officeDocument/2006/relationships/image" Target="../media/image177.png" /><Relationship Id="rId146" Type="http://schemas.openxmlformats.org/officeDocument/2006/relationships/image" Target="../media/image182.png" /><Relationship Id="rId167" Type="http://schemas.openxmlformats.org/officeDocument/2006/relationships/image" Target="../media/image203.png" /><Relationship Id="rId7" Type="http://schemas.openxmlformats.org/officeDocument/2006/relationships/image" Target="../media/image43.png" /><Relationship Id="rId71" Type="http://schemas.openxmlformats.org/officeDocument/2006/relationships/image" Target="../media/image107.png" /><Relationship Id="rId92" Type="http://schemas.openxmlformats.org/officeDocument/2006/relationships/image" Target="../media/image128.png" /><Relationship Id="rId162" Type="http://schemas.openxmlformats.org/officeDocument/2006/relationships/image" Target="../media/image198.png" /><Relationship Id="rId183" Type="http://schemas.openxmlformats.org/officeDocument/2006/relationships/image" Target="../media/image218.png" /><Relationship Id="rId2" Type="http://schemas.openxmlformats.org/officeDocument/2006/relationships/image" Target="../media/image38.png" /><Relationship Id="rId29" Type="http://schemas.openxmlformats.org/officeDocument/2006/relationships/image" Target="../media/image65.png" /><Relationship Id="rId24" Type="http://schemas.openxmlformats.org/officeDocument/2006/relationships/image" Target="../media/image60.png" /><Relationship Id="rId40" Type="http://schemas.openxmlformats.org/officeDocument/2006/relationships/image" Target="../media/image76.png" /><Relationship Id="rId45" Type="http://schemas.openxmlformats.org/officeDocument/2006/relationships/image" Target="../media/image81.png" /><Relationship Id="rId66" Type="http://schemas.openxmlformats.org/officeDocument/2006/relationships/image" Target="../media/image102.png" /><Relationship Id="rId87" Type="http://schemas.openxmlformats.org/officeDocument/2006/relationships/image" Target="../media/image123.png" /><Relationship Id="rId110" Type="http://schemas.openxmlformats.org/officeDocument/2006/relationships/image" Target="../media/image146.png" /><Relationship Id="rId115" Type="http://schemas.openxmlformats.org/officeDocument/2006/relationships/image" Target="../media/image151.png" /><Relationship Id="rId131" Type="http://schemas.openxmlformats.org/officeDocument/2006/relationships/image" Target="../media/image167.png" /><Relationship Id="rId136" Type="http://schemas.openxmlformats.org/officeDocument/2006/relationships/image" Target="../media/image172.png" /><Relationship Id="rId157" Type="http://schemas.openxmlformats.org/officeDocument/2006/relationships/image" Target="../media/image193.png" /><Relationship Id="rId178" Type="http://schemas.openxmlformats.org/officeDocument/2006/relationships/image" Target="../media/image214.jpg" /><Relationship Id="rId61" Type="http://schemas.openxmlformats.org/officeDocument/2006/relationships/image" Target="../media/image97.png" /><Relationship Id="rId82" Type="http://schemas.openxmlformats.org/officeDocument/2006/relationships/image" Target="../media/image118.png" /><Relationship Id="rId152" Type="http://schemas.openxmlformats.org/officeDocument/2006/relationships/image" Target="../media/image188.png" /><Relationship Id="rId173" Type="http://schemas.openxmlformats.org/officeDocument/2006/relationships/image" Target="../media/image209.png" /><Relationship Id="rId19" Type="http://schemas.openxmlformats.org/officeDocument/2006/relationships/image" Target="../media/image55.png" /><Relationship Id="rId14" Type="http://schemas.openxmlformats.org/officeDocument/2006/relationships/image" Target="../media/image50.png" /><Relationship Id="rId30" Type="http://schemas.openxmlformats.org/officeDocument/2006/relationships/image" Target="../media/image66.png" /><Relationship Id="rId35" Type="http://schemas.openxmlformats.org/officeDocument/2006/relationships/image" Target="../media/image71.png" /><Relationship Id="rId56" Type="http://schemas.openxmlformats.org/officeDocument/2006/relationships/image" Target="../media/image92.png" /><Relationship Id="rId77" Type="http://schemas.openxmlformats.org/officeDocument/2006/relationships/image" Target="../media/image113.png" /><Relationship Id="rId100" Type="http://schemas.openxmlformats.org/officeDocument/2006/relationships/image" Target="../media/image136.png" /><Relationship Id="rId105" Type="http://schemas.openxmlformats.org/officeDocument/2006/relationships/image" Target="../media/image141.png" /><Relationship Id="rId126" Type="http://schemas.openxmlformats.org/officeDocument/2006/relationships/image" Target="../media/image162.png" /><Relationship Id="rId147" Type="http://schemas.openxmlformats.org/officeDocument/2006/relationships/image" Target="../media/image183.png" /><Relationship Id="rId168" Type="http://schemas.openxmlformats.org/officeDocument/2006/relationships/image" Target="../media/image204.png" /><Relationship Id="rId8" Type="http://schemas.openxmlformats.org/officeDocument/2006/relationships/image" Target="../media/image44.png" /><Relationship Id="rId51" Type="http://schemas.openxmlformats.org/officeDocument/2006/relationships/image" Target="../media/image87.png" /><Relationship Id="rId72" Type="http://schemas.openxmlformats.org/officeDocument/2006/relationships/image" Target="../media/image108.png" /><Relationship Id="rId93" Type="http://schemas.openxmlformats.org/officeDocument/2006/relationships/image" Target="../media/image129.png" /><Relationship Id="rId98" Type="http://schemas.openxmlformats.org/officeDocument/2006/relationships/image" Target="../media/image134.png" /><Relationship Id="rId121" Type="http://schemas.openxmlformats.org/officeDocument/2006/relationships/image" Target="../media/image157.png" /><Relationship Id="rId142" Type="http://schemas.openxmlformats.org/officeDocument/2006/relationships/image" Target="../media/image178.png" /><Relationship Id="rId163" Type="http://schemas.openxmlformats.org/officeDocument/2006/relationships/image" Target="../media/image199.png" /><Relationship Id="rId184" Type="http://schemas.openxmlformats.org/officeDocument/2006/relationships/image" Target="../media/image219.png" /><Relationship Id="rId3" Type="http://schemas.openxmlformats.org/officeDocument/2006/relationships/image" Target="../media/image39.png" /><Relationship Id="rId25" Type="http://schemas.openxmlformats.org/officeDocument/2006/relationships/image" Target="../media/image61.png" /><Relationship Id="rId46" Type="http://schemas.openxmlformats.org/officeDocument/2006/relationships/image" Target="../media/image82.png" /><Relationship Id="rId67" Type="http://schemas.openxmlformats.org/officeDocument/2006/relationships/image" Target="../media/image103.png" /><Relationship Id="rId116" Type="http://schemas.openxmlformats.org/officeDocument/2006/relationships/image" Target="../media/image152.png" /><Relationship Id="rId137" Type="http://schemas.openxmlformats.org/officeDocument/2006/relationships/image" Target="../media/image173.png" /><Relationship Id="rId158" Type="http://schemas.openxmlformats.org/officeDocument/2006/relationships/image" Target="../media/image194.png" /><Relationship Id="rId20" Type="http://schemas.openxmlformats.org/officeDocument/2006/relationships/image" Target="../media/image56.png" /><Relationship Id="rId41" Type="http://schemas.openxmlformats.org/officeDocument/2006/relationships/image" Target="../media/image77.png" /><Relationship Id="rId62" Type="http://schemas.openxmlformats.org/officeDocument/2006/relationships/image" Target="../media/image98.png" /><Relationship Id="rId83" Type="http://schemas.openxmlformats.org/officeDocument/2006/relationships/image" Target="../media/image119.png" /><Relationship Id="rId88" Type="http://schemas.openxmlformats.org/officeDocument/2006/relationships/image" Target="../media/image124.png" /><Relationship Id="rId111" Type="http://schemas.openxmlformats.org/officeDocument/2006/relationships/image" Target="../media/image147.png" /><Relationship Id="rId132" Type="http://schemas.openxmlformats.org/officeDocument/2006/relationships/image" Target="../media/image168.png" /><Relationship Id="rId153" Type="http://schemas.openxmlformats.org/officeDocument/2006/relationships/image" Target="../media/image189.png" /><Relationship Id="rId174" Type="http://schemas.openxmlformats.org/officeDocument/2006/relationships/image" Target="../media/image210.jpg" /><Relationship Id="rId179" Type="http://schemas.openxmlformats.org/officeDocument/2006/relationships/image" Target="../media/image215.png" /><Relationship Id="rId15" Type="http://schemas.openxmlformats.org/officeDocument/2006/relationships/image" Target="../media/image51.png" /><Relationship Id="rId36" Type="http://schemas.openxmlformats.org/officeDocument/2006/relationships/image" Target="../media/image72.png" /><Relationship Id="rId57" Type="http://schemas.openxmlformats.org/officeDocument/2006/relationships/image" Target="../media/image93.png" /><Relationship Id="rId106" Type="http://schemas.openxmlformats.org/officeDocument/2006/relationships/image" Target="../media/image142.png" /><Relationship Id="rId127" Type="http://schemas.openxmlformats.org/officeDocument/2006/relationships/image" Target="../media/image163.png" /><Relationship Id="rId10" Type="http://schemas.openxmlformats.org/officeDocument/2006/relationships/image" Target="../media/image46.png" /><Relationship Id="rId31" Type="http://schemas.openxmlformats.org/officeDocument/2006/relationships/image" Target="../media/image67.png" /><Relationship Id="rId52" Type="http://schemas.openxmlformats.org/officeDocument/2006/relationships/image" Target="../media/image88.png" /><Relationship Id="rId73" Type="http://schemas.openxmlformats.org/officeDocument/2006/relationships/image" Target="../media/image109.png" /><Relationship Id="rId78" Type="http://schemas.openxmlformats.org/officeDocument/2006/relationships/image" Target="../media/image114.png" /><Relationship Id="rId94" Type="http://schemas.openxmlformats.org/officeDocument/2006/relationships/image" Target="../media/image130.png" /><Relationship Id="rId99" Type="http://schemas.openxmlformats.org/officeDocument/2006/relationships/image" Target="../media/image135.png" /><Relationship Id="rId101" Type="http://schemas.openxmlformats.org/officeDocument/2006/relationships/image" Target="../media/image137.png" /><Relationship Id="rId122" Type="http://schemas.openxmlformats.org/officeDocument/2006/relationships/image" Target="../media/image158.png" /><Relationship Id="rId143" Type="http://schemas.openxmlformats.org/officeDocument/2006/relationships/image" Target="../media/image179.png" /><Relationship Id="rId148" Type="http://schemas.openxmlformats.org/officeDocument/2006/relationships/image" Target="../media/image184.png" /><Relationship Id="rId164" Type="http://schemas.openxmlformats.org/officeDocument/2006/relationships/image" Target="../media/image200.png" /><Relationship Id="rId169" Type="http://schemas.openxmlformats.org/officeDocument/2006/relationships/image" Target="../media/image205.png" 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1.png" /><Relationship Id="rId18" Type="http://schemas.openxmlformats.org/officeDocument/2006/relationships/image" Target="../media/image236.png" /><Relationship Id="rId26" Type="http://schemas.openxmlformats.org/officeDocument/2006/relationships/image" Target="../media/image244.png" /><Relationship Id="rId39" Type="http://schemas.openxmlformats.org/officeDocument/2006/relationships/image" Target="../media/image257.png" /><Relationship Id="rId21" Type="http://schemas.openxmlformats.org/officeDocument/2006/relationships/image" Target="../media/image239.png" /><Relationship Id="rId34" Type="http://schemas.openxmlformats.org/officeDocument/2006/relationships/image" Target="../media/image252.png" /><Relationship Id="rId42" Type="http://schemas.openxmlformats.org/officeDocument/2006/relationships/image" Target="../media/image260.png" /><Relationship Id="rId47" Type="http://schemas.openxmlformats.org/officeDocument/2006/relationships/image" Target="../media/image265.png" /><Relationship Id="rId50" Type="http://schemas.openxmlformats.org/officeDocument/2006/relationships/image" Target="../media/image268.png" /><Relationship Id="rId55" Type="http://schemas.openxmlformats.org/officeDocument/2006/relationships/image" Target="../media/image273.png" /><Relationship Id="rId63" Type="http://schemas.openxmlformats.org/officeDocument/2006/relationships/image" Target="../media/image281.png" /><Relationship Id="rId68" Type="http://schemas.openxmlformats.org/officeDocument/2006/relationships/image" Target="../media/image286.png" /><Relationship Id="rId7" Type="http://schemas.openxmlformats.org/officeDocument/2006/relationships/image" Target="../media/image225.jpg" /><Relationship Id="rId71" Type="http://schemas.openxmlformats.org/officeDocument/2006/relationships/image" Target="../media/image289.png" /><Relationship Id="rId2" Type="http://schemas.openxmlformats.org/officeDocument/2006/relationships/image" Target="../media/image220.png" /><Relationship Id="rId16" Type="http://schemas.openxmlformats.org/officeDocument/2006/relationships/image" Target="../media/image234.png" /><Relationship Id="rId29" Type="http://schemas.openxmlformats.org/officeDocument/2006/relationships/image" Target="../media/image247.png" /><Relationship Id="rId11" Type="http://schemas.openxmlformats.org/officeDocument/2006/relationships/image" Target="../media/image229.png" /><Relationship Id="rId24" Type="http://schemas.openxmlformats.org/officeDocument/2006/relationships/image" Target="../media/image242.png" /><Relationship Id="rId32" Type="http://schemas.openxmlformats.org/officeDocument/2006/relationships/image" Target="../media/image250.png" /><Relationship Id="rId37" Type="http://schemas.openxmlformats.org/officeDocument/2006/relationships/image" Target="../media/image255.png" /><Relationship Id="rId40" Type="http://schemas.openxmlformats.org/officeDocument/2006/relationships/image" Target="../media/image258.png" /><Relationship Id="rId45" Type="http://schemas.openxmlformats.org/officeDocument/2006/relationships/image" Target="../media/image263.png" /><Relationship Id="rId53" Type="http://schemas.openxmlformats.org/officeDocument/2006/relationships/image" Target="../media/image271.png" /><Relationship Id="rId58" Type="http://schemas.openxmlformats.org/officeDocument/2006/relationships/image" Target="../media/image276.png" /><Relationship Id="rId66" Type="http://schemas.openxmlformats.org/officeDocument/2006/relationships/image" Target="../media/image284.png" /><Relationship Id="rId5" Type="http://schemas.openxmlformats.org/officeDocument/2006/relationships/image" Target="../media/image223.png" /><Relationship Id="rId15" Type="http://schemas.openxmlformats.org/officeDocument/2006/relationships/image" Target="../media/image233.png" /><Relationship Id="rId23" Type="http://schemas.openxmlformats.org/officeDocument/2006/relationships/image" Target="../media/image241.png" /><Relationship Id="rId28" Type="http://schemas.openxmlformats.org/officeDocument/2006/relationships/image" Target="../media/image246.png" /><Relationship Id="rId36" Type="http://schemas.openxmlformats.org/officeDocument/2006/relationships/image" Target="../media/image254.png" /><Relationship Id="rId49" Type="http://schemas.openxmlformats.org/officeDocument/2006/relationships/image" Target="../media/image267.png" /><Relationship Id="rId57" Type="http://schemas.openxmlformats.org/officeDocument/2006/relationships/image" Target="../media/image275.png" /><Relationship Id="rId61" Type="http://schemas.openxmlformats.org/officeDocument/2006/relationships/image" Target="../media/image279.png" /><Relationship Id="rId10" Type="http://schemas.openxmlformats.org/officeDocument/2006/relationships/image" Target="../media/image228.png" /><Relationship Id="rId19" Type="http://schemas.openxmlformats.org/officeDocument/2006/relationships/image" Target="../media/image237.png" /><Relationship Id="rId31" Type="http://schemas.openxmlformats.org/officeDocument/2006/relationships/image" Target="../media/image249.png" /><Relationship Id="rId44" Type="http://schemas.openxmlformats.org/officeDocument/2006/relationships/image" Target="../media/image262.png" /><Relationship Id="rId52" Type="http://schemas.openxmlformats.org/officeDocument/2006/relationships/image" Target="../media/image270.png" /><Relationship Id="rId60" Type="http://schemas.openxmlformats.org/officeDocument/2006/relationships/image" Target="../media/image278.png" /><Relationship Id="rId65" Type="http://schemas.openxmlformats.org/officeDocument/2006/relationships/image" Target="../media/image283.png" /><Relationship Id="rId73" Type="http://schemas.openxmlformats.org/officeDocument/2006/relationships/image" Target="../media/image291.png" /><Relationship Id="rId4" Type="http://schemas.openxmlformats.org/officeDocument/2006/relationships/image" Target="../media/image222.png" /><Relationship Id="rId9" Type="http://schemas.openxmlformats.org/officeDocument/2006/relationships/image" Target="../media/image227.png" /><Relationship Id="rId14" Type="http://schemas.openxmlformats.org/officeDocument/2006/relationships/image" Target="../media/image232.png" /><Relationship Id="rId22" Type="http://schemas.openxmlformats.org/officeDocument/2006/relationships/image" Target="../media/image240.png" /><Relationship Id="rId27" Type="http://schemas.openxmlformats.org/officeDocument/2006/relationships/image" Target="../media/image245.png" /><Relationship Id="rId30" Type="http://schemas.openxmlformats.org/officeDocument/2006/relationships/image" Target="../media/image248.png" /><Relationship Id="rId35" Type="http://schemas.openxmlformats.org/officeDocument/2006/relationships/image" Target="../media/image253.png" /><Relationship Id="rId43" Type="http://schemas.openxmlformats.org/officeDocument/2006/relationships/image" Target="../media/image261.png" /><Relationship Id="rId48" Type="http://schemas.openxmlformats.org/officeDocument/2006/relationships/image" Target="../media/image266.png" /><Relationship Id="rId56" Type="http://schemas.openxmlformats.org/officeDocument/2006/relationships/image" Target="../media/image274.png" /><Relationship Id="rId64" Type="http://schemas.openxmlformats.org/officeDocument/2006/relationships/image" Target="../media/image282.png" /><Relationship Id="rId69" Type="http://schemas.openxmlformats.org/officeDocument/2006/relationships/image" Target="../media/image287.png" /><Relationship Id="rId8" Type="http://schemas.openxmlformats.org/officeDocument/2006/relationships/image" Target="../media/image226.png" /><Relationship Id="rId51" Type="http://schemas.openxmlformats.org/officeDocument/2006/relationships/image" Target="../media/image269.png" /><Relationship Id="rId72" Type="http://schemas.openxmlformats.org/officeDocument/2006/relationships/image" Target="../media/image290.png" /><Relationship Id="rId3" Type="http://schemas.openxmlformats.org/officeDocument/2006/relationships/image" Target="../media/image221.png" /><Relationship Id="rId12" Type="http://schemas.openxmlformats.org/officeDocument/2006/relationships/image" Target="../media/image230.png" /><Relationship Id="rId17" Type="http://schemas.openxmlformats.org/officeDocument/2006/relationships/image" Target="../media/image235.png" /><Relationship Id="rId25" Type="http://schemas.openxmlformats.org/officeDocument/2006/relationships/image" Target="../media/image243.png" /><Relationship Id="rId33" Type="http://schemas.openxmlformats.org/officeDocument/2006/relationships/image" Target="../media/image251.jpg" /><Relationship Id="rId38" Type="http://schemas.openxmlformats.org/officeDocument/2006/relationships/image" Target="../media/image256.png" /><Relationship Id="rId46" Type="http://schemas.openxmlformats.org/officeDocument/2006/relationships/image" Target="../media/image264.png" /><Relationship Id="rId59" Type="http://schemas.openxmlformats.org/officeDocument/2006/relationships/image" Target="../media/image277.png" /><Relationship Id="rId67" Type="http://schemas.openxmlformats.org/officeDocument/2006/relationships/image" Target="../media/image285.png" /><Relationship Id="rId20" Type="http://schemas.openxmlformats.org/officeDocument/2006/relationships/image" Target="../media/image238.png" /><Relationship Id="rId41" Type="http://schemas.openxmlformats.org/officeDocument/2006/relationships/image" Target="../media/image259.png" /><Relationship Id="rId54" Type="http://schemas.openxmlformats.org/officeDocument/2006/relationships/image" Target="../media/image272.png" /><Relationship Id="rId62" Type="http://schemas.openxmlformats.org/officeDocument/2006/relationships/image" Target="../media/image280.png" /><Relationship Id="rId70" Type="http://schemas.openxmlformats.org/officeDocument/2006/relationships/image" Target="../media/image288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22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84091" y="800100"/>
            <a:ext cx="3176270" cy="3176270"/>
            <a:chOff x="3784091" y="800100"/>
            <a:chExt cx="3176270" cy="3176270"/>
          </a:xfrm>
        </p:grpSpPr>
        <p:sp>
          <p:nvSpPr>
            <p:cNvPr id="3" name="object 3"/>
            <p:cNvSpPr/>
            <p:nvPr/>
          </p:nvSpPr>
          <p:spPr>
            <a:xfrm>
              <a:off x="3784091" y="800100"/>
              <a:ext cx="3176270" cy="3176270"/>
            </a:xfrm>
            <a:custGeom>
              <a:avLst/>
              <a:gdLst/>
              <a:ahLst/>
              <a:cxnLst/>
              <a:rect l="l" t="t" r="r" b="b"/>
              <a:pathLst>
                <a:path w="3176270" h="3176270">
                  <a:moveTo>
                    <a:pt x="3176016" y="3176016"/>
                  </a:moveTo>
                  <a:lnTo>
                    <a:pt x="0" y="3176016"/>
                  </a:lnTo>
                  <a:lnTo>
                    <a:pt x="0" y="0"/>
                  </a:lnTo>
                  <a:lnTo>
                    <a:pt x="3176016" y="0"/>
                  </a:lnTo>
                  <a:lnTo>
                    <a:pt x="3176016" y="3176016"/>
                  </a:lnTo>
                  <a:close/>
                </a:path>
              </a:pathLst>
            </a:custGeom>
            <a:solidFill>
              <a:srgbClr val="A3B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12713" y="1469136"/>
              <a:ext cx="63500" cy="66040"/>
            </a:xfrm>
            <a:custGeom>
              <a:avLst/>
              <a:gdLst/>
              <a:ahLst/>
              <a:cxnLst/>
              <a:rect l="l" t="t" r="r" b="b"/>
              <a:pathLst>
                <a:path w="63500" h="66040">
                  <a:moveTo>
                    <a:pt x="31241" y="65531"/>
                  </a:moveTo>
                  <a:lnTo>
                    <a:pt x="7477" y="55292"/>
                  </a:lnTo>
                  <a:lnTo>
                    <a:pt x="0" y="32765"/>
                  </a:lnTo>
                  <a:lnTo>
                    <a:pt x="8524" y="10239"/>
                  </a:lnTo>
                  <a:lnTo>
                    <a:pt x="32766" y="0"/>
                  </a:lnTo>
                  <a:lnTo>
                    <a:pt x="55887" y="10239"/>
                  </a:lnTo>
                  <a:lnTo>
                    <a:pt x="63436" y="32765"/>
                  </a:lnTo>
                  <a:lnTo>
                    <a:pt x="55268" y="55292"/>
                  </a:lnTo>
                  <a:lnTo>
                    <a:pt x="31241" y="655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84091" y="2740152"/>
              <a:ext cx="3176016" cy="1234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74613" y="2738628"/>
              <a:ext cx="63500" cy="66040"/>
            </a:xfrm>
            <a:custGeom>
              <a:avLst/>
              <a:gdLst/>
              <a:ahLst/>
              <a:cxnLst/>
              <a:rect l="l" t="t" r="r" b="b"/>
              <a:pathLst>
                <a:path w="63500" h="66039">
                  <a:moveTo>
                    <a:pt x="31241" y="65531"/>
                  </a:moveTo>
                  <a:lnTo>
                    <a:pt x="7477" y="55292"/>
                  </a:lnTo>
                  <a:lnTo>
                    <a:pt x="0" y="32765"/>
                  </a:lnTo>
                  <a:lnTo>
                    <a:pt x="8524" y="10239"/>
                  </a:lnTo>
                  <a:lnTo>
                    <a:pt x="32766" y="0"/>
                  </a:lnTo>
                  <a:lnTo>
                    <a:pt x="55887" y="10239"/>
                  </a:lnTo>
                  <a:lnTo>
                    <a:pt x="63436" y="32765"/>
                  </a:lnTo>
                  <a:lnTo>
                    <a:pt x="55268" y="55292"/>
                  </a:lnTo>
                  <a:lnTo>
                    <a:pt x="31241" y="655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33038" y="801624"/>
            <a:ext cx="3227323" cy="195758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5"/>
              </a:spcBef>
            </a:pPr>
            <a:endParaRPr sz="7700" dirty="0"/>
          </a:p>
          <a:p>
            <a:pPr marL="1043940">
              <a:lnSpc>
                <a:spcPct val="100000"/>
              </a:lnSpc>
              <a:spcBef>
                <a:spcPts val="5"/>
              </a:spcBef>
            </a:pPr>
            <a:r>
              <a:rPr lang="kk-KZ" spc="-295" dirty="0"/>
              <a:t>ҚЫС</a:t>
            </a:r>
            <a:endParaRPr spc="-295" dirty="0"/>
          </a:p>
        </p:txBody>
      </p:sp>
      <p:grpSp>
        <p:nvGrpSpPr>
          <p:cNvPr id="8" name="object 8"/>
          <p:cNvGrpSpPr/>
          <p:nvPr/>
        </p:nvGrpSpPr>
        <p:grpSpPr>
          <a:xfrm>
            <a:off x="3989451" y="992124"/>
            <a:ext cx="2773045" cy="2105025"/>
            <a:chOff x="3989451" y="992124"/>
            <a:chExt cx="2773045" cy="2105025"/>
          </a:xfrm>
        </p:grpSpPr>
        <p:sp>
          <p:nvSpPr>
            <p:cNvPr id="9" name="object 9"/>
            <p:cNvSpPr/>
            <p:nvPr/>
          </p:nvSpPr>
          <p:spPr>
            <a:xfrm>
              <a:off x="4234815" y="1418844"/>
              <a:ext cx="52705" cy="55244"/>
            </a:xfrm>
            <a:custGeom>
              <a:avLst/>
              <a:gdLst/>
              <a:ahLst/>
              <a:cxnLst/>
              <a:rect l="l" t="t" r="r" b="b"/>
              <a:pathLst>
                <a:path w="52704" h="55244">
                  <a:moveTo>
                    <a:pt x="26288" y="54863"/>
                  </a:moveTo>
                  <a:lnTo>
                    <a:pt x="6572" y="46291"/>
                  </a:lnTo>
                  <a:lnTo>
                    <a:pt x="0" y="27431"/>
                  </a:lnTo>
                  <a:lnTo>
                    <a:pt x="6572" y="8572"/>
                  </a:lnTo>
                  <a:lnTo>
                    <a:pt x="26288" y="0"/>
                  </a:lnTo>
                  <a:lnTo>
                    <a:pt x="46005" y="8572"/>
                  </a:lnTo>
                  <a:lnTo>
                    <a:pt x="52577" y="27431"/>
                  </a:lnTo>
                  <a:lnTo>
                    <a:pt x="46005" y="46291"/>
                  </a:lnTo>
                  <a:lnTo>
                    <a:pt x="26288" y="548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56718" y="992124"/>
              <a:ext cx="104899" cy="112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89451" y="1932431"/>
              <a:ext cx="2586355" cy="1115695"/>
            </a:xfrm>
            <a:custGeom>
              <a:avLst/>
              <a:gdLst/>
              <a:ahLst/>
              <a:cxnLst/>
              <a:rect l="l" t="t" r="r" b="b"/>
              <a:pathLst>
                <a:path w="2586354" h="1115695">
                  <a:moveTo>
                    <a:pt x="43434" y="289560"/>
                  </a:moveTo>
                  <a:lnTo>
                    <a:pt x="37998" y="273850"/>
                  </a:lnTo>
                  <a:lnTo>
                    <a:pt x="21717" y="266700"/>
                  </a:lnTo>
                  <a:lnTo>
                    <a:pt x="5422" y="273850"/>
                  </a:lnTo>
                  <a:lnTo>
                    <a:pt x="0" y="289560"/>
                  </a:lnTo>
                  <a:lnTo>
                    <a:pt x="5422" y="305282"/>
                  </a:lnTo>
                  <a:lnTo>
                    <a:pt x="21717" y="312420"/>
                  </a:lnTo>
                  <a:lnTo>
                    <a:pt x="37998" y="305282"/>
                  </a:lnTo>
                  <a:lnTo>
                    <a:pt x="43434" y="289560"/>
                  </a:lnTo>
                  <a:close/>
                </a:path>
                <a:path w="2586354" h="1115695">
                  <a:moveTo>
                    <a:pt x="46101" y="733044"/>
                  </a:moveTo>
                  <a:lnTo>
                    <a:pt x="40386" y="717334"/>
                  </a:lnTo>
                  <a:lnTo>
                    <a:pt x="23241" y="710184"/>
                  </a:lnTo>
                  <a:lnTo>
                    <a:pt x="6946" y="717334"/>
                  </a:lnTo>
                  <a:lnTo>
                    <a:pt x="1524" y="733044"/>
                  </a:lnTo>
                  <a:lnTo>
                    <a:pt x="6946" y="748766"/>
                  </a:lnTo>
                  <a:lnTo>
                    <a:pt x="23241" y="755904"/>
                  </a:lnTo>
                  <a:lnTo>
                    <a:pt x="40386" y="748766"/>
                  </a:lnTo>
                  <a:lnTo>
                    <a:pt x="46101" y="733044"/>
                  </a:lnTo>
                  <a:close/>
                </a:path>
                <a:path w="2586354" h="1115695">
                  <a:moveTo>
                    <a:pt x="46672" y="12192"/>
                  </a:moveTo>
                  <a:lnTo>
                    <a:pt x="43980" y="3810"/>
                  </a:lnTo>
                  <a:lnTo>
                    <a:pt x="35433" y="0"/>
                  </a:lnTo>
                  <a:lnTo>
                    <a:pt x="25971" y="3810"/>
                  </a:lnTo>
                  <a:lnTo>
                    <a:pt x="22669" y="12192"/>
                  </a:lnTo>
                  <a:lnTo>
                    <a:pt x="25349" y="20574"/>
                  </a:lnTo>
                  <a:lnTo>
                    <a:pt x="33896" y="24384"/>
                  </a:lnTo>
                  <a:lnTo>
                    <a:pt x="43357" y="20574"/>
                  </a:lnTo>
                  <a:lnTo>
                    <a:pt x="46672" y="12192"/>
                  </a:lnTo>
                  <a:close/>
                </a:path>
                <a:path w="2586354" h="1115695">
                  <a:moveTo>
                    <a:pt x="400812" y="649224"/>
                  </a:moveTo>
                  <a:lnTo>
                    <a:pt x="398233" y="641896"/>
                  </a:lnTo>
                  <a:lnTo>
                    <a:pt x="390525" y="638556"/>
                  </a:lnTo>
                  <a:lnTo>
                    <a:pt x="383451" y="641896"/>
                  </a:lnTo>
                  <a:lnTo>
                    <a:pt x="380809" y="649224"/>
                  </a:lnTo>
                  <a:lnTo>
                    <a:pt x="383019" y="656564"/>
                  </a:lnTo>
                  <a:lnTo>
                    <a:pt x="390525" y="659892"/>
                  </a:lnTo>
                  <a:lnTo>
                    <a:pt x="398233" y="656564"/>
                  </a:lnTo>
                  <a:lnTo>
                    <a:pt x="400812" y="649224"/>
                  </a:lnTo>
                  <a:close/>
                </a:path>
                <a:path w="2586354" h="1115695">
                  <a:moveTo>
                    <a:pt x="826389" y="659892"/>
                  </a:moveTo>
                  <a:lnTo>
                    <a:pt x="823341" y="659892"/>
                  </a:lnTo>
                  <a:lnTo>
                    <a:pt x="823341" y="662940"/>
                  </a:lnTo>
                  <a:lnTo>
                    <a:pt x="826389" y="662940"/>
                  </a:lnTo>
                  <a:lnTo>
                    <a:pt x="826389" y="659892"/>
                  </a:lnTo>
                  <a:close/>
                </a:path>
                <a:path w="2586354" h="1115695">
                  <a:moveTo>
                    <a:pt x="1288351" y="1100328"/>
                  </a:moveTo>
                  <a:lnTo>
                    <a:pt x="1284706" y="1089850"/>
                  </a:lnTo>
                  <a:lnTo>
                    <a:pt x="1272921" y="1085088"/>
                  </a:lnTo>
                  <a:lnTo>
                    <a:pt x="1261770" y="1089850"/>
                  </a:lnTo>
                  <a:lnTo>
                    <a:pt x="1258049" y="1100328"/>
                  </a:lnTo>
                  <a:lnTo>
                    <a:pt x="1261770" y="1110805"/>
                  </a:lnTo>
                  <a:lnTo>
                    <a:pt x="1272921" y="1115568"/>
                  </a:lnTo>
                  <a:lnTo>
                    <a:pt x="1284274" y="1110805"/>
                  </a:lnTo>
                  <a:lnTo>
                    <a:pt x="1288351" y="1100328"/>
                  </a:lnTo>
                  <a:close/>
                </a:path>
                <a:path w="2586354" h="1115695">
                  <a:moveTo>
                    <a:pt x="1429131" y="963930"/>
                  </a:moveTo>
                  <a:lnTo>
                    <a:pt x="1426273" y="956081"/>
                  </a:lnTo>
                  <a:lnTo>
                    <a:pt x="1417688" y="952500"/>
                  </a:lnTo>
                  <a:lnTo>
                    <a:pt x="1409763" y="956081"/>
                  </a:lnTo>
                  <a:lnTo>
                    <a:pt x="1406842" y="963930"/>
                  </a:lnTo>
                  <a:lnTo>
                    <a:pt x="1409331" y="971791"/>
                  </a:lnTo>
                  <a:lnTo>
                    <a:pt x="1417688" y="975360"/>
                  </a:lnTo>
                  <a:lnTo>
                    <a:pt x="1426273" y="971791"/>
                  </a:lnTo>
                  <a:lnTo>
                    <a:pt x="1429131" y="963930"/>
                  </a:lnTo>
                  <a:close/>
                </a:path>
                <a:path w="2586354" h="1115695">
                  <a:moveTo>
                    <a:pt x="2069973" y="1024128"/>
                  </a:moveTo>
                  <a:lnTo>
                    <a:pt x="2054720" y="1024128"/>
                  </a:lnTo>
                  <a:lnTo>
                    <a:pt x="2054720" y="1034796"/>
                  </a:lnTo>
                  <a:lnTo>
                    <a:pt x="2069973" y="1034796"/>
                  </a:lnTo>
                  <a:lnTo>
                    <a:pt x="2069973" y="1024128"/>
                  </a:lnTo>
                  <a:close/>
                </a:path>
                <a:path w="2586354" h="1115695">
                  <a:moveTo>
                    <a:pt x="2585847" y="752094"/>
                  </a:moveTo>
                  <a:lnTo>
                    <a:pt x="2579560" y="733767"/>
                  </a:lnTo>
                  <a:lnTo>
                    <a:pt x="2560688" y="725424"/>
                  </a:lnTo>
                  <a:lnTo>
                    <a:pt x="2540978" y="733767"/>
                  </a:lnTo>
                  <a:lnTo>
                    <a:pt x="2534399" y="752094"/>
                  </a:lnTo>
                  <a:lnTo>
                    <a:pt x="2540978" y="770432"/>
                  </a:lnTo>
                  <a:lnTo>
                    <a:pt x="2560688" y="778764"/>
                  </a:lnTo>
                  <a:lnTo>
                    <a:pt x="2579560" y="770432"/>
                  </a:lnTo>
                  <a:lnTo>
                    <a:pt x="2585847" y="7520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92202" y="1287780"/>
              <a:ext cx="65150" cy="670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76700" y="1581911"/>
              <a:ext cx="2674620" cy="951230"/>
            </a:xfrm>
            <a:custGeom>
              <a:avLst/>
              <a:gdLst/>
              <a:ahLst/>
              <a:cxnLst/>
              <a:rect l="l" t="t" r="r" b="b"/>
              <a:pathLst>
                <a:path w="2674620" h="951230">
                  <a:moveTo>
                    <a:pt x="37147" y="19050"/>
                  </a:moveTo>
                  <a:lnTo>
                    <a:pt x="32639" y="5956"/>
                  </a:lnTo>
                  <a:lnTo>
                    <a:pt x="18288" y="0"/>
                  </a:lnTo>
                  <a:lnTo>
                    <a:pt x="4572" y="5956"/>
                  </a:lnTo>
                  <a:lnTo>
                    <a:pt x="0" y="19050"/>
                  </a:lnTo>
                  <a:lnTo>
                    <a:pt x="4572" y="32156"/>
                  </a:lnTo>
                  <a:lnTo>
                    <a:pt x="18288" y="38100"/>
                  </a:lnTo>
                  <a:lnTo>
                    <a:pt x="32207" y="32156"/>
                  </a:lnTo>
                  <a:lnTo>
                    <a:pt x="37147" y="19050"/>
                  </a:lnTo>
                  <a:close/>
                </a:path>
                <a:path w="2674620" h="951230">
                  <a:moveTo>
                    <a:pt x="615492" y="931164"/>
                  </a:moveTo>
                  <a:lnTo>
                    <a:pt x="611098" y="917549"/>
                  </a:lnTo>
                  <a:lnTo>
                    <a:pt x="597408" y="911352"/>
                  </a:lnTo>
                  <a:lnTo>
                    <a:pt x="582803" y="917549"/>
                  </a:lnTo>
                  <a:lnTo>
                    <a:pt x="577786" y="931164"/>
                  </a:lnTo>
                  <a:lnTo>
                    <a:pt x="582180" y="944791"/>
                  </a:lnTo>
                  <a:lnTo>
                    <a:pt x="595884" y="950976"/>
                  </a:lnTo>
                  <a:lnTo>
                    <a:pt x="610476" y="944791"/>
                  </a:lnTo>
                  <a:lnTo>
                    <a:pt x="615492" y="931164"/>
                  </a:lnTo>
                  <a:close/>
                </a:path>
                <a:path w="2674620" h="951230">
                  <a:moveTo>
                    <a:pt x="2325243" y="457200"/>
                  </a:moveTo>
                  <a:lnTo>
                    <a:pt x="2320379" y="443585"/>
                  </a:lnTo>
                  <a:lnTo>
                    <a:pt x="2305812" y="437388"/>
                  </a:lnTo>
                  <a:lnTo>
                    <a:pt x="2291232" y="443585"/>
                  </a:lnTo>
                  <a:lnTo>
                    <a:pt x="2286381" y="457200"/>
                  </a:lnTo>
                  <a:lnTo>
                    <a:pt x="2291232" y="470827"/>
                  </a:lnTo>
                  <a:lnTo>
                    <a:pt x="2305812" y="477012"/>
                  </a:lnTo>
                  <a:lnTo>
                    <a:pt x="2320379" y="470827"/>
                  </a:lnTo>
                  <a:lnTo>
                    <a:pt x="2325243" y="457200"/>
                  </a:lnTo>
                  <a:close/>
                </a:path>
                <a:path w="2674620" h="951230">
                  <a:moveTo>
                    <a:pt x="2332863" y="160782"/>
                  </a:moveTo>
                  <a:lnTo>
                    <a:pt x="2329142" y="149783"/>
                  </a:lnTo>
                  <a:lnTo>
                    <a:pt x="2318004" y="144780"/>
                  </a:lnTo>
                  <a:lnTo>
                    <a:pt x="2306853" y="149783"/>
                  </a:lnTo>
                  <a:lnTo>
                    <a:pt x="2303132" y="160782"/>
                  </a:lnTo>
                  <a:lnTo>
                    <a:pt x="2306853" y="171792"/>
                  </a:lnTo>
                  <a:lnTo>
                    <a:pt x="2318004" y="176784"/>
                  </a:lnTo>
                  <a:lnTo>
                    <a:pt x="2329142" y="171792"/>
                  </a:lnTo>
                  <a:lnTo>
                    <a:pt x="2332863" y="160782"/>
                  </a:lnTo>
                  <a:close/>
                </a:path>
                <a:path w="2674620" h="951230">
                  <a:moveTo>
                    <a:pt x="2511539" y="121920"/>
                  </a:moveTo>
                  <a:lnTo>
                    <a:pt x="2503932" y="121920"/>
                  </a:lnTo>
                  <a:lnTo>
                    <a:pt x="2503932" y="129540"/>
                  </a:lnTo>
                  <a:lnTo>
                    <a:pt x="2511539" y="129540"/>
                  </a:lnTo>
                  <a:lnTo>
                    <a:pt x="2511539" y="121920"/>
                  </a:lnTo>
                  <a:close/>
                </a:path>
                <a:path w="2674620" h="951230">
                  <a:moveTo>
                    <a:pt x="2653284" y="431292"/>
                  </a:moveTo>
                  <a:lnTo>
                    <a:pt x="2648712" y="423672"/>
                  </a:lnTo>
                  <a:lnTo>
                    <a:pt x="2644140" y="417576"/>
                  </a:lnTo>
                  <a:lnTo>
                    <a:pt x="2636088" y="412432"/>
                  </a:lnTo>
                  <a:lnTo>
                    <a:pt x="2626614" y="410718"/>
                  </a:lnTo>
                  <a:lnTo>
                    <a:pt x="2617127" y="412432"/>
                  </a:lnTo>
                  <a:lnTo>
                    <a:pt x="2609088" y="417576"/>
                  </a:lnTo>
                  <a:lnTo>
                    <a:pt x="2602992" y="423672"/>
                  </a:lnTo>
                  <a:lnTo>
                    <a:pt x="2599944" y="431292"/>
                  </a:lnTo>
                  <a:lnTo>
                    <a:pt x="2599944" y="440436"/>
                  </a:lnTo>
                  <a:lnTo>
                    <a:pt x="2601468" y="441960"/>
                  </a:lnTo>
                  <a:lnTo>
                    <a:pt x="2601468" y="452628"/>
                  </a:lnTo>
                  <a:lnTo>
                    <a:pt x="2602992" y="458724"/>
                  </a:lnTo>
                  <a:lnTo>
                    <a:pt x="2609088" y="463296"/>
                  </a:lnTo>
                  <a:lnTo>
                    <a:pt x="2613660" y="467868"/>
                  </a:lnTo>
                  <a:lnTo>
                    <a:pt x="2619756" y="470916"/>
                  </a:lnTo>
                  <a:lnTo>
                    <a:pt x="2633472" y="470916"/>
                  </a:lnTo>
                  <a:lnTo>
                    <a:pt x="2639568" y="467868"/>
                  </a:lnTo>
                  <a:lnTo>
                    <a:pt x="2648712" y="458724"/>
                  </a:lnTo>
                  <a:lnTo>
                    <a:pt x="2650236" y="452628"/>
                  </a:lnTo>
                  <a:lnTo>
                    <a:pt x="2651760" y="445008"/>
                  </a:lnTo>
                  <a:lnTo>
                    <a:pt x="2651760" y="440436"/>
                  </a:lnTo>
                  <a:lnTo>
                    <a:pt x="2653284" y="431292"/>
                  </a:lnTo>
                  <a:close/>
                </a:path>
                <a:path w="2674620" h="951230">
                  <a:moveTo>
                    <a:pt x="2674239" y="66294"/>
                  </a:moveTo>
                  <a:lnTo>
                    <a:pt x="2668232" y="49009"/>
                  </a:lnTo>
                  <a:lnTo>
                    <a:pt x="2650236" y="41148"/>
                  </a:lnTo>
                  <a:lnTo>
                    <a:pt x="2632227" y="49009"/>
                  </a:lnTo>
                  <a:lnTo>
                    <a:pt x="2626233" y="66294"/>
                  </a:lnTo>
                  <a:lnTo>
                    <a:pt x="2632227" y="83591"/>
                  </a:lnTo>
                  <a:lnTo>
                    <a:pt x="2650236" y="91440"/>
                  </a:lnTo>
                  <a:lnTo>
                    <a:pt x="2668232" y="83591"/>
                  </a:lnTo>
                  <a:lnTo>
                    <a:pt x="2674239" y="66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54724" y="1018032"/>
              <a:ext cx="207263" cy="2057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65776" y="1418844"/>
              <a:ext cx="161544" cy="1615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10228" y="2350008"/>
              <a:ext cx="170688" cy="1706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84164" y="1688592"/>
              <a:ext cx="231648" cy="2316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08804" y="2958084"/>
              <a:ext cx="138683" cy="1386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33697" y="1612391"/>
              <a:ext cx="405130" cy="741045"/>
            </a:xfrm>
            <a:custGeom>
              <a:avLst/>
              <a:gdLst/>
              <a:ahLst/>
              <a:cxnLst/>
              <a:rect l="l" t="t" r="r" b="b"/>
              <a:pathLst>
                <a:path w="405129" h="741044">
                  <a:moveTo>
                    <a:pt x="47434" y="716280"/>
                  </a:moveTo>
                  <a:lnTo>
                    <a:pt x="41783" y="699516"/>
                  </a:lnTo>
                  <a:lnTo>
                    <a:pt x="24003" y="691896"/>
                  </a:lnTo>
                  <a:lnTo>
                    <a:pt x="5994" y="699516"/>
                  </a:lnTo>
                  <a:lnTo>
                    <a:pt x="0" y="716280"/>
                  </a:lnTo>
                  <a:lnTo>
                    <a:pt x="5994" y="733044"/>
                  </a:lnTo>
                  <a:lnTo>
                    <a:pt x="24003" y="740664"/>
                  </a:lnTo>
                  <a:lnTo>
                    <a:pt x="41351" y="733044"/>
                  </a:lnTo>
                  <a:lnTo>
                    <a:pt x="47434" y="716280"/>
                  </a:lnTo>
                  <a:close/>
                </a:path>
                <a:path w="405129" h="741044">
                  <a:moveTo>
                    <a:pt x="405003" y="102108"/>
                  </a:moveTo>
                  <a:lnTo>
                    <a:pt x="363855" y="102108"/>
                  </a:lnTo>
                  <a:lnTo>
                    <a:pt x="383667" y="79248"/>
                  </a:lnTo>
                  <a:lnTo>
                    <a:pt x="363855" y="62484"/>
                  </a:lnTo>
                  <a:lnTo>
                    <a:pt x="328803" y="102108"/>
                  </a:lnTo>
                  <a:lnTo>
                    <a:pt x="290703" y="102108"/>
                  </a:lnTo>
                  <a:lnTo>
                    <a:pt x="290703" y="68580"/>
                  </a:lnTo>
                  <a:lnTo>
                    <a:pt x="333375" y="35052"/>
                  </a:lnTo>
                  <a:lnTo>
                    <a:pt x="315087" y="13716"/>
                  </a:lnTo>
                  <a:lnTo>
                    <a:pt x="290703" y="35052"/>
                  </a:lnTo>
                  <a:lnTo>
                    <a:pt x="290703" y="0"/>
                  </a:lnTo>
                  <a:lnTo>
                    <a:pt x="264795" y="0"/>
                  </a:lnTo>
                  <a:lnTo>
                    <a:pt x="264795" y="35052"/>
                  </a:lnTo>
                  <a:lnTo>
                    <a:pt x="238887" y="13716"/>
                  </a:lnTo>
                  <a:lnTo>
                    <a:pt x="222123" y="35052"/>
                  </a:lnTo>
                  <a:lnTo>
                    <a:pt x="264795" y="68580"/>
                  </a:lnTo>
                  <a:lnTo>
                    <a:pt x="264795" y="102108"/>
                  </a:lnTo>
                  <a:lnTo>
                    <a:pt x="223647" y="102108"/>
                  </a:lnTo>
                  <a:lnTo>
                    <a:pt x="190119" y="60960"/>
                  </a:lnTo>
                  <a:lnTo>
                    <a:pt x="168783" y="80772"/>
                  </a:lnTo>
                  <a:lnTo>
                    <a:pt x="188595" y="102108"/>
                  </a:lnTo>
                  <a:lnTo>
                    <a:pt x="150495" y="102108"/>
                  </a:lnTo>
                  <a:lnTo>
                    <a:pt x="150495" y="128016"/>
                  </a:lnTo>
                  <a:lnTo>
                    <a:pt x="188595" y="128016"/>
                  </a:lnTo>
                  <a:lnTo>
                    <a:pt x="168783" y="155448"/>
                  </a:lnTo>
                  <a:lnTo>
                    <a:pt x="190119" y="173736"/>
                  </a:lnTo>
                  <a:lnTo>
                    <a:pt x="223647" y="128016"/>
                  </a:lnTo>
                  <a:lnTo>
                    <a:pt x="264795" y="128016"/>
                  </a:lnTo>
                  <a:lnTo>
                    <a:pt x="264795" y="175260"/>
                  </a:lnTo>
                  <a:lnTo>
                    <a:pt x="222123" y="208788"/>
                  </a:lnTo>
                  <a:lnTo>
                    <a:pt x="238887" y="230124"/>
                  </a:lnTo>
                  <a:lnTo>
                    <a:pt x="264795" y="210312"/>
                  </a:lnTo>
                  <a:lnTo>
                    <a:pt x="264795" y="254508"/>
                  </a:lnTo>
                  <a:lnTo>
                    <a:pt x="290703" y="254508"/>
                  </a:lnTo>
                  <a:lnTo>
                    <a:pt x="290703" y="210312"/>
                  </a:lnTo>
                  <a:lnTo>
                    <a:pt x="316611" y="230124"/>
                  </a:lnTo>
                  <a:lnTo>
                    <a:pt x="333375" y="208788"/>
                  </a:lnTo>
                  <a:lnTo>
                    <a:pt x="290703" y="175260"/>
                  </a:lnTo>
                  <a:lnTo>
                    <a:pt x="290703" y="128016"/>
                  </a:lnTo>
                  <a:lnTo>
                    <a:pt x="328803" y="128016"/>
                  </a:lnTo>
                  <a:lnTo>
                    <a:pt x="363855" y="172212"/>
                  </a:lnTo>
                  <a:lnTo>
                    <a:pt x="383667" y="156972"/>
                  </a:lnTo>
                  <a:lnTo>
                    <a:pt x="363855" y="128016"/>
                  </a:lnTo>
                  <a:lnTo>
                    <a:pt x="405003" y="128016"/>
                  </a:lnTo>
                  <a:lnTo>
                    <a:pt x="405003" y="102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45708" y="2705100"/>
              <a:ext cx="202691" cy="1905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67200" y="1054608"/>
              <a:ext cx="202691" cy="1905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25311" y="1001268"/>
              <a:ext cx="150875" cy="1508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99860" y="2206752"/>
              <a:ext cx="150875" cy="15087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929627" y="3833876"/>
            <a:ext cx="2214880" cy="2213610"/>
          </a:xfrm>
          <a:custGeom>
            <a:avLst/>
            <a:gdLst/>
            <a:ahLst/>
            <a:cxnLst/>
            <a:rect l="l" t="t" r="r" b="b"/>
            <a:pathLst>
              <a:path w="2214880" h="2213610">
                <a:moveTo>
                  <a:pt x="2214384" y="0"/>
                </a:moveTo>
                <a:lnTo>
                  <a:pt x="2200656" y="0"/>
                </a:lnTo>
                <a:lnTo>
                  <a:pt x="2200656" y="12700"/>
                </a:lnTo>
                <a:lnTo>
                  <a:pt x="2200656" y="2200910"/>
                </a:lnTo>
                <a:lnTo>
                  <a:pt x="12192" y="2200910"/>
                </a:lnTo>
                <a:lnTo>
                  <a:pt x="12192" y="12700"/>
                </a:lnTo>
                <a:lnTo>
                  <a:pt x="2200656" y="12700"/>
                </a:lnTo>
                <a:lnTo>
                  <a:pt x="2200656" y="0"/>
                </a:lnTo>
                <a:lnTo>
                  <a:pt x="0" y="0"/>
                </a:lnTo>
                <a:lnTo>
                  <a:pt x="0" y="12700"/>
                </a:lnTo>
                <a:lnTo>
                  <a:pt x="0" y="2200910"/>
                </a:lnTo>
                <a:lnTo>
                  <a:pt x="0" y="2207260"/>
                </a:lnTo>
                <a:lnTo>
                  <a:pt x="0" y="2213610"/>
                </a:lnTo>
                <a:lnTo>
                  <a:pt x="2214384" y="2213610"/>
                </a:lnTo>
                <a:lnTo>
                  <a:pt x="2214384" y="2207260"/>
                </a:lnTo>
                <a:lnTo>
                  <a:pt x="2214384" y="2201164"/>
                </a:lnTo>
                <a:lnTo>
                  <a:pt x="2206752" y="2201164"/>
                </a:lnTo>
                <a:lnTo>
                  <a:pt x="2206752" y="2200910"/>
                </a:lnTo>
                <a:lnTo>
                  <a:pt x="2214384" y="2200910"/>
                </a:lnTo>
                <a:lnTo>
                  <a:pt x="2214384" y="12700"/>
                </a:lnTo>
                <a:lnTo>
                  <a:pt x="2214384" y="0"/>
                </a:lnTo>
                <a:close/>
              </a:path>
            </a:pathLst>
          </a:custGeom>
          <a:solidFill>
            <a:srgbClr val="7B8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90047" y="4390135"/>
            <a:ext cx="2212975" cy="2213610"/>
          </a:xfrm>
          <a:custGeom>
            <a:avLst/>
            <a:gdLst/>
            <a:ahLst/>
            <a:cxnLst/>
            <a:rect l="l" t="t" r="r" b="b"/>
            <a:pathLst>
              <a:path w="2212975" h="2213609">
                <a:moveTo>
                  <a:pt x="2212860" y="0"/>
                </a:moveTo>
                <a:lnTo>
                  <a:pt x="2200656" y="0"/>
                </a:lnTo>
                <a:lnTo>
                  <a:pt x="2200656" y="12700"/>
                </a:lnTo>
                <a:lnTo>
                  <a:pt x="2200656" y="2200910"/>
                </a:lnTo>
                <a:lnTo>
                  <a:pt x="12192" y="2200910"/>
                </a:lnTo>
                <a:lnTo>
                  <a:pt x="12192" y="12700"/>
                </a:lnTo>
                <a:lnTo>
                  <a:pt x="2200656" y="12700"/>
                </a:lnTo>
                <a:lnTo>
                  <a:pt x="2200656" y="0"/>
                </a:lnTo>
                <a:lnTo>
                  <a:pt x="0" y="0"/>
                </a:lnTo>
                <a:lnTo>
                  <a:pt x="0" y="12700"/>
                </a:lnTo>
                <a:lnTo>
                  <a:pt x="0" y="2200910"/>
                </a:lnTo>
                <a:lnTo>
                  <a:pt x="0" y="2207260"/>
                </a:lnTo>
                <a:lnTo>
                  <a:pt x="0" y="2213610"/>
                </a:lnTo>
                <a:lnTo>
                  <a:pt x="2212860" y="2213610"/>
                </a:lnTo>
                <a:lnTo>
                  <a:pt x="2212860" y="2207260"/>
                </a:lnTo>
                <a:lnTo>
                  <a:pt x="2212860" y="2201164"/>
                </a:lnTo>
                <a:lnTo>
                  <a:pt x="2206764" y="2201164"/>
                </a:lnTo>
                <a:lnTo>
                  <a:pt x="2206764" y="2200910"/>
                </a:lnTo>
                <a:lnTo>
                  <a:pt x="2212860" y="2200910"/>
                </a:lnTo>
                <a:lnTo>
                  <a:pt x="2212860" y="12700"/>
                </a:lnTo>
                <a:lnTo>
                  <a:pt x="2212860" y="0"/>
                </a:lnTo>
                <a:close/>
              </a:path>
            </a:pathLst>
          </a:custGeom>
          <a:solidFill>
            <a:srgbClr val="7B8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9627" y="1264411"/>
            <a:ext cx="2214880" cy="2214880"/>
          </a:xfrm>
          <a:custGeom>
            <a:avLst/>
            <a:gdLst/>
            <a:ahLst/>
            <a:cxnLst/>
            <a:rect l="l" t="t" r="r" b="b"/>
            <a:pathLst>
              <a:path w="2214880" h="2214879">
                <a:moveTo>
                  <a:pt x="2214384" y="0"/>
                </a:moveTo>
                <a:lnTo>
                  <a:pt x="2200656" y="0"/>
                </a:lnTo>
                <a:lnTo>
                  <a:pt x="2200656" y="13970"/>
                </a:lnTo>
                <a:lnTo>
                  <a:pt x="2200656" y="2200910"/>
                </a:lnTo>
                <a:lnTo>
                  <a:pt x="12192" y="2200910"/>
                </a:lnTo>
                <a:lnTo>
                  <a:pt x="12192" y="13970"/>
                </a:lnTo>
                <a:lnTo>
                  <a:pt x="2200656" y="13970"/>
                </a:lnTo>
                <a:lnTo>
                  <a:pt x="2200656" y="0"/>
                </a:lnTo>
                <a:lnTo>
                  <a:pt x="0" y="0"/>
                </a:lnTo>
                <a:lnTo>
                  <a:pt x="0" y="13970"/>
                </a:lnTo>
                <a:lnTo>
                  <a:pt x="0" y="2200910"/>
                </a:lnTo>
                <a:lnTo>
                  <a:pt x="0" y="2207260"/>
                </a:lnTo>
                <a:lnTo>
                  <a:pt x="0" y="2214880"/>
                </a:lnTo>
                <a:lnTo>
                  <a:pt x="2214384" y="2214880"/>
                </a:lnTo>
                <a:lnTo>
                  <a:pt x="2214384" y="2207260"/>
                </a:lnTo>
                <a:lnTo>
                  <a:pt x="2214384" y="2201164"/>
                </a:lnTo>
                <a:lnTo>
                  <a:pt x="2206752" y="2201164"/>
                </a:lnTo>
                <a:lnTo>
                  <a:pt x="2206752" y="2200910"/>
                </a:lnTo>
                <a:lnTo>
                  <a:pt x="2214384" y="2200910"/>
                </a:lnTo>
                <a:lnTo>
                  <a:pt x="2214384" y="13970"/>
                </a:lnTo>
                <a:lnTo>
                  <a:pt x="2214384" y="0"/>
                </a:lnTo>
                <a:close/>
              </a:path>
            </a:pathLst>
          </a:custGeom>
          <a:solidFill>
            <a:srgbClr val="7B8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01699" y="3830827"/>
            <a:ext cx="2212975" cy="2214880"/>
          </a:xfrm>
          <a:custGeom>
            <a:avLst/>
            <a:gdLst/>
            <a:ahLst/>
            <a:cxnLst/>
            <a:rect l="l" t="t" r="r" b="b"/>
            <a:pathLst>
              <a:path w="2212975" h="2214879">
                <a:moveTo>
                  <a:pt x="2212860" y="0"/>
                </a:moveTo>
                <a:lnTo>
                  <a:pt x="2200656" y="0"/>
                </a:lnTo>
                <a:lnTo>
                  <a:pt x="2200656" y="13970"/>
                </a:lnTo>
                <a:lnTo>
                  <a:pt x="2200656" y="2200910"/>
                </a:lnTo>
                <a:lnTo>
                  <a:pt x="12192" y="2200910"/>
                </a:lnTo>
                <a:lnTo>
                  <a:pt x="12192" y="13970"/>
                </a:lnTo>
                <a:lnTo>
                  <a:pt x="2200656" y="13970"/>
                </a:lnTo>
                <a:lnTo>
                  <a:pt x="2200656" y="0"/>
                </a:lnTo>
                <a:lnTo>
                  <a:pt x="0" y="0"/>
                </a:lnTo>
                <a:lnTo>
                  <a:pt x="0" y="13970"/>
                </a:lnTo>
                <a:lnTo>
                  <a:pt x="0" y="2200910"/>
                </a:lnTo>
                <a:lnTo>
                  <a:pt x="0" y="2207260"/>
                </a:lnTo>
                <a:lnTo>
                  <a:pt x="0" y="2214880"/>
                </a:lnTo>
                <a:lnTo>
                  <a:pt x="2212860" y="2214880"/>
                </a:lnTo>
                <a:lnTo>
                  <a:pt x="2212860" y="2207260"/>
                </a:lnTo>
                <a:lnTo>
                  <a:pt x="2212860" y="2201164"/>
                </a:lnTo>
                <a:lnTo>
                  <a:pt x="2206752" y="2201164"/>
                </a:lnTo>
                <a:lnTo>
                  <a:pt x="2206752" y="2200910"/>
                </a:lnTo>
                <a:lnTo>
                  <a:pt x="2212860" y="2200910"/>
                </a:lnTo>
                <a:lnTo>
                  <a:pt x="2212860" y="13970"/>
                </a:lnTo>
                <a:lnTo>
                  <a:pt x="2212860" y="0"/>
                </a:lnTo>
                <a:close/>
              </a:path>
            </a:pathLst>
          </a:custGeom>
          <a:solidFill>
            <a:srgbClr val="7B8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01699" y="1261617"/>
            <a:ext cx="2212975" cy="2214880"/>
          </a:xfrm>
          <a:custGeom>
            <a:avLst/>
            <a:gdLst/>
            <a:ahLst/>
            <a:cxnLst/>
            <a:rect l="l" t="t" r="r" b="b"/>
            <a:pathLst>
              <a:path w="2212975" h="2214879">
                <a:moveTo>
                  <a:pt x="2212860" y="0"/>
                </a:moveTo>
                <a:lnTo>
                  <a:pt x="2200656" y="0"/>
                </a:lnTo>
                <a:lnTo>
                  <a:pt x="2200656" y="13970"/>
                </a:lnTo>
                <a:lnTo>
                  <a:pt x="2200656" y="2202180"/>
                </a:lnTo>
                <a:lnTo>
                  <a:pt x="12192" y="2202180"/>
                </a:lnTo>
                <a:lnTo>
                  <a:pt x="12192" y="13970"/>
                </a:lnTo>
                <a:lnTo>
                  <a:pt x="2200656" y="13970"/>
                </a:lnTo>
                <a:lnTo>
                  <a:pt x="2200656" y="0"/>
                </a:lnTo>
                <a:lnTo>
                  <a:pt x="0" y="0"/>
                </a:lnTo>
                <a:lnTo>
                  <a:pt x="0" y="13970"/>
                </a:lnTo>
                <a:lnTo>
                  <a:pt x="0" y="2202180"/>
                </a:lnTo>
                <a:lnTo>
                  <a:pt x="0" y="2208530"/>
                </a:lnTo>
                <a:lnTo>
                  <a:pt x="0" y="2214880"/>
                </a:lnTo>
                <a:lnTo>
                  <a:pt x="2212860" y="2214880"/>
                </a:lnTo>
                <a:lnTo>
                  <a:pt x="2212860" y="2208530"/>
                </a:lnTo>
                <a:lnTo>
                  <a:pt x="2212860" y="2202434"/>
                </a:lnTo>
                <a:lnTo>
                  <a:pt x="2206752" y="2202434"/>
                </a:lnTo>
                <a:lnTo>
                  <a:pt x="2206752" y="2202180"/>
                </a:lnTo>
                <a:lnTo>
                  <a:pt x="2212860" y="2202180"/>
                </a:lnTo>
                <a:lnTo>
                  <a:pt x="2212860" y="13970"/>
                </a:lnTo>
                <a:lnTo>
                  <a:pt x="2212860" y="0"/>
                </a:lnTo>
                <a:close/>
              </a:path>
            </a:pathLst>
          </a:custGeom>
          <a:solidFill>
            <a:srgbClr val="7B8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04041" y="7123176"/>
            <a:ext cx="146494" cy="1493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5" dirty="0"/>
              <a:t>beclever.cc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76471" y="795528"/>
            <a:ext cx="3176270" cy="3289935"/>
            <a:chOff x="3776471" y="795528"/>
            <a:chExt cx="3176270" cy="3289935"/>
          </a:xfrm>
        </p:grpSpPr>
        <p:sp>
          <p:nvSpPr>
            <p:cNvPr id="3" name="object 3"/>
            <p:cNvSpPr/>
            <p:nvPr/>
          </p:nvSpPr>
          <p:spPr>
            <a:xfrm>
              <a:off x="3776471" y="795528"/>
              <a:ext cx="3176270" cy="3176270"/>
            </a:xfrm>
            <a:custGeom>
              <a:avLst/>
              <a:gdLst/>
              <a:ahLst/>
              <a:cxnLst/>
              <a:rect l="l" t="t" r="r" b="b"/>
              <a:pathLst>
                <a:path w="3176270" h="3176270">
                  <a:moveTo>
                    <a:pt x="3176015" y="3176016"/>
                  </a:moveTo>
                  <a:lnTo>
                    <a:pt x="0" y="3176016"/>
                  </a:lnTo>
                  <a:lnTo>
                    <a:pt x="0" y="0"/>
                  </a:lnTo>
                  <a:lnTo>
                    <a:pt x="3176015" y="0"/>
                  </a:lnTo>
                  <a:lnTo>
                    <a:pt x="3176015" y="3176016"/>
                  </a:lnTo>
                  <a:close/>
                </a:path>
              </a:pathLst>
            </a:custGeom>
            <a:solidFill>
              <a:srgbClr val="B69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81627" y="2578608"/>
              <a:ext cx="502920" cy="273050"/>
            </a:xfrm>
            <a:custGeom>
              <a:avLst/>
              <a:gdLst/>
              <a:ahLst/>
              <a:cxnLst/>
              <a:rect l="l" t="t" r="r" b="b"/>
              <a:pathLst>
                <a:path w="502920" h="273050">
                  <a:moveTo>
                    <a:pt x="443484" y="272796"/>
                  </a:moveTo>
                  <a:lnTo>
                    <a:pt x="56388" y="262128"/>
                  </a:lnTo>
                  <a:lnTo>
                    <a:pt x="15621" y="244792"/>
                  </a:lnTo>
                  <a:lnTo>
                    <a:pt x="0" y="205740"/>
                  </a:lnTo>
                  <a:lnTo>
                    <a:pt x="0" y="204216"/>
                  </a:lnTo>
                  <a:lnTo>
                    <a:pt x="9144" y="166116"/>
                  </a:lnTo>
                  <a:lnTo>
                    <a:pt x="32004" y="132588"/>
                  </a:lnTo>
                  <a:lnTo>
                    <a:pt x="66675" y="111252"/>
                  </a:lnTo>
                  <a:lnTo>
                    <a:pt x="108204" y="103632"/>
                  </a:lnTo>
                  <a:lnTo>
                    <a:pt x="118467" y="105084"/>
                  </a:lnTo>
                  <a:lnTo>
                    <a:pt x="128587" y="107251"/>
                  </a:lnTo>
                  <a:lnTo>
                    <a:pt x="138422" y="110275"/>
                  </a:lnTo>
                  <a:lnTo>
                    <a:pt x="147828" y="114300"/>
                  </a:lnTo>
                  <a:lnTo>
                    <a:pt x="147828" y="109728"/>
                  </a:lnTo>
                  <a:lnTo>
                    <a:pt x="146304" y="105156"/>
                  </a:lnTo>
                  <a:lnTo>
                    <a:pt x="146304" y="99060"/>
                  </a:lnTo>
                  <a:lnTo>
                    <a:pt x="155519" y="60698"/>
                  </a:lnTo>
                  <a:lnTo>
                    <a:pt x="166092" y="43957"/>
                  </a:lnTo>
                  <a:lnTo>
                    <a:pt x="170497" y="38862"/>
                  </a:lnTo>
                  <a:lnTo>
                    <a:pt x="205930" y="9334"/>
                  </a:lnTo>
                  <a:lnTo>
                    <a:pt x="239268" y="0"/>
                  </a:lnTo>
                  <a:lnTo>
                    <a:pt x="257556" y="0"/>
                  </a:lnTo>
                  <a:lnTo>
                    <a:pt x="296132" y="10072"/>
                  </a:lnTo>
                  <a:lnTo>
                    <a:pt x="310896" y="19812"/>
                  </a:lnTo>
                  <a:lnTo>
                    <a:pt x="324373" y="30527"/>
                  </a:lnTo>
                  <a:lnTo>
                    <a:pt x="350520" y="60960"/>
                  </a:lnTo>
                  <a:lnTo>
                    <a:pt x="363378" y="101250"/>
                  </a:lnTo>
                  <a:lnTo>
                    <a:pt x="364236" y="115824"/>
                  </a:lnTo>
                  <a:lnTo>
                    <a:pt x="364236" y="118872"/>
                  </a:lnTo>
                  <a:lnTo>
                    <a:pt x="362712" y="121920"/>
                  </a:lnTo>
                  <a:lnTo>
                    <a:pt x="362712" y="124968"/>
                  </a:lnTo>
                  <a:lnTo>
                    <a:pt x="369331" y="125206"/>
                  </a:lnTo>
                  <a:lnTo>
                    <a:pt x="382000" y="126253"/>
                  </a:lnTo>
                  <a:lnTo>
                    <a:pt x="388620" y="126492"/>
                  </a:lnTo>
                  <a:lnTo>
                    <a:pt x="438340" y="138493"/>
                  </a:lnTo>
                  <a:lnTo>
                    <a:pt x="480060" y="167640"/>
                  </a:lnTo>
                  <a:lnTo>
                    <a:pt x="502634" y="215788"/>
                  </a:lnTo>
                  <a:lnTo>
                    <a:pt x="494919" y="244221"/>
                  </a:lnTo>
                  <a:lnTo>
                    <a:pt x="474059" y="265223"/>
                  </a:lnTo>
                  <a:lnTo>
                    <a:pt x="443484" y="272796"/>
                  </a:lnTo>
                  <a:close/>
                </a:path>
              </a:pathLst>
            </a:custGeom>
            <a:solidFill>
              <a:srgbClr val="DAC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14215" y="1600200"/>
              <a:ext cx="746760" cy="8184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76471" y="2700528"/>
              <a:ext cx="3174491" cy="13845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79" y="1910612"/>
            <a:ext cx="124079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pc="-1130" dirty="0"/>
              <a:t>К      Ү      З</a:t>
            </a:r>
            <a:endParaRPr spc="-509" dirty="0"/>
          </a:p>
        </p:txBody>
      </p:sp>
      <p:grpSp>
        <p:nvGrpSpPr>
          <p:cNvPr id="8" name="object 8"/>
          <p:cNvGrpSpPr/>
          <p:nvPr/>
        </p:nvGrpSpPr>
        <p:grpSpPr>
          <a:xfrm>
            <a:off x="4255389" y="1098804"/>
            <a:ext cx="2428875" cy="1545590"/>
            <a:chOff x="4255389" y="1098804"/>
            <a:chExt cx="2428875" cy="1545590"/>
          </a:xfrm>
        </p:grpSpPr>
        <p:sp>
          <p:nvSpPr>
            <p:cNvPr id="9" name="object 9"/>
            <p:cNvSpPr/>
            <p:nvPr/>
          </p:nvSpPr>
          <p:spPr>
            <a:xfrm>
              <a:off x="4858273" y="1098804"/>
              <a:ext cx="393700" cy="207645"/>
            </a:xfrm>
            <a:custGeom>
              <a:avLst/>
              <a:gdLst/>
              <a:ahLst/>
              <a:cxnLst/>
              <a:rect l="l" t="t" r="r" b="b"/>
              <a:pathLst>
                <a:path w="393700" h="207644">
                  <a:moveTo>
                    <a:pt x="373618" y="207263"/>
                  </a:moveTo>
                  <a:lnTo>
                    <a:pt x="238" y="207263"/>
                  </a:lnTo>
                  <a:lnTo>
                    <a:pt x="0" y="199048"/>
                  </a:lnTo>
                  <a:lnTo>
                    <a:pt x="24812" y="164972"/>
                  </a:lnTo>
                  <a:lnTo>
                    <a:pt x="38338" y="156971"/>
                  </a:lnTo>
                  <a:lnTo>
                    <a:pt x="35218" y="150113"/>
                  </a:lnTo>
                  <a:lnTo>
                    <a:pt x="32813" y="143255"/>
                  </a:lnTo>
                  <a:lnTo>
                    <a:pt x="31265" y="136397"/>
                  </a:lnTo>
                  <a:lnTo>
                    <a:pt x="30718" y="129539"/>
                  </a:lnTo>
                  <a:lnTo>
                    <a:pt x="31265" y="122943"/>
                  </a:lnTo>
                  <a:lnTo>
                    <a:pt x="50530" y="89915"/>
                  </a:lnTo>
                  <a:lnTo>
                    <a:pt x="53578" y="88391"/>
                  </a:lnTo>
                  <a:lnTo>
                    <a:pt x="58150" y="85343"/>
                  </a:lnTo>
                  <a:lnTo>
                    <a:pt x="65770" y="80771"/>
                  </a:lnTo>
                  <a:lnTo>
                    <a:pt x="73390" y="79247"/>
                  </a:lnTo>
                  <a:lnTo>
                    <a:pt x="91678" y="79247"/>
                  </a:lnTo>
                  <a:lnTo>
                    <a:pt x="96250" y="80771"/>
                  </a:lnTo>
                  <a:lnTo>
                    <a:pt x="97774" y="80771"/>
                  </a:lnTo>
                  <a:lnTo>
                    <a:pt x="99298" y="77723"/>
                  </a:lnTo>
                  <a:lnTo>
                    <a:pt x="105394" y="71627"/>
                  </a:lnTo>
                  <a:lnTo>
                    <a:pt x="103989" y="61102"/>
                  </a:lnTo>
                  <a:lnTo>
                    <a:pt x="118276" y="19526"/>
                  </a:lnTo>
                  <a:lnTo>
                    <a:pt x="154162" y="0"/>
                  </a:lnTo>
                  <a:lnTo>
                    <a:pt x="164830" y="0"/>
                  </a:lnTo>
                  <a:lnTo>
                    <a:pt x="201644" y="11596"/>
                  </a:lnTo>
                  <a:lnTo>
                    <a:pt x="219694" y="36575"/>
                  </a:lnTo>
                  <a:lnTo>
                    <a:pt x="221218" y="39623"/>
                  </a:lnTo>
                  <a:lnTo>
                    <a:pt x="225790" y="38099"/>
                  </a:lnTo>
                  <a:lnTo>
                    <a:pt x="231886" y="36575"/>
                  </a:lnTo>
                  <a:lnTo>
                    <a:pt x="236458" y="36575"/>
                  </a:lnTo>
                  <a:lnTo>
                    <a:pt x="259889" y="41600"/>
                  </a:lnTo>
                  <a:lnTo>
                    <a:pt x="278749" y="55054"/>
                  </a:lnTo>
                  <a:lnTo>
                    <a:pt x="291322" y="74509"/>
                  </a:lnTo>
                  <a:lnTo>
                    <a:pt x="295894" y="97535"/>
                  </a:lnTo>
                  <a:lnTo>
                    <a:pt x="295894" y="106679"/>
                  </a:lnTo>
                  <a:lnTo>
                    <a:pt x="297418" y="106679"/>
                  </a:lnTo>
                  <a:lnTo>
                    <a:pt x="298942" y="108203"/>
                  </a:lnTo>
                  <a:lnTo>
                    <a:pt x="301990" y="108203"/>
                  </a:lnTo>
                  <a:lnTo>
                    <a:pt x="308871" y="105084"/>
                  </a:lnTo>
                  <a:lnTo>
                    <a:pt x="315896" y="102679"/>
                  </a:lnTo>
                  <a:lnTo>
                    <a:pt x="323207" y="101131"/>
                  </a:lnTo>
                  <a:lnTo>
                    <a:pt x="330946" y="100583"/>
                  </a:lnTo>
                  <a:lnTo>
                    <a:pt x="335518" y="102107"/>
                  </a:lnTo>
                  <a:lnTo>
                    <a:pt x="341614" y="102107"/>
                  </a:lnTo>
                  <a:lnTo>
                    <a:pt x="346186" y="103631"/>
                  </a:lnTo>
                  <a:lnTo>
                    <a:pt x="358378" y="106679"/>
                  </a:lnTo>
                  <a:lnTo>
                    <a:pt x="362950" y="109727"/>
                  </a:lnTo>
                  <a:lnTo>
                    <a:pt x="391906" y="147827"/>
                  </a:lnTo>
                  <a:lnTo>
                    <a:pt x="393311" y="159472"/>
                  </a:lnTo>
                  <a:lnTo>
                    <a:pt x="392858" y="171259"/>
                  </a:lnTo>
                  <a:lnTo>
                    <a:pt x="390405" y="182760"/>
                  </a:lnTo>
                  <a:lnTo>
                    <a:pt x="385810" y="193547"/>
                  </a:lnTo>
                  <a:lnTo>
                    <a:pt x="382762" y="198119"/>
                  </a:lnTo>
                  <a:lnTo>
                    <a:pt x="373618" y="207263"/>
                  </a:lnTo>
                  <a:close/>
                </a:path>
              </a:pathLst>
            </a:custGeom>
            <a:solidFill>
              <a:srgbClr val="CFB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26894" y="1121664"/>
              <a:ext cx="233341" cy="2443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55389" y="1138211"/>
              <a:ext cx="215265" cy="278130"/>
            </a:xfrm>
            <a:custGeom>
              <a:avLst/>
              <a:gdLst/>
              <a:ahLst/>
              <a:cxnLst/>
              <a:rect l="l" t="t" r="r" b="b"/>
              <a:pathLst>
                <a:path w="215264" h="278130">
                  <a:moveTo>
                    <a:pt x="206883" y="277584"/>
                  </a:moveTo>
                  <a:lnTo>
                    <a:pt x="63150" y="238984"/>
                  </a:lnTo>
                  <a:lnTo>
                    <a:pt x="0" y="197383"/>
                  </a:lnTo>
                  <a:lnTo>
                    <a:pt x="3714" y="126922"/>
                  </a:lnTo>
                  <a:lnTo>
                    <a:pt x="60579" y="1740"/>
                  </a:lnTo>
                  <a:lnTo>
                    <a:pt x="66732" y="0"/>
                  </a:lnTo>
                  <a:lnTo>
                    <a:pt x="81646" y="435"/>
                  </a:lnTo>
                  <a:lnTo>
                    <a:pt x="127439" y="14346"/>
                  </a:lnTo>
                  <a:lnTo>
                    <a:pt x="177329" y="56494"/>
                  </a:lnTo>
                  <a:lnTo>
                    <a:pt x="197364" y="92226"/>
                  </a:lnTo>
                  <a:lnTo>
                    <a:pt x="210686" y="139900"/>
                  </a:lnTo>
                  <a:lnTo>
                    <a:pt x="214719" y="201143"/>
                  </a:lnTo>
                  <a:lnTo>
                    <a:pt x="206883" y="277584"/>
                  </a:lnTo>
                  <a:close/>
                </a:path>
              </a:pathLst>
            </a:custGeom>
            <a:solidFill>
              <a:srgbClr val="FF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22064" y="1138428"/>
              <a:ext cx="148590" cy="277495"/>
            </a:xfrm>
            <a:custGeom>
              <a:avLst/>
              <a:gdLst/>
              <a:ahLst/>
              <a:cxnLst/>
              <a:rect l="l" t="t" r="r" b="b"/>
              <a:pathLst>
                <a:path w="148589" h="277494">
                  <a:moveTo>
                    <a:pt x="140208" y="277368"/>
                  </a:moveTo>
                  <a:lnTo>
                    <a:pt x="138684" y="275844"/>
                  </a:lnTo>
                  <a:lnTo>
                    <a:pt x="119634" y="231267"/>
                  </a:lnTo>
                  <a:lnTo>
                    <a:pt x="106537" y="201691"/>
                  </a:lnTo>
                  <a:lnTo>
                    <a:pt x="76938" y="142946"/>
                  </a:lnTo>
                  <a:lnTo>
                    <a:pt x="48577" y="89344"/>
                  </a:lnTo>
                  <a:lnTo>
                    <a:pt x="19931" y="36028"/>
                  </a:lnTo>
                  <a:lnTo>
                    <a:pt x="0" y="0"/>
                  </a:lnTo>
                  <a:lnTo>
                    <a:pt x="14692" y="330"/>
                  </a:lnTo>
                  <a:lnTo>
                    <a:pt x="60395" y="13998"/>
                  </a:lnTo>
                  <a:lnTo>
                    <a:pt x="110463" y="55963"/>
                  </a:lnTo>
                  <a:lnTo>
                    <a:pt x="130612" y="91665"/>
                  </a:lnTo>
                  <a:lnTo>
                    <a:pt x="144025" y="139371"/>
                  </a:lnTo>
                  <a:lnTo>
                    <a:pt x="148093" y="200724"/>
                  </a:lnTo>
                  <a:lnTo>
                    <a:pt x="140208" y="277368"/>
                  </a:lnTo>
                  <a:close/>
                </a:path>
              </a:pathLst>
            </a:custGeom>
            <a:solidFill>
              <a:srgbClr val="FD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19016" y="1132332"/>
              <a:ext cx="137160" cy="2529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26964" y="1327013"/>
              <a:ext cx="309880" cy="227329"/>
            </a:xfrm>
            <a:custGeom>
              <a:avLst/>
              <a:gdLst/>
              <a:ahLst/>
              <a:cxnLst/>
              <a:rect l="l" t="t" r="r" b="b"/>
              <a:pathLst>
                <a:path w="309879" h="227330">
                  <a:moveTo>
                    <a:pt x="123253" y="227275"/>
                  </a:moveTo>
                  <a:lnTo>
                    <a:pt x="68270" y="182722"/>
                  </a:lnTo>
                  <a:lnTo>
                    <a:pt x="0" y="62874"/>
                  </a:lnTo>
                  <a:lnTo>
                    <a:pt x="2572" y="56334"/>
                  </a:lnTo>
                  <a:lnTo>
                    <a:pt x="50523" y="15227"/>
                  </a:lnTo>
                  <a:lnTo>
                    <a:pt x="114007" y="0"/>
                  </a:lnTo>
                  <a:lnTo>
                    <a:pt x="154600" y="5064"/>
                  </a:lnTo>
                  <a:lnTo>
                    <a:pt x="200826" y="22591"/>
                  </a:lnTo>
                  <a:lnTo>
                    <a:pt x="252484" y="55590"/>
                  </a:lnTo>
                  <a:lnTo>
                    <a:pt x="309372" y="107070"/>
                  </a:lnTo>
                  <a:lnTo>
                    <a:pt x="193952" y="200677"/>
                  </a:lnTo>
                  <a:lnTo>
                    <a:pt x="123253" y="227275"/>
                  </a:lnTo>
                  <a:close/>
                </a:path>
              </a:pathLst>
            </a:custGeom>
            <a:solidFill>
              <a:srgbClr val="FF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30012" y="1327065"/>
              <a:ext cx="306705" cy="107314"/>
            </a:xfrm>
            <a:custGeom>
              <a:avLst/>
              <a:gdLst/>
              <a:ahLst/>
              <a:cxnLst/>
              <a:rect l="l" t="t" r="r" b="b"/>
              <a:pathLst>
                <a:path w="306704" h="107315">
                  <a:moveTo>
                    <a:pt x="306324" y="107018"/>
                  </a:moveTo>
                  <a:lnTo>
                    <a:pt x="258508" y="95588"/>
                  </a:lnTo>
                  <a:lnTo>
                    <a:pt x="202692" y="84158"/>
                  </a:lnTo>
                  <a:lnTo>
                    <a:pt x="41100" y="61012"/>
                  </a:lnTo>
                  <a:lnTo>
                    <a:pt x="0" y="56726"/>
                  </a:lnTo>
                  <a:lnTo>
                    <a:pt x="9049" y="44704"/>
                  </a:lnTo>
                  <a:lnTo>
                    <a:pt x="24873" y="29972"/>
                  </a:lnTo>
                  <a:lnTo>
                    <a:pt x="47244" y="15578"/>
                  </a:lnTo>
                  <a:lnTo>
                    <a:pt x="75936" y="4572"/>
                  </a:lnTo>
                  <a:lnTo>
                    <a:pt x="110725" y="0"/>
                  </a:lnTo>
                  <a:lnTo>
                    <a:pt x="151384" y="4910"/>
                  </a:lnTo>
                  <a:lnTo>
                    <a:pt x="197687" y="22352"/>
                  </a:lnTo>
                  <a:lnTo>
                    <a:pt x="249409" y="55372"/>
                  </a:lnTo>
                  <a:lnTo>
                    <a:pt x="306324" y="107018"/>
                  </a:lnTo>
                  <a:close/>
                </a:path>
              </a:pathLst>
            </a:custGeom>
            <a:solidFill>
              <a:srgbClr val="FD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89448" y="1356360"/>
              <a:ext cx="173736" cy="1097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23916" y="1382268"/>
              <a:ext cx="280670" cy="44450"/>
            </a:xfrm>
            <a:custGeom>
              <a:avLst/>
              <a:gdLst/>
              <a:ahLst/>
              <a:cxnLst/>
              <a:rect l="l" t="t" r="r" b="b"/>
              <a:pathLst>
                <a:path w="280670" h="44450">
                  <a:moveTo>
                    <a:pt x="276460" y="43833"/>
                  </a:moveTo>
                  <a:lnTo>
                    <a:pt x="262318" y="42481"/>
                  </a:lnTo>
                  <a:lnTo>
                    <a:pt x="236220" y="39624"/>
                  </a:lnTo>
                  <a:lnTo>
                    <a:pt x="226528" y="37599"/>
                  </a:lnTo>
                  <a:lnTo>
                    <a:pt x="215836" y="36004"/>
                  </a:lnTo>
                  <a:lnTo>
                    <a:pt x="204287" y="34694"/>
                  </a:lnTo>
                  <a:lnTo>
                    <a:pt x="192024" y="33528"/>
                  </a:lnTo>
                  <a:lnTo>
                    <a:pt x="179212" y="31265"/>
                  </a:lnTo>
                  <a:lnTo>
                    <a:pt x="166116" y="29146"/>
                  </a:lnTo>
                  <a:lnTo>
                    <a:pt x="153019" y="27312"/>
                  </a:lnTo>
                  <a:lnTo>
                    <a:pt x="140208" y="25908"/>
                  </a:lnTo>
                  <a:lnTo>
                    <a:pt x="126753" y="23622"/>
                  </a:lnTo>
                  <a:lnTo>
                    <a:pt x="64579" y="12382"/>
                  </a:lnTo>
                  <a:lnTo>
                    <a:pt x="53887" y="10548"/>
                  </a:lnTo>
                  <a:lnTo>
                    <a:pt x="44196" y="9144"/>
                  </a:lnTo>
                  <a:lnTo>
                    <a:pt x="34480" y="7119"/>
                  </a:lnTo>
                  <a:lnTo>
                    <a:pt x="12192" y="3048"/>
                  </a:lnTo>
                  <a:lnTo>
                    <a:pt x="4572" y="1524"/>
                  </a:lnTo>
                  <a:lnTo>
                    <a:pt x="0" y="0"/>
                  </a:lnTo>
                  <a:lnTo>
                    <a:pt x="4572" y="0"/>
                  </a:lnTo>
                  <a:lnTo>
                    <a:pt x="12192" y="1524"/>
                  </a:lnTo>
                  <a:lnTo>
                    <a:pt x="18478" y="1785"/>
                  </a:lnTo>
                  <a:lnTo>
                    <a:pt x="25908" y="2476"/>
                  </a:lnTo>
                  <a:lnTo>
                    <a:pt x="65913" y="6858"/>
                  </a:lnTo>
                  <a:lnTo>
                    <a:pt x="89916" y="9144"/>
                  </a:lnTo>
                  <a:lnTo>
                    <a:pt x="102512" y="10548"/>
                  </a:lnTo>
                  <a:lnTo>
                    <a:pt x="115252" y="12382"/>
                  </a:lnTo>
                  <a:lnTo>
                    <a:pt x="141732" y="16764"/>
                  </a:lnTo>
                  <a:lnTo>
                    <a:pt x="193548" y="25908"/>
                  </a:lnTo>
                  <a:lnTo>
                    <a:pt x="204954" y="27527"/>
                  </a:lnTo>
                  <a:lnTo>
                    <a:pt x="227195" y="31908"/>
                  </a:lnTo>
                  <a:lnTo>
                    <a:pt x="237744" y="33528"/>
                  </a:lnTo>
                  <a:lnTo>
                    <a:pt x="247459" y="35790"/>
                  </a:lnTo>
                  <a:lnTo>
                    <a:pt x="263461" y="39743"/>
                  </a:lnTo>
                  <a:lnTo>
                    <a:pt x="269748" y="41148"/>
                  </a:lnTo>
                  <a:lnTo>
                    <a:pt x="276460" y="43833"/>
                  </a:lnTo>
                  <a:close/>
                </a:path>
                <a:path w="280670" h="44450">
                  <a:moveTo>
                    <a:pt x="280416" y="44196"/>
                  </a:moveTo>
                  <a:lnTo>
                    <a:pt x="277368" y="44196"/>
                  </a:lnTo>
                  <a:lnTo>
                    <a:pt x="276460" y="43833"/>
                  </a:lnTo>
                  <a:lnTo>
                    <a:pt x="280416" y="44196"/>
                  </a:lnTo>
                  <a:close/>
                </a:path>
              </a:pathLst>
            </a:custGeom>
            <a:solidFill>
              <a:srgbClr val="AA72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6416" y="2417356"/>
              <a:ext cx="307975" cy="227329"/>
            </a:xfrm>
            <a:custGeom>
              <a:avLst/>
              <a:gdLst/>
              <a:ahLst/>
              <a:cxnLst/>
              <a:rect l="l" t="t" r="r" b="b"/>
              <a:pathLst>
                <a:path w="307975" h="227330">
                  <a:moveTo>
                    <a:pt x="117348" y="226973"/>
                  </a:moveTo>
                  <a:lnTo>
                    <a:pt x="63960" y="180849"/>
                  </a:lnTo>
                  <a:lnTo>
                    <a:pt x="0" y="59143"/>
                  </a:lnTo>
                  <a:lnTo>
                    <a:pt x="2282" y="53065"/>
                  </a:lnTo>
                  <a:lnTo>
                    <a:pt x="50645" y="13618"/>
                  </a:lnTo>
                  <a:lnTo>
                    <a:pt x="114556" y="0"/>
                  </a:lnTo>
                  <a:lnTo>
                    <a:pt x="155134" y="6102"/>
                  </a:lnTo>
                  <a:lnTo>
                    <a:pt x="201070" y="24859"/>
                  </a:lnTo>
                  <a:lnTo>
                    <a:pt x="252072" y="59307"/>
                  </a:lnTo>
                  <a:lnTo>
                    <a:pt x="307847" y="112483"/>
                  </a:lnTo>
                  <a:lnTo>
                    <a:pt x="189023" y="202518"/>
                  </a:lnTo>
                  <a:lnTo>
                    <a:pt x="117348" y="226973"/>
                  </a:lnTo>
                  <a:close/>
                </a:path>
              </a:pathLst>
            </a:custGeom>
            <a:solidFill>
              <a:srgbClr val="FF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79464" y="2417126"/>
              <a:ext cx="304800" cy="113030"/>
            </a:xfrm>
            <a:custGeom>
              <a:avLst/>
              <a:gdLst/>
              <a:ahLst/>
              <a:cxnLst/>
              <a:rect l="l" t="t" r="r" b="b"/>
              <a:pathLst>
                <a:path w="304800" h="113030">
                  <a:moveTo>
                    <a:pt x="304799" y="112713"/>
                  </a:moveTo>
                  <a:lnTo>
                    <a:pt x="303275" y="112713"/>
                  </a:lnTo>
                  <a:lnTo>
                    <a:pt x="256793" y="100330"/>
                  </a:lnTo>
                  <a:lnTo>
                    <a:pt x="225266" y="92353"/>
                  </a:lnTo>
                  <a:lnTo>
                    <a:pt x="160305" y="79423"/>
                  </a:lnTo>
                  <a:lnTo>
                    <a:pt x="100583" y="68898"/>
                  </a:lnTo>
                  <a:lnTo>
                    <a:pt x="40862" y="58944"/>
                  </a:lnTo>
                  <a:lnTo>
                    <a:pt x="0" y="53277"/>
                  </a:lnTo>
                  <a:lnTo>
                    <a:pt x="9148" y="41417"/>
                  </a:lnTo>
                  <a:lnTo>
                    <a:pt x="25207" y="27149"/>
                  </a:lnTo>
                  <a:lnTo>
                    <a:pt x="47864" y="13483"/>
                  </a:lnTo>
                  <a:lnTo>
                    <a:pt x="76806" y="3430"/>
                  </a:lnTo>
                  <a:lnTo>
                    <a:pt x="111718" y="0"/>
                  </a:lnTo>
                  <a:lnTo>
                    <a:pt x="152287" y="6202"/>
                  </a:lnTo>
                  <a:lnTo>
                    <a:pt x="198199" y="25048"/>
                  </a:lnTo>
                  <a:lnTo>
                    <a:pt x="249141" y="59548"/>
                  </a:lnTo>
                  <a:lnTo>
                    <a:pt x="304799" y="112713"/>
                  </a:lnTo>
                  <a:close/>
                </a:path>
              </a:pathLst>
            </a:custGeom>
            <a:solidFill>
              <a:srgbClr val="FDB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38900" y="2446020"/>
              <a:ext cx="163068" cy="1097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76416" y="2470404"/>
              <a:ext cx="276225" cy="52069"/>
            </a:xfrm>
            <a:custGeom>
              <a:avLst/>
              <a:gdLst/>
              <a:ahLst/>
              <a:cxnLst/>
              <a:rect l="l" t="t" r="r" b="b"/>
              <a:pathLst>
                <a:path w="276225" h="52069">
                  <a:moveTo>
                    <a:pt x="275844" y="51816"/>
                  </a:moveTo>
                  <a:lnTo>
                    <a:pt x="265723" y="49982"/>
                  </a:lnTo>
                  <a:lnTo>
                    <a:pt x="231648" y="44196"/>
                  </a:lnTo>
                  <a:lnTo>
                    <a:pt x="221956" y="42791"/>
                  </a:lnTo>
                  <a:lnTo>
                    <a:pt x="83820" y="18288"/>
                  </a:lnTo>
                  <a:lnTo>
                    <a:pt x="39624" y="9144"/>
                  </a:lnTo>
                  <a:lnTo>
                    <a:pt x="29908" y="6881"/>
                  </a:lnTo>
                  <a:lnTo>
                    <a:pt x="13906" y="2928"/>
                  </a:lnTo>
                  <a:lnTo>
                    <a:pt x="7620" y="1524"/>
                  </a:lnTo>
                  <a:lnTo>
                    <a:pt x="0" y="0"/>
                  </a:lnTo>
                  <a:lnTo>
                    <a:pt x="9144" y="0"/>
                  </a:lnTo>
                  <a:lnTo>
                    <a:pt x="15430" y="1143"/>
                  </a:lnTo>
                  <a:lnTo>
                    <a:pt x="22860" y="2286"/>
                  </a:lnTo>
                  <a:lnTo>
                    <a:pt x="31432" y="3429"/>
                  </a:lnTo>
                  <a:lnTo>
                    <a:pt x="61531" y="7048"/>
                  </a:lnTo>
                  <a:lnTo>
                    <a:pt x="73080" y="8643"/>
                  </a:lnTo>
                  <a:lnTo>
                    <a:pt x="85344" y="10668"/>
                  </a:lnTo>
                  <a:lnTo>
                    <a:pt x="188976" y="28956"/>
                  </a:lnTo>
                  <a:lnTo>
                    <a:pt x="200382" y="31480"/>
                  </a:lnTo>
                  <a:lnTo>
                    <a:pt x="222623" y="37099"/>
                  </a:lnTo>
                  <a:lnTo>
                    <a:pt x="242863" y="41886"/>
                  </a:lnTo>
                  <a:lnTo>
                    <a:pt x="263652" y="47244"/>
                  </a:lnTo>
                  <a:lnTo>
                    <a:pt x="271272" y="50292"/>
                  </a:lnTo>
                  <a:lnTo>
                    <a:pt x="275844" y="51816"/>
                  </a:lnTo>
                  <a:close/>
                </a:path>
              </a:pathLst>
            </a:custGeom>
            <a:solidFill>
              <a:srgbClr val="AA72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40552" y="1640871"/>
              <a:ext cx="650875" cy="264160"/>
            </a:xfrm>
            <a:custGeom>
              <a:avLst/>
              <a:gdLst/>
              <a:ahLst/>
              <a:cxnLst/>
              <a:rect l="l" t="t" r="r" b="b"/>
              <a:pathLst>
                <a:path w="650875" h="264160">
                  <a:moveTo>
                    <a:pt x="650748" y="264128"/>
                  </a:moveTo>
                  <a:lnTo>
                    <a:pt x="0" y="264128"/>
                  </a:lnTo>
                  <a:lnTo>
                    <a:pt x="309" y="236910"/>
                  </a:lnTo>
                  <a:lnTo>
                    <a:pt x="16930" y="187618"/>
                  </a:lnTo>
                  <a:lnTo>
                    <a:pt x="61531" y="148209"/>
                  </a:lnTo>
                  <a:lnTo>
                    <a:pt x="120967" y="129540"/>
                  </a:lnTo>
                  <a:lnTo>
                    <a:pt x="152400" y="128492"/>
                  </a:lnTo>
                  <a:lnTo>
                    <a:pt x="179117" y="91416"/>
                  </a:lnTo>
                  <a:lnTo>
                    <a:pt x="216408" y="66198"/>
                  </a:lnTo>
                  <a:lnTo>
                    <a:pt x="261699" y="58412"/>
                  </a:lnTo>
                  <a:lnTo>
                    <a:pt x="312420" y="73628"/>
                  </a:lnTo>
                  <a:lnTo>
                    <a:pt x="315468" y="75152"/>
                  </a:lnTo>
                  <a:lnTo>
                    <a:pt x="318516" y="78200"/>
                  </a:lnTo>
                  <a:lnTo>
                    <a:pt x="321564" y="79724"/>
                  </a:lnTo>
                  <a:lnTo>
                    <a:pt x="324612" y="75152"/>
                  </a:lnTo>
                  <a:lnTo>
                    <a:pt x="326136" y="70580"/>
                  </a:lnTo>
                  <a:lnTo>
                    <a:pt x="329184" y="66008"/>
                  </a:lnTo>
                  <a:lnTo>
                    <a:pt x="361926" y="26860"/>
                  </a:lnTo>
                  <a:lnTo>
                    <a:pt x="405955" y="4286"/>
                  </a:lnTo>
                  <a:lnTo>
                    <a:pt x="455414" y="0"/>
                  </a:lnTo>
                  <a:lnTo>
                    <a:pt x="504444" y="15716"/>
                  </a:lnTo>
                  <a:lnTo>
                    <a:pt x="538853" y="42433"/>
                  </a:lnTo>
                  <a:lnTo>
                    <a:pt x="561403" y="78581"/>
                  </a:lnTo>
                  <a:lnTo>
                    <a:pt x="571095" y="119872"/>
                  </a:lnTo>
                  <a:lnTo>
                    <a:pt x="566928" y="162020"/>
                  </a:lnTo>
                  <a:lnTo>
                    <a:pt x="573024" y="165068"/>
                  </a:lnTo>
                  <a:lnTo>
                    <a:pt x="608528" y="187190"/>
                  </a:lnTo>
                  <a:lnTo>
                    <a:pt x="642199" y="235434"/>
                  </a:lnTo>
                  <a:lnTo>
                    <a:pt x="650748" y="264128"/>
                  </a:lnTo>
                  <a:close/>
                </a:path>
              </a:pathLst>
            </a:custGeom>
            <a:solidFill>
              <a:srgbClr val="DAC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929627" y="3833876"/>
            <a:ext cx="2214880" cy="2213610"/>
          </a:xfrm>
          <a:custGeom>
            <a:avLst/>
            <a:gdLst/>
            <a:ahLst/>
            <a:cxnLst/>
            <a:rect l="l" t="t" r="r" b="b"/>
            <a:pathLst>
              <a:path w="2214880" h="2213610">
                <a:moveTo>
                  <a:pt x="2214384" y="0"/>
                </a:moveTo>
                <a:lnTo>
                  <a:pt x="2200656" y="0"/>
                </a:lnTo>
                <a:lnTo>
                  <a:pt x="2200656" y="12700"/>
                </a:lnTo>
                <a:lnTo>
                  <a:pt x="2200656" y="2200910"/>
                </a:lnTo>
                <a:lnTo>
                  <a:pt x="12192" y="2200910"/>
                </a:lnTo>
                <a:lnTo>
                  <a:pt x="12192" y="12700"/>
                </a:lnTo>
                <a:lnTo>
                  <a:pt x="2200656" y="12700"/>
                </a:lnTo>
                <a:lnTo>
                  <a:pt x="2200656" y="0"/>
                </a:lnTo>
                <a:lnTo>
                  <a:pt x="0" y="0"/>
                </a:lnTo>
                <a:lnTo>
                  <a:pt x="0" y="12700"/>
                </a:lnTo>
                <a:lnTo>
                  <a:pt x="0" y="2200910"/>
                </a:lnTo>
                <a:lnTo>
                  <a:pt x="0" y="2207260"/>
                </a:lnTo>
                <a:lnTo>
                  <a:pt x="0" y="2213610"/>
                </a:lnTo>
                <a:lnTo>
                  <a:pt x="2214384" y="2213610"/>
                </a:lnTo>
                <a:lnTo>
                  <a:pt x="2214384" y="2207260"/>
                </a:lnTo>
                <a:lnTo>
                  <a:pt x="2214384" y="2201164"/>
                </a:lnTo>
                <a:lnTo>
                  <a:pt x="2206752" y="2201164"/>
                </a:lnTo>
                <a:lnTo>
                  <a:pt x="2206752" y="2200910"/>
                </a:lnTo>
                <a:lnTo>
                  <a:pt x="2214384" y="2200910"/>
                </a:lnTo>
                <a:lnTo>
                  <a:pt x="2214384" y="12700"/>
                </a:lnTo>
                <a:lnTo>
                  <a:pt x="2214384" y="0"/>
                </a:lnTo>
                <a:close/>
              </a:path>
            </a:pathLst>
          </a:custGeom>
          <a:solidFill>
            <a:srgbClr val="EF8C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90047" y="4390135"/>
            <a:ext cx="2212975" cy="2213610"/>
          </a:xfrm>
          <a:custGeom>
            <a:avLst/>
            <a:gdLst/>
            <a:ahLst/>
            <a:cxnLst/>
            <a:rect l="l" t="t" r="r" b="b"/>
            <a:pathLst>
              <a:path w="2212975" h="2213609">
                <a:moveTo>
                  <a:pt x="2212860" y="0"/>
                </a:moveTo>
                <a:lnTo>
                  <a:pt x="2200656" y="0"/>
                </a:lnTo>
                <a:lnTo>
                  <a:pt x="2200656" y="12700"/>
                </a:lnTo>
                <a:lnTo>
                  <a:pt x="2200656" y="2200910"/>
                </a:lnTo>
                <a:lnTo>
                  <a:pt x="12192" y="2200910"/>
                </a:lnTo>
                <a:lnTo>
                  <a:pt x="12192" y="12700"/>
                </a:lnTo>
                <a:lnTo>
                  <a:pt x="2200656" y="12700"/>
                </a:lnTo>
                <a:lnTo>
                  <a:pt x="2200656" y="0"/>
                </a:lnTo>
                <a:lnTo>
                  <a:pt x="0" y="0"/>
                </a:lnTo>
                <a:lnTo>
                  <a:pt x="0" y="12700"/>
                </a:lnTo>
                <a:lnTo>
                  <a:pt x="0" y="2200910"/>
                </a:lnTo>
                <a:lnTo>
                  <a:pt x="0" y="2207260"/>
                </a:lnTo>
                <a:lnTo>
                  <a:pt x="0" y="2213610"/>
                </a:lnTo>
                <a:lnTo>
                  <a:pt x="2212860" y="2213610"/>
                </a:lnTo>
                <a:lnTo>
                  <a:pt x="2212860" y="2207260"/>
                </a:lnTo>
                <a:lnTo>
                  <a:pt x="2212860" y="2201164"/>
                </a:lnTo>
                <a:lnTo>
                  <a:pt x="2206764" y="2201164"/>
                </a:lnTo>
                <a:lnTo>
                  <a:pt x="2206764" y="2200910"/>
                </a:lnTo>
                <a:lnTo>
                  <a:pt x="2212860" y="2200910"/>
                </a:lnTo>
                <a:lnTo>
                  <a:pt x="2212860" y="12700"/>
                </a:lnTo>
                <a:lnTo>
                  <a:pt x="2212860" y="0"/>
                </a:lnTo>
                <a:close/>
              </a:path>
            </a:pathLst>
          </a:custGeom>
          <a:solidFill>
            <a:srgbClr val="EF8C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9627" y="1264411"/>
            <a:ext cx="2214880" cy="2214880"/>
          </a:xfrm>
          <a:custGeom>
            <a:avLst/>
            <a:gdLst/>
            <a:ahLst/>
            <a:cxnLst/>
            <a:rect l="l" t="t" r="r" b="b"/>
            <a:pathLst>
              <a:path w="2214880" h="2214879">
                <a:moveTo>
                  <a:pt x="2214384" y="0"/>
                </a:moveTo>
                <a:lnTo>
                  <a:pt x="2200656" y="0"/>
                </a:lnTo>
                <a:lnTo>
                  <a:pt x="2200656" y="13970"/>
                </a:lnTo>
                <a:lnTo>
                  <a:pt x="2200656" y="2200910"/>
                </a:lnTo>
                <a:lnTo>
                  <a:pt x="12192" y="2200910"/>
                </a:lnTo>
                <a:lnTo>
                  <a:pt x="12192" y="13970"/>
                </a:lnTo>
                <a:lnTo>
                  <a:pt x="2200656" y="13970"/>
                </a:lnTo>
                <a:lnTo>
                  <a:pt x="2200656" y="0"/>
                </a:lnTo>
                <a:lnTo>
                  <a:pt x="0" y="0"/>
                </a:lnTo>
                <a:lnTo>
                  <a:pt x="0" y="13970"/>
                </a:lnTo>
                <a:lnTo>
                  <a:pt x="0" y="2200910"/>
                </a:lnTo>
                <a:lnTo>
                  <a:pt x="0" y="2207260"/>
                </a:lnTo>
                <a:lnTo>
                  <a:pt x="0" y="2214880"/>
                </a:lnTo>
                <a:lnTo>
                  <a:pt x="2214384" y="2214880"/>
                </a:lnTo>
                <a:lnTo>
                  <a:pt x="2214384" y="2207260"/>
                </a:lnTo>
                <a:lnTo>
                  <a:pt x="2214384" y="2201164"/>
                </a:lnTo>
                <a:lnTo>
                  <a:pt x="2206752" y="2201164"/>
                </a:lnTo>
                <a:lnTo>
                  <a:pt x="2206752" y="2200910"/>
                </a:lnTo>
                <a:lnTo>
                  <a:pt x="2214384" y="2200910"/>
                </a:lnTo>
                <a:lnTo>
                  <a:pt x="2214384" y="13970"/>
                </a:lnTo>
                <a:lnTo>
                  <a:pt x="2214384" y="0"/>
                </a:lnTo>
                <a:close/>
              </a:path>
            </a:pathLst>
          </a:custGeom>
          <a:solidFill>
            <a:srgbClr val="EF8C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01699" y="3830827"/>
            <a:ext cx="2212975" cy="2214880"/>
          </a:xfrm>
          <a:custGeom>
            <a:avLst/>
            <a:gdLst/>
            <a:ahLst/>
            <a:cxnLst/>
            <a:rect l="l" t="t" r="r" b="b"/>
            <a:pathLst>
              <a:path w="2212975" h="2214879">
                <a:moveTo>
                  <a:pt x="2212860" y="0"/>
                </a:moveTo>
                <a:lnTo>
                  <a:pt x="2200656" y="0"/>
                </a:lnTo>
                <a:lnTo>
                  <a:pt x="2200656" y="13970"/>
                </a:lnTo>
                <a:lnTo>
                  <a:pt x="2200656" y="2200910"/>
                </a:lnTo>
                <a:lnTo>
                  <a:pt x="12192" y="2200910"/>
                </a:lnTo>
                <a:lnTo>
                  <a:pt x="12192" y="13970"/>
                </a:lnTo>
                <a:lnTo>
                  <a:pt x="2200656" y="13970"/>
                </a:lnTo>
                <a:lnTo>
                  <a:pt x="2200656" y="0"/>
                </a:lnTo>
                <a:lnTo>
                  <a:pt x="0" y="0"/>
                </a:lnTo>
                <a:lnTo>
                  <a:pt x="0" y="13970"/>
                </a:lnTo>
                <a:lnTo>
                  <a:pt x="0" y="2200910"/>
                </a:lnTo>
                <a:lnTo>
                  <a:pt x="0" y="2207260"/>
                </a:lnTo>
                <a:lnTo>
                  <a:pt x="0" y="2214880"/>
                </a:lnTo>
                <a:lnTo>
                  <a:pt x="2212860" y="2214880"/>
                </a:lnTo>
                <a:lnTo>
                  <a:pt x="2212860" y="2207260"/>
                </a:lnTo>
                <a:lnTo>
                  <a:pt x="2212860" y="2201164"/>
                </a:lnTo>
                <a:lnTo>
                  <a:pt x="2206752" y="2201164"/>
                </a:lnTo>
                <a:lnTo>
                  <a:pt x="2206752" y="2200910"/>
                </a:lnTo>
                <a:lnTo>
                  <a:pt x="2212860" y="2200910"/>
                </a:lnTo>
                <a:lnTo>
                  <a:pt x="2212860" y="13970"/>
                </a:lnTo>
                <a:lnTo>
                  <a:pt x="2212860" y="0"/>
                </a:lnTo>
                <a:close/>
              </a:path>
            </a:pathLst>
          </a:custGeom>
          <a:solidFill>
            <a:srgbClr val="EF8C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01699" y="1261617"/>
            <a:ext cx="2212975" cy="2214880"/>
          </a:xfrm>
          <a:custGeom>
            <a:avLst/>
            <a:gdLst/>
            <a:ahLst/>
            <a:cxnLst/>
            <a:rect l="l" t="t" r="r" b="b"/>
            <a:pathLst>
              <a:path w="2212975" h="2214879">
                <a:moveTo>
                  <a:pt x="2212860" y="0"/>
                </a:moveTo>
                <a:lnTo>
                  <a:pt x="2200656" y="0"/>
                </a:lnTo>
                <a:lnTo>
                  <a:pt x="2200656" y="13970"/>
                </a:lnTo>
                <a:lnTo>
                  <a:pt x="2200656" y="2202180"/>
                </a:lnTo>
                <a:lnTo>
                  <a:pt x="12192" y="2202180"/>
                </a:lnTo>
                <a:lnTo>
                  <a:pt x="12192" y="13970"/>
                </a:lnTo>
                <a:lnTo>
                  <a:pt x="2200656" y="13970"/>
                </a:lnTo>
                <a:lnTo>
                  <a:pt x="2200656" y="0"/>
                </a:lnTo>
                <a:lnTo>
                  <a:pt x="0" y="0"/>
                </a:lnTo>
                <a:lnTo>
                  <a:pt x="0" y="13970"/>
                </a:lnTo>
                <a:lnTo>
                  <a:pt x="0" y="2202180"/>
                </a:lnTo>
                <a:lnTo>
                  <a:pt x="0" y="2208530"/>
                </a:lnTo>
                <a:lnTo>
                  <a:pt x="0" y="2214880"/>
                </a:lnTo>
                <a:lnTo>
                  <a:pt x="2212860" y="2214880"/>
                </a:lnTo>
                <a:lnTo>
                  <a:pt x="2212860" y="2208530"/>
                </a:lnTo>
                <a:lnTo>
                  <a:pt x="2212860" y="2202434"/>
                </a:lnTo>
                <a:lnTo>
                  <a:pt x="2206752" y="2202434"/>
                </a:lnTo>
                <a:lnTo>
                  <a:pt x="2206752" y="2202180"/>
                </a:lnTo>
                <a:lnTo>
                  <a:pt x="2212860" y="2202180"/>
                </a:lnTo>
                <a:lnTo>
                  <a:pt x="2212860" y="13970"/>
                </a:lnTo>
                <a:lnTo>
                  <a:pt x="2212860" y="0"/>
                </a:lnTo>
                <a:close/>
              </a:path>
            </a:pathLst>
          </a:custGeom>
          <a:solidFill>
            <a:srgbClr val="EF8C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04041" y="7123176"/>
            <a:ext cx="146494" cy="1493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5" dirty="0"/>
              <a:t>beclever.cc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84091" y="795528"/>
            <a:ext cx="3176270" cy="3176270"/>
            <a:chOff x="3784091" y="795528"/>
            <a:chExt cx="3176270" cy="3176270"/>
          </a:xfrm>
        </p:grpSpPr>
        <p:sp>
          <p:nvSpPr>
            <p:cNvPr id="3" name="object 3"/>
            <p:cNvSpPr/>
            <p:nvPr/>
          </p:nvSpPr>
          <p:spPr>
            <a:xfrm>
              <a:off x="3784091" y="795528"/>
              <a:ext cx="3176270" cy="3176270"/>
            </a:xfrm>
            <a:custGeom>
              <a:avLst/>
              <a:gdLst/>
              <a:ahLst/>
              <a:cxnLst/>
              <a:rect l="l" t="t" r="r" b="b"/>
              <a:pathLst>
                <a:path w="3176270" h="3176270">
                  <a:moveTo>
                    <a:pt x="3176016" y="3176016"/>
                  </a:moveTo>
                  <a:lnTo>
                    <a:pt x="0" y="3176016"/>
                  </a:lnTo>
                  <a:lnTo>
                    <a:pt x="0" y="0"/>
                  </a:lnTo>
                  <a:lnTo>
                    <a:pt x="3176016" y="0"/>
                  </a:lnTo>
                  <a:lnTo>
                    <a:pt x="3176016" y="3176016"/>
                  </a:lnTo>
                  <a:close/>
                </a:path>
              </a:pathLst>
            </a:custGeom>
            <a:solidFill>
              <a:srgbClr val="FDCC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84091" y="2656332"/>
              <a:ext cx="3176016" cy="13152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33038" y="801624"/>
            <a:ext cx="3227323" cy="1803699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5"/>
              </a:spcBef>
            </a:pPr>
            <a:endParaRPr sz="6700" dirty="0"/>
          </a:p>
          <a:p>
            <a:pPr marL="1064260">
              <a:lnSpc>
                <a:spcPct val="100000"/>
              </a:lnSpc>
            </a:pPr>
            <a:r>
              <a:rPr lang="kk-KZ" spc="-315" dirty="0"/>
              <a:t>ЖАЗ</a:t>
            </a:r>
            <a:endParaRPr spc="-315" dirty="0"/>
          </a:p>
        </p:txBody>
      </p:sp>
      <p:grpSp>
        <p:nvGrpSpPr>
          <p:cNvPr id="6" name="object 6"/>
          <p:cNvGrpSpPr/>
          <p:nvPr/>
        </p:nvGrpSpPr>
        <p:grpSpPr>
          <a:xfrm>
            <a:off x="4021454" y="987552"/>
            <a:ext cx="2778760" cy="1633855"/>
            <a:chOff x="4021454" y="987552"/>
            <a:chExt cx="2778760" cy="1633855"/>
          </a:xfrm>
        </p:grpSpPr>
        <p:sp>
          <p:nvSpPr>
            <p:cNvPr id="7" name="object 7"/>
            <p:cNvSpPr/>
            <p:nvPr/>
          </p:nvSpPr>
          <p:spPr>
            <a:xfrm>
              <a:off x="5222309" y="1436681"/>
              <a:ext cx="374650" cy="394970"/>
            </a:xfrm>
            <a:custGeom>
              <a:avLst/>
              <a:gdLst/>
              <a:ahLst/>
              <a:cxnLst/>
              <a:rect l="l" t="t" r="r" b="b"/>
              <a:pathLst>
                <a:path w="374650" h="394969">
                  <a:moveTo>
                    <a:pt x="291803" y="394667"/>
                  </a:moveTo>
                  <a:lnTo>
                    <a:pt x="272759" y="382463"/>
                  </a:lnTo>
                  <a:lnTo>
                    <a:pt x="262566" y="363163"/>
                  </a:lnTo>
                  <a:lnTo>
                    <a:pt x="256447" y="332659"/>
                  </a:lnTo>
                  <a:lnTo>
                    <a:pt x="245612" y="292868"/>
                  </a:lnTo>
                  <a:lnTo>
                    <a:pt x="224204" y="245934"/>
                  </a:lnTo>
                  <a:lnTo>
                    <a:pt x="186366" y="193999"/>
                  </a:lnTo>
                  <a:lnTo>
                    <a:pt x="139099" y="149612"/>
                  </a:lnTo>
                  <a:lnTo>
                    <a:pt x="95117" y="122371"/>
                  </a:lnTo>
                  <a:lnTo>
                    <a:pt x="57136" y="106559"/>
                  </a:lnTo>
                  <a:lnTo>
                    <a:pt x="27870" y="96463"/>
                  </a:lnTo>
                  <a:lnTo>
                    <a:pt x="9985" y="84295"/>
                  </a:lnTo>
                  <a:lnTo>
                    <a:pt x="0" y="63861"/>
                  </a:lnTo>
                  <a:lnTo>
                    <a:pt x="5815" y="40062"/>
                  </a:lnTo>
                  <a:lnTo>
                    <a:pt x="35332" y="17800"/>
                  </a:lnTo>
                  <a:lnTo>
                    <a:pt x="96450" y="1975"/>
                  </a:lnTo>
                  <a:lnTo>
                    <a:pt x="155508" y="0"/>
                  </a:lnTo>
                  <a:lnTo>
                    <a:pt x="206447" y="11411"/>
                  </a:lnTo>
                  <a:lnTo>
                    <a:pt x="249192" y="32040"/>
                  </a:lnTo>
                  <a:lnTo>
                    <a:pt x="283671" y="57716"/>
                  </a:lnTo>
                  <a:lnTo>
                    <a:pt x="332939" y="113409"/>
                  </a:lnTo>
                  <a:lnTo>
                    <a:pt x="354019" y="150961"/>
                  </a:lnTo>
                  <a:lnTo>
                    <a:pt x="369173" y="196193"/>
                  </a:lnTo>
                  <a:lnTo>
                    <a:pt x="374526" y="248375"/>
                  </a:lnTo>
                  <a:lnTo>
                    <a:pt x="366198" y="306775"/>
                  </a:lnTo>
                  <a:lnTo>
                    <a:pt x="342107" y="365016"/>
                  </a:lnTo>
                  <a:lnTo>
                    <a:pt x="316114" y="391582"/>
                  </a:lnTo>
                  <a:lnTo>
                    <a:pt x="291803" y="394667"/>
                  </a:lnTo>
                  <a:close/>
                </a:path>
              </a:pathLst>
            </a:custGeom>
            <a:solidFill>
              <a:srgbClr val="F9C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52495" y="1437131"/>
              <a:ext cx="344170" cy="391160"/>
            </a:xfrm>
            <a:custGeom>
              <a:avLst/>
              <a:gdLst/>
              <a:ahLst/>
              <a:cxnLst/>
              <a:rect l="l" t="t" r="r" b="b"/>
              <a:pathLst>
                <a:path w="344170" h="391160">
                  <a:moveTo>
                    <a:pt x="114979" y="147320"/>
                  </a:moveTo>
                  <a:lnTo>
                    <a:pt x="110460" y="147320"/>
                  </a:lnTo>
                  <a:lnTo>
                    <a:pt x="109317" y="138430"/>
                  </a:lnTo>
                  <a:lnTo>
                    <a:pt x="107031" y="121920"/>
                  </a:lnTo>
                  <a:lnTo>
                    <a:pt x="105888" y="114300"/>
                  </a:lnTo>
                  <a:lnTo>
                    <a:pt x="102292" y="92710"/>
                  </a:lnTo>
                  <a:lnTo>
                    <a:pt x="99982" y="71120"/>
                  </a:lnTo>
                  <a:lnTo>
                    <a:pt x="97958" y="49530"/>
                  </a:lnTo>
                  <a:lnTo>
                    <a:pt x="95220" y="27940"/>
                  </a:lnTo>
                  <a:lnTo>
                    <a:pt x="85171" y="26670"/>
                  </a:lnTo>
                  <a:lnTo>
                    <a:pt x="75408" y="24130"/>
                  </a:lnTo>
                  <a:lnTo>
                    <a:pt x="65644" y="22860"/>
                  </a:lnTo>
                  <a:lnTo>
                    <a:pt x="55596" y="22860"/>
                  </a:lnTo>
                  <a:lnTo>
                    <a:pt x="36546" y="20320"/>
                  </a:lnTo>
                  <a:lnTo>
                    <a:pt x="0" y="20320"/>
                  </a:lnTo>
                  <a:lnTo>
                    <a:pt x="6828" y="17780"/>
                  </a:lnTo>
                  <a:lnTo>
                    <a:pt x="19020" y="12700"/>
                  </a:lnTo>
                  <a:lnTo>
                    <a:pt x="41880" y="6350"/>
                  </a:lnTo>
                  <a:lnTo>
                    <a:pt x="49500" y="5080"/>
                  </a:lnTo>
                  <a:lnTo>
                    <a:pt x="58644" y="3810"/>
                  </a:lnTo>
                  <a:lnTo>
                    <a:pt x="66264" y="2540"/>
                  </a:lnTo>
                  <a:lnTo>
                    <a:pt x="79980" y="0"/>
                  </a:lnTo>
                  <a:lnTo>
                    <a:pt x="112777" y="0"/>
                  </a:lnTo>
                  <a:lnTo>
                    <a:pt x="151223" y="5080"/>
                  </a:lnTo>
                  <a:lnTo>
                    <a:pt x="206573" y="24130"/>
                  </a:lnTo>
                  <a:lnTo>
                    <a:pt x="214092" y="29210"/>
                  </a:lnTo>
                  <a:lnTo>
                    <a:pt x="215626" y="29210"/>
                  </a:lnTo>
                  <a:lnTo>
                    <a:pt x="217468" y="30480"/>
                  </a:lnTo>
                  <a:lnTo>
                    <a:pt x="96744" y="30480"/>
                  </a:lnTo>
                  <a:lnTo>
                    <a:pt x="98768" y="40640"/>
                  </a:lnTo>
                  <a:lnTo>
                    <a:pt x="100363" y="50800"/>
                  </a:lnTo>
                  <a:lnTo>
                    <a:pt x="101673" y="62230"/>
                  </a:lnTo>
                  <a:lnTo>
                    <a:pt x="102840" y="73660"/>
                  </a:lnTo>
                  <a:lnTo>
                    <a:pt x="104483" y="85090"/>
                  </a:lnTo>
                  <a:lnTo>
                    <a:pt x="106840" y="97790"/>
                  </a:lnTo>
                  <a:lnTo>
                    <a:pt x="109483" y="109220"/>
                  </a:lnTo>
                  <a:lnTo>
                    <a:pt x="111984" y="121920"/>
                  </a:lnTo>
                  <a:lnTo>
                    <a:pt x="113103" y="128270"/>
                  </a:lnTo>
                  <a:lnTo>
                    <a:pt x="114079" y="134620"/>
                  </a:lnTo>
                  <a:lnTo>
                    <a:pt x="114770" y="142240"/>
                  </a:lnTo>
                  <a:lnTo>
                    <a:pt x="114979" y="147320"/>
                  </a:lnTo>
                  <a:close/>
                </a:path>
                <a:path w="344170" h="391160">
                  <a:moveTo>
                    <a:pt x="102840" y="142240"/>
                  </a:moveTo>
                  <a:lnTo>
                    <a:pt x="70074" y="99060"/>
                  </a:lnTo>
                  <a:lnTo>
                    <a:pt x="63216" y="87630"/>
                  </a:lnTo>
                  <a:lnTo>
                    <a:pt x="33212" y="45720"/>
                  </a:lnTo>
                  <a:lnTo>
                    <a:pt x="14448" y="25400"/>
                  </a:lnTo>
                  <a:lnTo>
                    <a:pt x="11400" y="20320"/>
                  </a:lnTo>
                  <a:lnTo>
                    <a:pt x="17496" y="20320"/>
                  </a:lnTo>
                  <a:lnTo>
                    <a:pt x="22068" y="26670"/>
                  </a:lnTo>
                  <a:lnTo>
                    <a:pt x="28164" y="31750"/>
                  </a:lnTo>
                  <a:lnTo>
                    <a:pt x="59763" y="72390"/>
                  </a:lnTo>
                  <a:lnTo>
                    <a:pt x="67788" y="85090"/>
                  </a:lnTo>
                  <a:lnTo>
                    <a:pt x="76693" y="99060"/>
                  </a:lnTo>
                  <a:lnTo>
                    <a:pt x="93934" y="128270"/>
                  </a:lnTo>
                  <a:lnTo>
                    <a:pt x="102840" y="142240"/>
                  </a:lnTo>
                  <a:close/>
                </a:path>
                <a:path w="344170" h="391160">
                  <a:moveTo>
                    <a:pt x="141389" y="157480"/>
                  </a:moveTo>
                  <a:lnTo>
                    <a:pt x="134844" y="157480"/>
                  </a:lnTo>
                  <a:lnTo>
                    <a:pt x="143988" y="137160"/>
                  </a:lnTo>
                  <a:lnTo>
                    <a:pt x="148560" y="125730"/>
                  </a:lnTo>
                  <a:lnTo>
                    <a:pt x="153132" y="115570"/>
                  </a:lnTo>
                  <a:lnTo>
                    <a:pt x="158894" y="99060"/>
                  </a:lnTo>
                  <a:lnTo>
                    <a:pt x="164943" y="83820"/>
                  </a:lnTo>
                  <a:lnTo>
                    <a:pt x="171562" y="67310"/>
                  </a:lnTo>
                  <a:lnTo>
                    <a:pt x="179040" y="50800"/>
                  </a:lnTo>
                  <a:lnTo>
                    <a:pt x="171062" y="49530"/>
                  </a:lnTo>
                  <a:lnTo>
                    <a:pt x="163228" y="46990"/>
                  </a:lnTo>
                  <a:lnTo>
                    <a:pt x="155680" y="44450"/>
                  </a:lnTo>
                  <a:lnTo>
                    <a:pt x="148560" y="41910"/>
                  </a:lnTo>
                  <a:lnTo>
                    <a:pt x="135963" y="38100"/>
                  </a:lnTo>
                  <a:lnTo>
                    <a:pt x="96744" y="30480"/>
                  </a:lnTo>
                  <a:lnTo>
                    <a:pt x="217468" y="30480"/>
                  </a:lnTo>
                  <a:lnTo>
                    <a:pt x="241417" y="46990"/>
                  </a:lnTo>
                  <a:lnTo>
                    <a:pt x="241524" y="48260"/>
                  </a:lnTo>
                  <a:lnTo>
                    <a:pt x="241891" y="48260"/>
                  </a:lnTo>
                  <a:lnTo>
                    <a:pt x="247080" y="50800"/>
                  </a:lnTo>
                  <a:lnTo>
                    <a:pt x="249125" y="53340"/>
                  </a:lnTo>
                  <a:lnTo>
                    <a:pt x="182088" y="53340"/>
                  </a:lnTo>
                  <a:lnTo>
                    <a:pt x="154656" y="125730"/>
                  </a:lnTo>
                  <a:lnTo>
                    <a:pt x="150346" y="134620"/>
                  </a:lnTo>
                  <a:lnTo>
                    <a:pt x="146464" y="144780"/>
                  </a:lnTo>
                  <a:lnTo>
                    <a:pt x="142868" y="153670"/>
                  </a:lnTo>
                  <a:lnTo>
                    <a:pt x="141389" y="157480"/>
                  </a:lnTo>
                  <a:close/>
                </a:path>
                <a:path w="344170" h="391160">
                  <a:moveTo>
                    <a:pt x="163053" y="172720"/>
                  </a:moveTo>
                  <a:lnTo>
                    <a:pt x="153132" y="172720"/>
                  </a:lnTo>
                  <a:lnTo>
                    <a:pt x="163419" y="163830"/>
                  </a:lnTo>
                  <a:lnTo>
                    <a:pt x="183993" y="144780"/>
                  </a:lnTo>
                  <a:lnTo>
                    <a:pt x="219045" y="114300"/>
                  </a:lnTo>
                  <a:lnTo>
                    <a:pt x="246096" y="96520"/>
                  </a:lnTo>
                  <a:lnTo>
                    <a:pt x="227808" y="78740"/>
                  </a:lnTo>
                  <a:lnTo>
                    <a:pt x="217235" y="69850"/>
                  </a:lnTo>
                  <a:lnTo>
                    <a:pt x="206091" y="62230"/>
                  </a:lnTo>
                  <a:lnTo>
                    <a:pt x="194375" y="57150"/>
                  </a:lnTo>
                  <a:lnTo>
                    <a:pt x="182088" y="53340"/>
                  </a:lnTo>
                  <a:lnTo>
                    <a:pt x="249125" y="53340"/>
                  </a:lnTo>
                  <a:lnTo>
                    <a:pt x="252192" y="57150"/>
                  </a:lnTo>
                  <a:lnTo>
                    <a:pt x="253894" y="57150"/>
                  </a:lnTo>
                  <a:lnTo>
                    <a:pt x="279624" y="83820"/>
                  </a:lnTo>
                  <a:lnTo>
                    <a:pt x="279624" y="86360"/>
                  </a:lnTo>
                  <a:lnTo>
                    <a:pt x="281148" y="86360"/>
                  </a:lnTo>
                  <a:lnTo>
                    <a:pt x="283254" y="87630"/>
                  </a:lnTo>
                  <a:lnTo>
                    <a:pt x="288768" y="95250"/>
                  </a:lnTo>
                  <a:lnTo>
                    <a:pt x="288768" y="96520"/>
                  </a:lnTo>
                  <a:lnTo>
                    <a:pt x="289547" y="96520"/>
                  </a:lnTo>
                  <a:lnTo>
                    <a:pt x="294108" y="101600"/>
                  </a:lnTo>
                  <a:lnTo>
                    <a:pt x="250668" y="101600"/>
                  </a:lnTo>
                  <a:lnTo>
                    <a:pt x="234951" y="111760"/>
                  </a:lnTo>
                  <a:lnTo>
                    <a:pt x="219807" y="121920"/>
                  </a:lnTo>
                  <a:lnTo>
                    <a:pt x="205233" y="133350"/>
                  </a:lnTo>
                  <a:lnTo>
                    <a:pt x="191232" y="146050"/>
                  </a:lnTo>
                  <a:lnTo>
                    <a:pt x="182350" y="153670"/>
                  </a:lnTo>
                  <a:lnTo>
                    <a:pt x="173896" y="161290"/>
                  </a:lnTo>
                  <a:lnTo>
                    <a:pt x="165728" y="170180"/>
                  </a:lnTo>
                  <a:lnTo>
                    <a:pt x="163053" y="172720"/>
                  </a:lnTo>
                  <a:close/>
                </a:path>
                <a:path w="344170" h="391160">
                  <a:moveTo>
                    <a:pt x="186660" y="203200"/>
                  </a:moveTo>
                  <a:lnTo>
                    <a:pt x="175992" y="203200"/>
                  </a:lnTo>
                  <a:lnTo>
                    <a:pt x="185136" y="200660"/>
                  </a:lnTo>
                  <a:lnTo>
                    <a:pt x="188184" y="199390"/>
                  </a:lnTo>
                  <a:lnTo>
                    <a:pt x="215330" y="191770"/>
                  </a:lnTo>
                  <a:lnTo>
                    <a:pt x="241905" y="182880"/>
                  </a:lnTo>
                  <a:lnTo>
                    <a:pt x="293340" y="160020"/>
                  </a:lnTo>
                  <a:lnTo>
                    <a:pt x="291816" y="157480"/>
                  </a:lnTo>
                  <a:lnTo>
                    <a:pt x="283029" y="143510"/>
                  </a:lnTo>
                  <a:lnTo>
                    <a:pt x="272956" y="129540"/>
                  </a:lnTo>
                  <a:lnTo>
                    <a:pt x="262026" y="115570"/>
                  </a:lnTo>
                  <a:lnTo>
                    <a:pt x="250668" y="101600"/>
                  </a:lnTo>
                  <a:lnTo>
                    <a:pt x="294108" y="101600"/>
                  </a:lnTo>
                  <a:lnTo>
                    <a:pt x="296388" y="104140"/>
                  </a:lnTo>
                  <a:lnTo>
                    <a:pt x="296494" y="105410"/>
                  </a:lnTo>
                  <a:lnTo>
                    <a:pt x="299436" y="107950"/>
                  </a:lnTo>
                  <a:lnTo>
                    <a:pt x="299436" y="110490"/>
                  </a:lnTo>
                  <a:lnTo>
                    <a:pt x="300463" y="110490"/>
                  </a:lnTo>
                  <a:lnTo>
                    <a:pt x="301841" y="111760"/>
                  </a:lnTo>
                  <a:lnTo>
                    <a:pt x="302484" y="113030"/>
                  </a:lnTo>
                  <a:lnTo>
                    <a:pt x="302484" y="114300"/>
                  </a:lnTo>
                  <a:lnTo>
                    <a:pt x="302992" y="114300"/>
                  </a:lnTo>
                  <a:lnTo>
                    <a:pt x="305532" y="118110"/>
                  </a:lnTo>
                  <a:lnTo>
                    <a:pt x="305532" y="119380"/>
                  </a:lnTo>
                  <a:lnTo>
                    <a:pt x="305848" y="119380"/>
                  </a:lnTo>
                  <a:lnTo>
                    <a:pt x="308580" y="123190"/>
                  </a:lnTo>
                  <a:lnTo>
                    <a:pt x="308704" y="124460"/>
                  </a:lnTo>
                  <a:lnTo>
                    <a:pt x="316200" y="137160"/>
                  </a:lnTo>
                  <a:lnTo>
                    <a:pt x="316200" y="138430"/>
                  </a:lnTo>
                  <a:lnTo>
                    <a:pt x="316559" y="138430"/>
                  </a:lnTo>
                  <a:lnTo>
                    <a:pt x="322486" y="148590"/>
                  </a:lnTo>
                  <a:lnTo>
                    <a:pt x="327355" y="162560"/>
                  </a:lnTo>
                  <a:lnTo>
                    <a:pt x="294864" y="162560"/>
                  </a:lnTo>
                  <a:lnTo>
                    <a:pt x="283434" y="168910"/>
                  </a:lnTo>
                  <a:lnTo>
                    <a:pt x="249144" y="184150"/>
                  </a:lnTo>
                  <a:lnTo>
                    <a:pt x="237714" y="187960"/>
                  </a:lnTo>
                  <a:lnTo>
                    <a:pt x="226284" y="193040"/>
                  </a:lnTo>
                  <a:lnTo>
                    <a:pt x="203424" y="200660"/>
                  </a:lnTo>
                  <a:lnTo>
                    <a:pt x="194280" y="201930"/>
                  </a:lnTo>
                  <a:lnTo>
                    <a:pt x="186660" y="203200"/>
                  </a:lnTo>
                  <a:close/>
                </a:path>
                <a:path w="344170" h="391160">
                  <a:moveTo>
                    <a:pt x="297648" y="381000"/>
                  </a:moveTo>
                  <a:lnTo>
                    <a:pt x="287244" y="381000"/>
                  </a:lnTo>
                  <a:lnTo>
                    <a:pt x="300960" y="339090"/>
                  </a:lnTo>
                  <a:lnTo>
                    <a:pt x="304008" y="327660"/>
                  </a:lnTo>
                  <a:lnTo>
                    <a:pt x="305532" y="322580"/>
                  </a:lnTo>
                  <a:lnTo>
                    <a:pt x="286339" y="308610"/>
                  </a:lnTo>
                  <a:lnTo>
                    <a:pt x="248524" y="280670"/>
                  </a:lnTo>
                  <a:lnTo>
                    <a:pt x="213139" y="257810"/>
                  </a:lnTo>
                  <a:lnTo>
                    <a:pt x="195804" y="247650"/>
                  </a:lnTo>
                  <a:lnTo>
                    <a:pt x="195355" y="247650"/>
                  </a:lnTo>
                  <a:lnTo>
                    <a:pt x="194280" y="245110"/>
                  </a:lnTo>
                  <a:lnTo>
                    <a:pt x="194280" y="243840"/>
                  </a:lnTo>
                  <a:lnTo>
                    <a:pt x="192756" y="242570"/>
                  </a:lnTo>
                  <a:lnTo>
                    <a:pt x="192366" y="242570"/>
                  </a:lnTo>
                  <a:lnTo>
                    <a:pt x="191232" y="240030"/>
                  </a:lnTo>
                  <a:lnTo>
                    <a:pt x="190526" y="238760"/>
                  </a:lnTo>
                  <a:lnTo>
                    <a:pt x="188184" y="234950"/>
                  </a:lnTo>
                  <a:lnTo>
                    <a:pt x="187427" y="233680"/>
                  </a:lnTo>
                  <a:lnTo>
                    <a:pt x="183840" y="228600"/>
                  </a:lnTo>
                  <a:lnTo>
                    <a:pt x="183584" y="228600"/>
                  </a:lnTo>
                  <a:lnTo>
                    <a:pt x="182088" y="226060"/>
                  </a:lnTo>
                  <a:lnTo>
                    <a:pt x="181878" y="226060"/>
                  </a:lnTo>
                  <a:lnTo>
                    <a:pt x="180564" y="223520"/>
                  </a:lnTo>
                  <a:lnTo>
                    <a:pt x="177516" y="219710"/>
                  </a:lnTo>
                  <a:lnTo>
                    <a:pt x="175992" y="217170"/>
                  </a:lnTo>
                  <a:lnTo>
                    <a:pt x="172966" y="213360"/>
                  </a:lnTo>
                  <a:lnTo>
                    <a:pt x="169896" y="209550"/>
                  </a:lnTo>
                  <a:lnTo>
                    <a:pt x="168839" y="208280"/>
                  </a:lnTo>
                  <a:lnTo>
                    <a:pt x="168157" y="207010"/>
                  </a:lnTo>
                  <a:lnTo>
                    <a:pt x="163800" y="201930"/>
                  </a:lnTo>
                  <a:lnTo>
                    <a:pt x="159839" y="196850"/>
                  </a:lnTo>
                  <a:lnTo>
                    <a:pt x="156180" y="193040"/>
                  </a:lnTo>
                  <a:lnTo>
                    <a:pt x="150276" y="186690"/>
                  </a:lnTo>
                  <a:lnTo>
                    <a:pt x="143607" y="179070"/>
                  </a:lnTo>
                  <a:lnTo>
                    <a:pt x="131034" y="166370"/>
                  </a:lnTo>
                  <a:lnTo>
                    <a:pt x="130272" y="166370"/>
                  </a:lnTo>
                  <a:lnTo>
                    <a:pt x="130205" y="165100"/>
                  </a:lnTo>
                  <a:lnTo>
                    <a:pt x="118461" y="154940"/>
                  </a:lnTo>
                  <a:lnTo>
                    <a:pt x="105888" y="146050"/>
                  </a:lnTo>
                  <a:lnTo>
                    <a:pt x="108936" y="146050"/>
                  </a:lnTo>
                  <a:lnTo>
                    <a:pt x="110460" y="147320"/>
                  </a:lnTo>
                  <a:lnTo>
                    <a:pt x="114979" y="147320"/>
                  </a:lnTo>
                  <a:lnTo>
                    <a:pt x="115032" y="148590"/>
                  </a:lnTo>
                  <a:lnTo>
                    <a:pt x="122652" y="152400"/>
                  </a:lnTo>
                  <a:lnTo>
                    <a:pt x="134844" y="157480"/>
                  </a:lnTo>
                  <a:lnTo>
                    <a:pt x="141389" y="157480"/>
                  </a:lnTo>
                  <a:lnTo>
                    <a:pt x="139416" y="162560"/>
                  </a:lnTo>
                  <a:lnTo>
                    <a:pt x="148560" y="168910"/>
                  </a:lnTo>
                  <a:lnTo>
                    <a:pt x="153132" y="172720"/>
                  </a:lnTo>
                  <a:lnTo>
                    <a:pt x="163053" y="172720"/>
                  </a:lnTo>
                  <a:lnTo>
                    <a:pt x="157704" y="177800"/>
                  </a:lnTo>
                  <a:lnTo>
                    <a:pt x="159228" y="180340"/>
                  </a:lnTo>
                  <a:lnTo>
                    <a:pt x="171420" y="195580"/>
                  </a:lnTo>
                  <a:lnTo>
                    <a:pt x="175992" y="203200"/>
                  </a:lnTo>
                  <a:lnTo>
                    <a:pt x="186660" y="203200"/>
                  </a:lnTo>
                  <a:lnTo>
                    <a:pt x="179040" y="207010"/>
                  </a:lnTo>
                  <a:lnTo>
                    <a:pt x="180564" y="210820"/>
                  </a:lnTo>
                  <a:lnTo>
                    <a:pt x="183612" y="215900"/>
                  </a:lnTo>
                  <a:lnTo>
                    <a:pt x="185136" y="222250"/>
                  </a:lnTo>
                  <a:lnTo>
                    <a:pt x="188184" y="224790"/>
                  </a:lnTo>
                  <a:lnTo>
                    <a:pt x="191232" y="229870"/>
                  </a:lnTo>
                  <a:lnTo>
                    <a:pt x="188184" y="229870"/>
                  </a:lnTo>
                  <a:lnTo>
                    <a:pt x="188184" y="232410"/>
                  </a:lnTo>
                  <a:lnTo>
                    <a:pt x="189708" y="233680"/>
                  </a:lnTo>
                  <a:lnTo>
                    <a:pt x="192756" y="233680"/>
                  </a:lnTo>
                  <a:lnTo>
                    <a:pt x="215377" y="237490"/>
                  </a:lnTo>
                  <a:lnTo>
                    <a:pt x="237714" y="240030"/>
                  </a:lnTo>
                  <a:lnTo>
                    <a:pt x="260050" y="241300"/>
                  </a:lnTo>
                  <a:lnTo>
                    <a:pt x="195804" y="241300"/>
                  </a:lnTo>
                  <a:lnTo>
                    <a:pt x="226665" y="260350"/>
                  </a:lnTo>
                  <a:lnTo>
                    <a:pt x="236952" y="267970"/>
                  </a:lnTo>
                  <a:lnTo>
                    <a:pt x="254335" y="279400"/>
                  </a:lnTo>
                  <a:lnTo>
                    <a:pt x="272004" y="290830"/>
                  </a:lnTo>
                  <a:lnTo>
                    <a:pt x="289672" y="303530"/>
                  </a:lnTo>
                  <a:lnTo>
                    <a:pt x="307056" y="316230"/>
                  </a:lnTo>
                  <a:lnTo>
                    <a:pt x="332399" y="316230"/>
                  </a:lnTo>
                  <a:lnTo>
                    <a:pt x="323820" y="340360"/>
                  </a:lnTo>
                  <a:lnTo>
                    <a:pt x="310485" y="365760"/>
                  </a:lnTo>
                  <a:lnTo>
                    <a:pt x="297648" y="381000"/>
                  </a:lnTo>
                  <a:close/>
                </a:path>
                <a:path w="344170" h="391160">
                  <a:moveTo>
                    <a:pt x="294673" y="247650"/>
                  </a:moveTo>
                  <a:lnTo>
                    <a:pt x="264788" y="247650"/>
                  </a:lnTo>
                  <a:lnTo>
                    <a:pt x="244834" y="246380"/>
                  </a:lnTo>
                  <a:lnTo>
                    <a:pt x="235428" y="246380"/>
                  </a:lnTo>
                  <a:lnTo>
                    <a:pt x="195804" y="241300"/>
                  </a:lnTo>
                  <a:lnTo>
                    <a:pt x="313152" y="241300"/>
                  </a:lnTo>
                  <a:lnTo>
                    <a:pt x="312009" y="220980"/>
                  </a:lnTo>
                  <a:lnTo>
                    <a:pt x="308580" y="200660"/>
                  </a:lnTo>
                  <a:lnTo>
                    <a:pt x="302865" y="181610"/>
                  </a:lnTo>
                  <a:lnTo>
                    <a:pt x="294864" y="162560"/>
                  </a:lnTo>
                  <a:lnTo>
                    <a:pt x="327355" y="162560"/>
                  </a:lnTo>
                  <a:lnTo>
                    <a:pt x="337536" y="191770"/>
                  </a:lnTo>
                  <a:lnTo>
                    <a:pt x="337536" y="193040"/>
                  </a:lnTo>
                  <a:lnTo>
                    <a:pt x="337702" y="193040"/>
                  </a:lnTo>
                  <a:lnTo>
                    <a:pt x="343632" y="243840"/>
                  </a:lnTo>
                  <a:lnTo>
                    <a:pt x="343601" y="245110"/>
                  </a:lnTo>
                  <a:lnTo>
                    <a:pt x="313152" y="245110"/>
                  </a:lnTo>
                  <a:lnTo>
                    <a:pt x="294673" y="247650"/>
                  </a:lnTo>
                  <a:close/>
                </a:path>
                <a:path w="344170" h="391160">
                  <a:moveTo>
                    <a:pt x="192756" y="233680"/>
                  </a:moveTo>
                  <a:lnTo>
                    <a:pt x="191232" y="233680"/>
                  </a:lnTo>
                  <a:lnTo>
                    <a:pt x="189708" y="232410"/>
                  </a:lnTo>
                  <a:lnTo>
                    <a:pt x="189708" y="231140"/>
                  </a:lnTo>
                  <a:lnTo>
                    <a:pt x="188184" y="229870"/>
                  </a:lnTo>
                  <a:lnTo>
                    <a:pt x="191232" y="229870"/>
                  </a:lnTo>
                  <a:lnTo>
                    <a:pt x="192756" y="233680"/>
                  </a:lnTo>
                  <a:close/>
                </a:path>
                <a:path w="344170" h="391160">
                  <a:moveTo>
                    <a:pt x="332399" y="316230"/>
                  </a:moveTo>
                  <a:lnTo>
                    <a:pt x="307056" y="316230"/>
                  </a:lnTo>
                  <a:lnTo>
                    <a:pt x="310151" y="299720"/>
                  </a:lnTo>
                  <a:lnTo>
                    <a:pt x="312390" y="281940"/>
                  </a:lnTo>
                  <a:lnTo>
                    <a:pt x="313250" y="267970"/>
                  </a:lnTo>
                  <a:lnTo>
                    <a:pt x="313366" y="257810"/>
                  </a:lnTo>
                  <a:lnTo>
                    <a:pt x="313152" y="245110"/>
                  </a:lnTo>
                  <a:lnTo>
                    <a:pt x="343601" y="245110"/>
                  </a:lnTo>
                  <a:lnTo>
                    <a:pt x="339774" y="289560"/>
                  </a:lnTo>
                  <a:lnTo>
                    <a:pt x="336012" y="306070"/>
                  </a:lnTo>
                  <a:lnTo>
                    <a:pt x="332399" y="316230"/>
                  </a:lnTo>
                  <a:close/>
                </a:path>
                <a:path w="344170" h="391160">
                  <a:moveTo>
                    <a:pt x="282672" y="391160"/>
                  </a:moveTo>
                  <a:lnTo>
                    <a:pt x="284196" y="389890"/>
                  </a:lnTo>
                  <a:lnTo>
                    <a:pt x="285720" y="386080"/>
                  </a:lnTo>
                  <a:lnTo>
                    <a:pt x="285720" y="383540"/>
                  </a:lnTo>
                  <a:lnTo>
                    <a:pt x="270313" y="361950"/>
                  </a:lnTo>
                  <a:lnTo>
                    <a:pt x="253906" y="341630"/>
                  </a:lnTo>
                  <a:lnTo>
                    <a:pt x="236642" y="322580"/>
                  </a:lnTo>
                  <a:lnTo>
                    <a:pt x="220188" y="304800"/>
                  </a:lnTo>
                  <a:lnTo>
                    <a:pt x="220188" y="303530"/>
                  </a:lnTo>
                  <a:lnTo>
                    <a:pt x="218898" y="303530"/>
                  </a:lnTo>
                  <a:lnTo>
                    <a:pt x="218664" y="302260"/>
                  </a:lnTo>
                  <a:lnTo>
                    <a:pt x="218664" y="299720"/>
                  </a:lnTo>
                  <a:lnTo>
                    <a:pt x="217478" y="299720"/>
                  </a:lnTo>
                  <a:lnTo>
                    <a:pt x="217140" y="298450"/>
                  </a:lnTo>
                  <a:lnTo>
                    <a:pt x="217140" y="294640"/>
                  </a:lnTo>
                  <a:lnTo>
                    <a:pt x="215785" y="294640"/>
                  </a:lnTo>
                  <a:lnTo>
                    <a:pt x="215616" y="293370"/>
                  </a:lnTo>
                  <a:lnTo>
                    <a:pt x="215616" y="290830"/>
                  </a:lnTo>
                  <a:lnTo>
                    <a:pt x="214790" y="290830"/>
                  </a:lnTo>
                  <a:lnTo>
                    <a:pt x="252382" y="332740"/>
                  </a:lnTo>
                  <a:lnTo>
                    <a:pt x="287244" y="381000"/>
                  </a:lnTo>
                  <a:lnTo>
                    <a:pt x="297648" y="381000"/>
                  </a:lnTo>
                  <a:lnTo>
                    <a:pt x="296578" y="382270"/>
                  </a:lnTo>
                  <a:lnTo>
                    <a:pt x="282672" y="391160"/>
                  </a:lnTo>
                  <a:close/>
                </a:path>
              </a:pathLst>
            </a:custGeom>
            <a:solidFill>
              <a:srgbClr val="FDE6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30821" y="1471810"/>
              <a:ext cx="68126" cy="780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21454" y="2298192"/>
              <a:ext cx="182118" cy="1828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05655" y="1949196"/>
              <a:ext cx="234950" cy="356870"/>
            </a:xfrm>
            <a:custGeom>
              <a:avLst/>
              <a:gdLst/>
              <a:ahLst/>
              <a:cxnLst/>
              <a:rect l="l" t="t" r="r" b="b"/>
              <a:pathLst>
                <a:path w="234950" h="356869">
                  <a:moveTo>
                    <a:pt x="6096" y="356616"/>
                  </a:moveTo>
                  <a:lnTo>
                    <a:pt x="0" y="356616"/>
                  </a:lnTo>
                  <a:lnTo>
                    <a:pt x="40219" y="242673"/>
                  </a:lnTo>
                  <a:lnTo>
                    <a:pt x="58864" y="176593"/>
                  </a:lnTo>
                  <a:lnTo>
                    <a:pt x="60650" y="133088"/>
                  </a:lnTo>
                  <a:lnTo>
                    <a:pt x="50292" y="86868"/>
                  </a:lnTo>
                  <a:lnTo>
                    <a:pt x="32004" y="6096"/>
                  </a:lnTo>
                  <a:lnTo>
                    <a:pt x="42672" y="3048"/>
                  </a:lnTo>
                  <a:lnTo>
                    <a:pt x="51816" y="1524"/>
                  </a:lnTo>
                  <a:lnTo>
                    <a:pt x="59436" y="0"/>
                  </a:lnTo>
                  <a:lnTo>
                    <a:pt x="76200" y="80772"/>
                  </a:lnTo>
                  <a:lnTo>
                    <a:pt x="79248" y="80772"/>
                  </a:lnTo>
                  <a:lnTo>
                    <a:pt x="83177" y="95035"/>
                  </a:lnTo>
                  <a:lnTo>
                    <a:pt x="87103" y="103632"/>
                  </a:lnTo>
                  <a:lnTo>
                    <a:pt x="68580" y="103632"/>
                  </a:lnTo>
                  <a:lnTo>
                    <a:pt x="65093" y="156984"/>
                  </a:lnTo>
                  <a:lnTo>
                    <a:pt x="56046" y="212238"/>
                  </a:lnTo>
                  <a:lnTo>
                    <a:pt x="43562" y="265809"/>
                  </a:lnTo>
                  <a:lnTo>
                    <a:pt x="29760" y="314114"/>
                  </a:lnTo>
                  <a:lnTo>
                    <a:pt x="17266" y="352044"/>
                  </a:lnTo>
                  <a:lnTo>
                    <a:pt x="10668" y="352044"/>
                  </a:lnTo>
                  <a:lnTo>
                    <a:pt x="6096" y="356616"/>
                  </a:lnTo>
                  <a:close/>
                </a:path>
                <a:path w="234950" h="356869">
                  <a:moveTo>
                    <a:pt x="216408" y="307848"/>
                  </a:moveTo>
                  <a:lnTo>
                    <a:pt x="188598" y="277099"/>
                  </a:lnTo>
                  <a:lnTo>
                    <a:pt x="156691" y="239255"/>
                  </a:lnTo>
                  <a:lnTo>
                    <a:pt x="123907" y="196364"/>
                  </a:lnTo>
                  <a:lnTo>
                    <a:pt x="93463" y="150473"/>
                  </a:lnTo>
                  <a:lnTo>
                    <a:pt x="68580" y="103632"/>
                  </a:lnTo>
                  <a:lnTo>
                    <a:pt x="87103" y="103632"/>
                  </a:lnTo>
                  <a:lnTo>
                    <a:pt x="102679" y="137731"/>
                  </a:lnTo>
                  <a:lnTo>
                    <a:pt x="149328" y="208716"/>
                  </a:lnTo>
                  <a:lnTo>
                    <a:pt x="232071" y="304800"/>
                  </a:lnTo>
                  <a:lnTo>
                    <a:pt x="220980" y="304800"/>
                  </a:lnTo>
                  <a:lnTo>
                    <a:pt x="216408" y="307848"/>
                  </a:lnTo>
                  <a:close/>
                </a:path>
                <a:path w="234950" h="356869">
                  <a:moveTo>
                    <a:pt x="228600" y="309372"/>
                  </a:moveTo>
                  <a:lnTo>
                    <a:pt x="220980" y="304800"/>
                  </a:lnTo>
                  <a:lnTo>
                    <a:pt x="232071" y="304800"/>
                  </a:lnTo>
                  <a:lnTo>
                    <a:pt x="234696" y="307848"/>
                  </a:lnTo>
                  <a:lnTo>
                    <a:pt x="228600" y="309372"/>
                  </a:lnTo>
                  <a:close/>
                </a:path>
                <a:path w="234950" h="356869">
                  <a:moveTo>
                    <a:pt x="16764" y="353568"/>
                  </a:moveTo>
                  <a:lnTo>
                    <a:pt x="10668" y="352044"/>
                  </a:lnTo>
                  <a:lnTo>
                    <a:pt x="17266" y="352044"/>
                  </a:lnTo>
                  <a:lnTo>
                    <a:pt x="16764" y="353568"/>
                  </a:lnTo>
                  <a:close/>
                </a:path>
              </a:pathLst>
            </a:custGeom>
            <a:solidFill>
              <a:srgbClr val="624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76201" y="2245971"/>
              <a:ext cx="182245" cy="180975"/>
            </a:xfrm>
            <a:custGeom>
              <a:avLst/>
              <a:gdLst/>
              <a:ahLst/>
              <a:cxnLst/>
              <a:rect l="l" t="t" r="r" b="b"/>
              <a:pathLst>
                <a:path w="182245" h="180975">
                  <a:moveTo>
                    <a:pt x="73890" y="180617"/>
                  </a:moveTo>
                  <a:lnTo>
                    <a:pt x="41481" y="167282"/>
                  </a:lnTo>
                  <a:lnTo>
                    <a:pt x="16216" y="142517"/>
                  </a:lnTo>
                  <a:lnTo>
                    <a:pt x="1666" y="108608"/>
                  </a:lnTo>
                  <a:lnTo>
                    <a:pt x="0" y="79200"/>
                  </a:lnTo>
                  <a:lnTo>
                    <a:pt x="7762" y="51649"/>
                  </a:lnTo>
                  <a:lnTo>
                    <a:pt x="23526" y="27813"/>
                  </a:lnTo>
                  <a:lnTo>
                    <a:pt x="45862" y="9548"/>
                  </a:lnTo>
                  <a:lnTo>
                    <a:pt x="50434" y="6500"/>
                  </a:lnTo>
                  <a:lnTo>
                    <a:pt x="62626" y="3452"/>
                  </a:lnTo>
                  <a:lnTo>
                    <a:pt x="68722" y="404"/>
                  </a:lnTo>
                  <a:lnTo>
                    <a:pt x="108632" y="0"/>
                  </a:lnTo>
                  <a:lnTo>
                    <a:pt x="166925" y="37480"/>
                  </a:lnTo>
                  <a:lnTo>
                    <a:pt x="181879" y="107370"/>
                  </a:lnTo>
                  <a:lnTo>
                    <a:pt x="168544" y="140231"/>
                  </a:lnTo>
                  <a:lnTo>
                    <a:pt x="143779" y="165663"/>
                  </a:lnTo>
                  <a:lnTo>
                    <a:pt x="109870" y="180236"/>
                  </a:lnTo>
                  <a:close/>
                </a:path>
              </a:pathLst>
            </a:custGeom>
            <a:solidFill>
              <a:srgbClr val="ED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38968" y="2272283"/>
              <a:ext cx="394970" cy="165100"/>
            </a:xfrm>
            <a:custGeom>
              <a:avLst/>
              <a:gdLst/>
              <a:ahLst/>
              <a:cxnLst/>
              <a:rect l="l" t="t" r="r" b="b"/>
              <a:pathLst>
                <a:path w="394970" h="165100">
                  <a:moveTo>
                    <a:pt x="56819" y="79616"/>
                  </a:moveTo>
                  <a:lnTo>
                    <a:pt x="54876" y="70675"/>
                  </a:lnTo>
                  <a:lnTo>
                    <a:pt x="48920" y="63754"/>
                  </a:lnTo>
                  <a:lnTo>
                    <a:pt x="39255" y="60960"/>
                  </a:lnTo>
                  <a:lnTo>
                    <a:pt x="36207" y="60960"/>
                  </a:lnTo>
                  <a:lnTo>
                    <a:pt x="33159" y="62966"/>
                  </a:lnTo>
                  <a:lnTo>
                    <a:pt x="33159" y="83820"/>
                  </a:lnTo>
                  <a:lnTo>
                    <a:pt x="31623" y="86868"/>
                  </a:lnTo>
                  <a:lnTo>
                    <a:pt x="27051" y="92964"/>
                  </a:lnTo>
                  <a:lnTo>
                    <a:pt x="28575" y="100584"/>
                  </a:lnTo>
                  <a:lnTo>
                    <a:pt x="25527" y="106680"/>
                  </a:lnTo>
                  <a:lnTo>
                    <a:pt x="22479" y="109728"/>
                  </a:lnTo>
                  <a:lnTo>
                    <a:pt x="17907" y="109728"/>
                  </a:lnTo>
                  <a:lnTo>
                    <a:pt x="14859" y="106680"/>
                  </a:lnTo>
                  <a:lnTo>
                    <a:pt x="13335" y="103632"/>
                  </a:lnTo>
                  <a:lnTo>
                    <a:pt x="13550" y="96850"/>
                  </a:lnTo>
                  <a:lnTo>
                    <a:pt x="16192" y="90487"/>
                  </a:lnTo>
                  <a:lnTo>
                    <a:pt x="20840" y="84988"/>
                  </a:lnTo>
                  <a:lnTo>
                    <a:pt x="27051" y="80772"/>
                  </a:lnTo>
                  <a:lnTo>
                    <a:pt x="31623" y="80772"/>
                  </a:lnTo>
                  <a:lnTo>
                    <a:pt x="33159" y="83820"/>
                  </a:lnTo>
                  <a:lnTo>
                    <a:pt x="33159" y="62966"/>
                  </a:lnTo>
                  <a:lnTo>
                    <a:pt x="10820" y="77660"/>
                  </a:lnTo>
                  <a:lnTo>
                    <a:pt x="0" y="107632"/>
                  </a:lnTo>
                  <a:lnTo>
                    <a:pt x="5765" y="137909"/>
                  </a:lnTo>
                  <a:lnTo>
                    <a:pt x="30099" y="155448"/>
                  </a:lnTo>
                  <a:lnTo>
                    <a:pt x="42303" y="155448"/>
                  </a:lnTo>
                  <a:lnTo>
                    <a:pt x="49923" y="146304"/>
                  </a:lnTo>
                  <a:lnTo>
                    <a:pt x="49923" y="138684"/>
                  </a:lnTo>
                  <a:lnTo>
                    <a:pt x="51447" y="134112"/>
                  </a:lnTo>
                  <a:lnTo>
                    <a:pt x="51447" y="129540"/>
                  </a:lnTo>
                  <a:lnTo>
                    <a:pt x="49923" y="123444"/>
                  </a:lnTo>
                  <a:lnTo>
                    <a:pt x="49923" y="121920"/>
                  </a:lnTo>
                  <a:lnTo>
                    <a:pt x="48399" y="120396"/>
                  </a:lnTo>
                  <a:lnTo>
                    <a:pt x="48399" y="109728"/>
                  </a:lnTo>
                  <a:lnTo>
                    <a:pt x="48399" y="105156"/>
                  </a:lnTo>
                  <a:lnTo>
                    <a:pt x="49923" y="103632"/>
                  </a:lnTo>
                  <a:lnTo>
                    <a:pt x="49923" y="99060"/>
                  </a:lnTo>
                  <a:lnTo>
                    <a:pt x="51447" y="97536"/>
                  </a:lnTo>
                  <a:lnTo>
                    <a:pt x="51447" y="94488"/>
                  </a:lnTo>
                  <a:lnTo>
                    <a:pt x="52971" y="92964"/>
                  </a:lnTo>
                  <a:lnTo>
                    <a:pt x="54495" y="88392"/>
                  </a:lnTo>
                  <a:lnTo>
                    <a:pt x="56515" y="80772"/>
                  </a:lnTo>
                  <a:lnTo>
                    <a:pt x="56819" y="79616"/>
                  </a:lnTo>
                  <a:close/>
                </a:path>
                <a:path w="394970" h="165100">
                  <a:moveTo>
                    <a:pt x="88900" y="154762"/>
                  </a:moveTo>
                  <a:lnTo>
                    <a:pt x="88125" y="149352"/>
                  </a:lnTo>
                  <a:lnTo>
                    <a:pt x="87833" y="147256"/>
                  </a:lnTo>
                  <a:lnTo>
                    <a:pt x="83045" y="141185"/>
                  </a:lnTo>
                  <a:lnTo>
                    <a:pt x="75831" y="138684"/>
                  </a:lnTo>
                  <a:lnTo>
                    <a:pt x="72771" y="138684"/>
                  </a:lnTo>
                  <a:lnTo>
                    <a:pt x="69723" y="140208"/>
                  </a:lnTo>
                  <a:lnTo>
                    <a:pt x="68199" y="141732"/>
                  </a:lnTo>
                  <a:lnTo>
                    <a:pt x="63398" y="149161"/>
                  </a:lnTo>
                  <a:lnTo>
                    <a:pt x="63665" y="152387"/>
                  </a:lnTo>
                  <a:lnTo>
                    <a:pt x="66675" y="150876"/>
                  </a:lnTo>
                  <a:lnTo>
                    <a:pt x="68199" y="149352"/>
                  </a:lnTo>
                  <a:lnTo>
                    <a:pt x="72771" y="149352"/>
                  </a:lnTo>
                  <a:lnTo>
                    <a:pt x="74295" y="153924"/>
                  </a:lnTo>
                  <a:lnTo>
                    <a:pt x="71247" y="155448"/>
                  </a:lnTo>
                  <a:lnTo>
                    <a:pt x="71247" y="156972"/>
                  </a:lnTo>
                  <a:lnTo>
                    <a:pt x="66675" y="156972"/>
                  </a:lnTo>
                  <a:lnTo>
                    <a:pt x="63665" y="152463"/>
                  </a:lnTo>
                  <a:lnTo>
                    <a:pt x="64008" y="156591"/>
                  </a:lnTo>
                  <a:lnTo>
                    <a:pt x="68630" y="162306"/>
                  </a:lnTo>
                  <a:lnTo>
                    <a:pt x="75831" y="164592"/>
                  </a:lnTo>
                  <a:lnTo>
                    <a:pt x="81927" y="164592"/>
                  </a:lnTo>
                  <a:lnTo>
                    <a:pt x="84975" y="161544"/>
                  </a:lnTo>
                  <a:lnTo>
                    <a:pt x="87617" y="156972"/>
                  </a:lnTo>
                  <a:lnTo>
                    <a:pt x="88900" y="154762"/>
                  </a:lnTo>
                  <a:close/>
                </a:path>
                <a:path w="394970" h="165100">
                  <a:moveTo>
                    <a:pt x="293763" y="32004"/>
                  </a:moveTo>
                  <a:lnTo>
                    <a:pt x="292239" y="28956"/>
                  </a:lnTo>
                  <a:lnTo>
                    <a:pt x="292239" y="30480"/>
                  </a:lnTo>
                  <a:lnTo>
                    <a:pt x="289191" y="33528"/>
                  </a:lnTo>
                  <a:lnTo>
                    <a:pt x="286143" y="33528"/>
                  </a:lnTo>
                  <a:lnTo>
                    <a:pt x="283095" y="30480"/>
                  </a:lnTo>
                  <a:lnTo>
                    <a:pt x="278511" y="27432"/>
                  </a:lnTo>
                  <a:lnTo>
                    <a:pt x="280035" y="22860"/>
                  </a:lnTo>
                  <a:lnTo>
                    <a:pt x="283095" y="21336"/>
                  </a:lnTo>
                  <a:lnTo>
                    <a:pt x="280035" y="21336"/>
                  </a:lnTo>
                  <a:lnTo>
                    <a:pt x="278511" y="22860"/>
                  </a:lnTo>
                  <a:lnTo>
                    <a:pt x="275463" y="24384"/>
                  </a:lnTo>
                  <a:lnTo>
                    <a:pt x="272161" y="30467"/>
                  </a:lnTo>
                  <a:lnTo>
                    <a:pt x="272986" y="36385"/>
                  </a:lnTo>
                  <a:lnTo>
                    <a:pt x="276974" y="40894"/>
                  </a:lnTo>
                  <a:lnTo>
                    <a:pt x="283095" y="42672"/>
                  </a:lnTo>
                  <a:lnTo>
                    <a:pt x="287667" y="42672"/>
                  </a:lnTo>
                  <a:lnTo>
                    <a:pt x="293763" y="36576"/>
                  </a:lnTo>
                  <a:lnTo>
                    <a:pt x="293763" y="33528"/>
                  </a:lnTo>
                  <a:lnTo>
                    <a:pt x="293763" y="32004"/>
                  </a:lnTo>
                  <a:close/>
                </a:path>
                <a:path w="394970" h="165100">
                  <a:moveTo>
                    <a:pt x="394931" y="63969"/>
                  </a:moveTo>
                  <a:lnTo>
                    <a:pt x="394271" y="59436"/>
                  </a:lnTo>
                  <a:lnTo>
                    <a:pt x="392633" y="48387"/>
                  </a:lnTo>
                  <a:lnTo>
                    <a:pt x="386626" y="33439"/>
                  </a:lnTo>
                  <a:lnTo>
                    <a:pt x="379107" y="22110"/>
                  </a:lnTo>
                  <a:lnTo>
                    <a:pt x="379107" y="54864"/>
                  </a:lnTo>
                  <a:lnTo>
                    <a:pt x="374523" y="59436"/>
                  </a:lnTo>
                  <a:lnTo>
                    <a:pt x="368427" y="59436"/>
                  </a:lnTo>
                  <a:lnTo>
                    <a:pt x="359498" y="50609"/>
                  </a:lnTo>
                  <a:lnTo>
                    <a:pt x="350710" y="42481"/>
                  </a:lnTo>
                  <a:lnTo>
                    <a:pt x="341642" y="35229"/>
                  </a:lnTo>
                  <a:lnTo>
                    <a:pt x="331851" y="28956"/>
                  </a:lnTo>
                  <a:lnTo>
                    <a:pt x="327279" y="27432"/>
                  </a:lnTo>
                  <a:lnTo>
                    <a:pt x="330327" y="19812"/>
                  </a:lnTo>
                  <a:lnTo>
                    <a:pt x="334899" y="18288"/>
                  </a:lnTo>
                  <a:lnTo>
                    <a:pt x="340995" y="18288"/>
                  </a:lnTo>
                  <a:lnTo>
                    <a:pt x="377583" y="51816"/>
                  </a:lnTo>
                  <a:lnTo>
                    <a:pt x="379107" y="54864"/>
                  </a:lnTo>
                  <a:lnTo>
                    <a:pt x="379107" y="22110"/>
                  </a:lnTo>
                  <a:lnTo>
                    <a:pt x="377583" y="19812"/>
                  </a:lnTo>
                  <a:lnTo>
                    <a:pt x="375996" y="18288"/>
                  </a:lnTo>
                  <a:lnTo>
                    <a:pt x="369049" y="11582"/>
                  </a:lnTo>
                  <a:lnTo>
                    <a:pt x="359664" y="5334"/>
                  </a:lnTo>
                  <a:lnTo>
                    <a:pt x="349719" y="1384"/>
                  </a:lnTo>
                  <a:lnTo>
                    <a:pt x="339471" y="0"/>
                  </a:lnTo>
                  <a:lnTo>
                    <a:pt x="331762" y="863"/>
                  </a:lnTo>
                  <a:lnTo>
                    <a:pt x="324612" y="3429"/>
                  </a:lnTo>
                  <a:lnTo>
                    <a:pt x="318046" y="7721"/>
                  </a:lnTo>
                  <a:lnTo>
                    <a:pt x="312039" y="13716"/>
                  </a:lnTo>
                  <a:lnTo>
                    <a:pt x="309118" y="20104"/>
                  </a:lnTo>
                  <a:lnTo>
                    <a:pt x="309181" y="27051"/>
                  </a:lnTo>
                  <a:lnTo>
                    <a:pt x="311835" y="33439"/>
                  </a:lnTo>
                  <a:lnTo>
                    <a:pt x="316611" y="38100"/>
                  </a:lnTo>
                  <a:lnTo>
                    <a:pt x="323024" y="41960"/>
                  </a:lnTo>
                  <a:lnTo>
                    <a:pt x="330136" y="44958"/>
                  </a:lnTo>
                  <a:lnTo>
                    <a:pt x="336981" y="47967"/>
                  </a:lnTo>
                  <a:lnTo>
                    <a:pt x="342519" y="51816"/>
                  </a:lnTo>
                  <a:lnTo>
                    <a:pt x="348386" y="58064"/>
                  </a:lnTo>
                  <a:lnTo>
                    <a:pt x="352806" y="65151"/>
                  </a:lnTo>
                  <a:lnTo>
                    <a:pt x="356666" y="72821"/>
                  </a:lnTo>
                  <a:lnTo>
                    <a:pt x="360807" y="80772"/>
                  </a:lnTo>
                  <a:lnTo>
                    <a:pt x="363855" y="86868"/>
                  </a:lnTo>
                  <a:lnTo>
                    <a:pt x="371475" y="91440"/>
                  </a:lnTo>
                  <a:lnTo>
                    <a:pt x="383679" y="91440"/>
                  </a:lnTo>
                  <a:lnTo>
                    <a:pt x="389775" y="86868"/>
                  </a:lnTo>
                  <a:lnTo>
                    <a:pt x="392823" y="79248"/>
                  </a:lnTo>
                  <a:lnTo>
                    <a:pt x="394931" y="63969"/>
                  </a:lnTo>
                  <a:close/>
                </a:path>
              </a:pathLst>
            </a:custGeom>
            <a:solidFill>
              <a:srgbClr val="EF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52303" y="2290571"/>
              <a:ext cx="366395" cy="139065"/>
            </a:xfrm>
            <a:custGeom>
              <a:avLst/>
              <a:gdLst/>
              <a:ahLst/>
              <a:cxnLst/>
              <a:rect l="l" t="t" r="r" b="b"/>
              <a:pathLst>
                <a:path w="366395" h="139064">
                  <a:moveTo>
                    <a:pt x="19824" y="65532"/>
                  </a:moveTo>
                  <a:lnTo>
                    <a:pt x="18300" y="62484"/>
                  </a:lnTo>
                  <a:lnTo>
                    <a:pt x="13728" y="62484"/>
                  </a:lnTo>
                  <a:lnTo>
                    <a:pt x="7505" y="66700"/>
                  </a:lnTo>
                  <a:lnTo>
                    <a:pt x="2857" y="72199"/>
                  </a:lnTo>
                  <a:lnTo>
                    <a:pt x="215" y="78562"/>
                  </a:lnTo>
                  <a:lnTo>
                    <a:pt x="0" y="85344"/>
                  </a:lnTo>
                  <a:lnTo>
                    <a:pt x="1524" y="88392"/>
                  </a:lnTo>
                  <a:lnTo>
                    <a:pt x="4572" y="91440"/>
                  </a:lnTo>
                  <a:lnTo>
                    <a:pt x="9156" y="91440"/>
                  </a:lnTo>
                  <a:lnTo>
                    <a:pt x="12204" y="88392"/>
                  </a:lnTo>
                  <a:lnTo>
                    <a:pt x="15252" y="82296"/>
                  </a:lnTo>
                  <a:lnTo>
                    <a:pt x="13728" y="74676"/>
                  </a:lnTo>
                  <a:lnTo>
                    <a:pt x="18300" y="68580"/>
                  </a:lnTo>
                  <a:lnTo>
                    <a:pt x="19824" y="65532"/>
                  </a:lnTo>
                  <a:close/>
                </a:path>
                <a:path w="366395" h="139064">
                  <a:moveTo>
                    <a:pt x="60972" y="135636"/>
                  </a:moveTo>
                  <a:lnTo>
                    <a:pt x="59448" y="131064"/>
                  </a:lnTo>
                  <a:lnTo>
                    <a:pt x="54864" y="131064"/>
                  </a:lnTo>
                  <a:lnTo>
                    <a:pt x="53340" y="132588"/>
                  </a:lnTo>
                  <a:lnTo>
                    <a:pt x="50292" y="134112"/>
                  </a:lnTo>
                  <a:lnTo>
                    <a:pt x="53340" y="138684"/>
                  </a:lnTo>
                  <a:lnTo>
                    <a:pt x="57924" y="138684"/>
                  </a:lnTo>
                  <a:lnTo>
                    <a:pt x="57924" y="137160"/>
                  </a:lnTo>
                  <a:lnTo>
                    <a:pt x="60972" y="135636"/>
                  </a:lnTo>
                  <a:close/>
                </a:path>
                <a:path w="366395" h="139064">
                  <a:moveTo>
                    <a:pt x="365772" y="36576"/>
                  </a:moveTo>
                  <a:lnTo>
                    <a:pt x="339166" y="3314"/>
                  </a:lnTo>
                  <a:lnTo>
                    <a:pt x="327672" y="0"/>
                  </a:lnTo>
                  <a:lnTo>
                    <a:pt x="321576" y="0"/>
                  </a:lnTo>
                  <a:lnTo>
                    <a:pt x="317004" y="1524"/>
                  </a:lnTo>
                  <a:lnTo>
                    <a:pt x="313956" y="9144"/>
                  </a:lnTo>
                  <a:lnTo>
                    <a:pt x="318528" y="10668"/>
                  </a:lnTo>
                  <a:lnTo>
                    <a:pt x="328307" y="16941"/>
                  </a:lnTo>
                  <a:lnTo>
                    <a:pt x="337388" y="24193"/>
                  </a:lnTo>
                  <a:lnTo>
                    <a:pt x="346163" y="32321"/>
                  </a:lnTo>
                  <a:lnTo>
                    <a:pt x="355104" y="41148"/>
                  </a:lnTo>
                  <a:lnTo>
                    <a:pt x="361200" y="41148"/>
                  </a:lnTo>
                  <a:lnTo>
                    <a:pt x="365772" y="36576"/>
                  </a:lnTo>
                  <a:close/>
                </a:path>
              </a:pathLst>
            </a:custGeom>
            <a:solidFill>
              <a:srgbClr val="F06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22063" y="2293620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6096" y="2286"/>
                  </a:moveTo>
                  <a:lnTo>
                    <a:pt x="4572" y="1524"/>
                  </a:lnTo>
                  <a:lnTo>
                    <a:pt x="0" y="0"/>
                  </a:lnTo>
                  <a:lnTo>
                    <a:pt x="4572" y="0"/>
                  </a:lnTo>
                  <a:lnTo>
                    <a:pt x="6096" y="1524"/>
                  </a:lnTo>
                  <a:lnTo>
                    <a:pt x="6096" y="2286"/>
                  </a:lnTo>
                  <a:close/>
                </a:path>
                <a:path w="9525" h="7619">
                  <a:moveTo>
                    <a:pt x="8636" y="6096"/>
                  </a:moveTo>
                  <a:lnTo>
                    <a:pt x="7620" y="6096"/>
                  </a:lnTo>
                  <a:lnTo>
                    <a:pt x="6096" y="3048"/>
                  </a:lnTo>
                  <a:lnTo>
                    <a:pt x="6096" y="2286"/>
                  </a:lnTo>
                  <a:lnTo>
                    <a:pt x="7620" y="3048"/>
                  </a:lnTo>
                  <a:lnTo>
                    <a:pt x="8636" y="6096"/>
                  </a:lnTo>
                  <a:close/>
                </a:path>
                <a:path w="9525" h="7619">
                  <a:moveTo>
                    <a:pt x="9144" y="7620"/>
                  </a:moveTo>
                  <a:lnTo>
                    <a:pt x="8636" y="6096"/>
                  </a:lnTo>
                  <a:lnTo>
                    <a:pt x="9144" y="6096"/>
                  </a:lnTo>
                  <a:lnTo>
                    <a:pt x="9144" y="7620"/>
                  </a:lnTo>
                  <a:close/>
                </a:path>
              </a:pathLst>
            </a:custGeom>
            <a:solidFill>
              <a:srgbClr val="EF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17491" y="2293620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70" h="12700">
                  <a:moveTo>
                    <a:pt x="10668" y="12192"/>
                  </a:moveTo>
                  <a:lnTo>
                    <a:pt x="7620" y="12192"/>
                  </a:lnTo>
                  <a:lnTo>
                    <a:pt x="4572" y="9144"/>
                  </a:lnTo>
                  <a:lnTo>
                    <a:pt x="0" y="6096"/>
                  </a:lnTo>
                  <a:lnTo>
                    <a:pt x="1524" y="1524"/>
                  </a:lnTo>
                  <a:lnTo>
                    <a:pt x="4572" y="0"/>
                  </a:lnTo>
                  <a:lnTo>
                    <a:pt x="9144" y="1524"/>
                  </a:lnTo>
                  <a:lnTo>
                    <a:pt x="12192" y="3048"/>
                  </a:lnTo>
                  <a:lnTo>
                    <a:pt x="13716" y="7620"/>
                  </a:lnTo>
                  <a:lnTo>
                    <a:pt x="13716" y="9144"/>
                  </a:lnTo>
                  <a:lnTo>
                    <a:pt x="10668" y="12192"/>
                  </a:lnTo>
                  <a:close/>
                </a:path>
              </a:pathLst>
            </a:custGeom>
            <a:solidFill>
              <a:srgbClr val="F06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77739" y="987552"/>
              <a:ext cx="338899" cy="3465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95142" y="1174146"/>
              <a:ext cx="704945" cy="7643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63567" y="1232989"/>
              <a:ext cx="438784" cy="333375"/>
            </a:xfrm>
            <a:custGeom>
              <a:avLst/>
              <a:gdLst/>
              <a:ahLst/>
              <a:cxnLst/>
              <a:rect l="l" t="t" r="r" b="b"/>
              <a:pathLst>
                <a:path w="438785" h="333375">
                  <a:moveTo>
                    <a:pt x="37856" y="333256"/>
                  </a:moveTo>
                  <a:lnTo>
                    <a:pt x="15727" y="321551"/>
                  </a:lnTo>
                  <a:lnTo>
                    <a:pt x="914" y="286804"/>
                  </a:lnTo>
                  <a:lnTo>
                    <a:pt x="0" y="222430"/>
                  </a:lnTo>
                  <a:lnTo>
                    <a:pt x="12472" y="163555"/>
                  </a:lnTo>
                  <a:lnTo>
                    <a:pt x="36137" y="116092"/>
                  </a:lnTo>
                  <a:lnTo>
                    <a:pt x="66824" y="79016"/>
                  </a:lnTo>
                  <a:lnTo>
                    <a:pt x="100364" y="51303"/>
                  </a:lnTo>
                  <a:lnTo>
                    <a:pt x="167822" y="16117"/>
                  </a:lnTo>
                  <a:lnTo>
                    <a:pt x="210372" y="4181"/>
                  </a:lnTo>
                  <a:lnTo>
                    <a:pt x="258775" y="0"/>
                  </a:lnTo>
                  <a:lnTo>
                    <a:pt x="311566" y="7449"/>
                  </a:lnTo>
                  <a:lnTo>
                    <a:pt x="367284" y="30406"/>
                  </a:lnTo>
                  <a:lnTo>
                    <a:pt x="418734" y="68348"/>
                  </a:lnTo>
                  <a:lnTo>
                    <a:pt x="438363" y="100584"/>
                  </a:lnTo>
                  <a:lnTo>
                    <a:pt x="435315" y="125431"/>
                  </a:lnTo>
                  <a:lnTo>
                    <a:pt x="418734" y="141207"/>
                  </a:lnTo>
                  <a:lnTo>
                    <a:pt x="397764" y="146230"/>
                  </a:lnTo>
                  <a:lnTo>
                    <a:pt x="366117" y="145040"/>
                  </a:lnTo>
                  <a:lnTo>
                    <a:pt x="324040" y="145849"/>
                  </a:lnTo>
                  <a:lnTo>
                    <a:pt x="271962" y="155231"/>
                  </a:lnTo>
                  <a:lnTo>
                    <a:pt x="210312" y="179758"/>
                  </a:lnTo>
                  <a:lnTo>
                    <a:pt x="155519" y="215930"/>
                  </a:lnTo>
                  <a:lnTo>
                    <a:pt x="118300" y="253101"/>
                  </a:lnTo>
                  <a:lnTo>
                    <a:pt x="93940" y="287129"/>
                  </a:lnTo>
                  <a:lnTo>
                    <a:pt x="77724" y="313870"/>
                  </a:lnTo>
                  <a:lnTo>
                    <a:pt x="60716" y="328501"/>
                  </a:lnTo>
                  <a:lnTo>
                    <a:pt x="37856" y="333256"/>
                  </a:lnTo>
                  <a:close/>
                </a:path>
              </a:pathLst>
            </a:custGeom>
            <a:solidFill>
              <a:srgbClr val="F9C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62133" y="1234439"/>
              <a:ext cx="440690" cy="318770"/>
            </a:xfrm>
            <a:custGeom>
              <a:avLst/>
              <a:gdLst/>
              <a:ahLst/>
              <a:cxnLst/>
              <a:rect l="l" t="t" r="r" b="b"/>
              <a:pathLst>
                <a:path w="440689" h="318769">
                  <a:moveTo>
                    <a:pt x="106591" y="268224"/>
                  </a:moveTo>
                  <a:lnTo>
                    <a:pt x="89179" y="277114"/>
                  </a:lnTo>
                  <a:lnTo>
                    <a:pt x="71348" y="285559"/>
                  </a:lnTo>
                  <a:lnTo>
                    <a:pt x="53225" y="293738"/>
                  </a:lnTo>
                  <a:lnTo>
                    <a:pt x="34963" y="301752"/>
                  </a:lnTo>
                  <a:lnTo>
                    <a:pt x="27343" y="306324"/>
                  </a:lnTo>
                  <a:lnTo>
                    <a:pt x="12103" y="312432"/>
                  </a:lnTo>
                  <a:lnTo>
                    <a:pt x="12852" y="313944"/>
                  </a:lnTo>
                  <a:lnTo>
                    <a:pt x="13627" y="313944"/>
                  </a:lnTo>
                  <a:lnTo>
                    <a:pt x="15151" y="315468"/>
                  </a:lnTo>
                  <a:lnTo>
                    <a:pt x="15151" y="318516"/>
                  </a:lnTo>
                  <a:lnTo>
                    <a:pt x="21983" y="315087"/>
                  </a:lnTo>
                  <a:lnTo>
                    <a:pt x="28676" y="311658"/>
                  </a:lnTo>
                  <a:lnTo>
                    <a:pt x="35077" y="308229"/>
                  </a:lnTo>
                  <a:lnTo>
                    <a:pt x="41059" y="304800"/>
                  </a:lnTo>
                  <a:lnTo>
                    <a:pt x="56794" y="297929"/>
                  </a:lnTo>
                  <a:lnTo>
                    <a:pt x="72110" y="290893"/>
                  </a:lnTo>
                  <a:lnTo>
                    <a:pt x="87134" y="283591"/>
                  </a:lnTo>
                  <a:lnTo>
                    <a:pt x="102006" y="275856"/>
                  </a:lnTo>
                  <a:lnTo>
                    <a:pt x="103543" y="272796"/>
                  </a:lnTo>
                  <a:lnTo>
                    <a:pt x="105054" y="271284"/>
                  </a:lnTo>
                  <a:lnTo>
                    <a:pt x="106591" y="268224"/>
                  </a:lnTo>
                  <a:close/>
                </a:path>
                <a:path w="440689" h="318769">
                  <a:moveTo>
                    <a:pt x="150787" y="218440"/>
                  </a:moveTo>
                  <a:lnTo>
                    <a:pt x="149021" y="221386"/>
                  </a:lnTo>
                  <a:lnTo>
                    <a:pt x="150787" y="220980"/>
                  </a:lnTo>
                  <a:lnTo>
                    <a:pt x="150787" y="218440"/>
                  </a:lnTo>
                  <a:close/>
                </a:path>
                <a:path w="440689" h="318769">
                  <a:moveTo>
                    <a:pt x="440347" y="101600"/>
                  </a:moveTo>
                  <a:lnTo>
                    <a:pt x="438594" y="96520"/>
                  </a:lnTo>
                  <a:lnTo>
                    <a:pt x="435978" y="88900"/>
                  </a:lnTo>
                  <a:lnTo>
                    <a:pt x="435775" y="88900"/>
                  </a:lnTo>
                  <a:lnTo>
                    <a:pt x="434886" y="86360"/>
                  </a:lnTo>
                  <a:lnTo>
                    <a:pt x="434251" y="86360"/>
                  </a:lnTo>
                  <a:lnTo>
                    <a:pt x="434251" y="85090"/>
                  </a:lnTo>
                  <a:lnTo>
                    <a:pt x="431660" y="81280"/>
                  </a:lnTo>
                  <a:lnTo>
                    <a:pt x="431203" y="81280"/>
                  </a:lnTo>
                  <a:lnTo>
                    <a:pt x="428231" y="77470"/>
                  </a:lnTo>
                  <a:lnTo>
                    <a:pt x="421678" y="68580"/>
                  </a:lnTo>
                  <a:lnTo>
                    <a:pt x="415912" y="63500"/>
                  </a:lnTo>
                  <a:lnTo>
                    <a:pt x="400050" y="49530"/>
                  </a:lnTo>
                  <a:lnTo>
                    <a:pt x="379768" y="35560"/>
                  </a:lnTo>
                  <a:lnTo>
                    <a:pt x="372402" y="30480"/>
                  </a:lnTo>
                  <a:lnTo>
                    <a:pt x="371767" y="30048"/>
                  </a:lnTo>
                  <a:lnTo>
                    <a:pt x="371767" y="60960"/>
                  </a:lnTo>
                  <a:lnTo>
                    <a:pt x="354660" y="73660"/>
                  </a:lnTo>
                  <a:lnTo>
                    <a:pt x="337858" y="87630"/>
                  </a:lnTo>
                  <a:lnTo>
                    <a:pt x="321614" y="102870"/>
                  </a:lnTo>
                  <a:lnTo>
                    <a:pt x="306235" y="116840"/>
                  </a:lnTo>
                  <a:lnTo>
                    <a:pt x="297091" y="125730"/>
                  </a:lnTo>
                  <a:lnTo>
                    <a:pt x="278803" y="142240"/>
                  </a:lnTo>
                  <a:lnTo>
                    <a:pt x="269659" y="152400"/>
                  </a:lnTo>
                  <a:lnTo>
                    <a:pt x="273964" y="142240"/>
                  </a:lnTo>
                  <a:lnTo>
                    <a:pt x="277850" y="133350"/>
                  </a:lnTo>
                  <a:lnTo>
                    <a:pt x="281444" y="123190"/>
                  </a:lnTo>
                  <a:lnTo>
                    <a:pt x="296329" y="74930"/>
                  </a:lnTo>
                  <a:lnTo>
                    <a:pt x="303187" y="35560"/>
                  </a:lnTo>
                  <a:lnTo>
                    <a:pt x="304711" y="35560"/>
                  </a:lnTo>
                  <a:lnTo>
                    <a:pt x="338810" y="45720"/>
                  </a:lnTo>
                  <a:lnTo>
                    <a:pt x="355498" y="52070"/>
                  </a:lnTo>
                  <a:lnTo>
                    <a:pt x="371767" y="60960"/>
                  </a:lnTo>
                  <a:lnTo>
                    <a:pt x="371767" y="30048"/>
                  </a:lnTo>
                  <a:lnTo>
                    <a:pt x="368719" y="27940"/>
                  </a:lnTo>
                  <a:lnTo>
                    <a:pt x="339064" y="13970"/>
                  </a:lnTo>
                  <a:lnTo>
                    <a:pt x="309854" y="5080"/>
                  </a:lnTo>
                  <a:lnTo>
                    <a:pt x="298615" y="2717"/>
                  </a:lnTo>
                  <a:lnTo>
                    <a:pt x="298615" y="34290"/>
                  </a:lnTo>
                  <a:lnTo>
                    <a:pt x="292061" y="64770"/>
                  </a:lnTo>
                  <a:lnTo>
                    <a:pt x="283946" y="95250"/>
                  </a:lnTo>
                  <a:lnTo>
                    <a:pt x="274396" y="124460"/>
                  </a:lnTo>
                  <a:lnTo>
                    <a:pt x="263563" y="153670"/>
                  </a:lnTo>
                  <a:lnTo>
                    <a:pt x="262039" y="153670"/>
                  </a:lnTo>
                  <a:lnTo>
                    <a:pt x="262039" y="154940"/>
                  </a:lnTo>
                  <a:lnTo>
                    <a:pt x="262039" y="156210"/>
                  </a:lnTo>
                  <a:lnTo>
                    <a:pt x="257467" y="156210"/>
                  </a:lnTo>
                  <a:lnTo>
                    <a:pt x="258991" y="154940"/>
                  </a:lnTo>
                  <a:lnTo>
                    <a:pt x="262039" y="154940"/>
                  </a:lnTo>
                  <a:lnTo>
                    <a:pt x="262039" y="153670"/>
                  </a:lnTo>
                  <a:lnTo>
                    <a:pt x="258991" y="153670"/>
                  </a:lnTo>
                  <a:lnTo>
                    <a:pt x="252895" y="154940"/>
                  </a:lnTo>
                  <a:lnTo>
                    <a:pt x="248323" y="156210"/>
                  </a:lnTo>
                  <a:lnTo>
                    <a:pt x="242227" y="157480"/>
                  </a:lnTo>
                  <a:lnTo>
                    <a:pt x="237655" y="157480"/>
                  </a:lnTo>
                  <a:lnTo>
                    <a:pt x="231559" y="160020"/>
                  </a:lnTo>
                  <a:lnTo>
                    <a:pt x="231457" y="130810"/>
                  </a:lnTo>
                  <a:lnTo>
                    <a:pt x="231051" y="120650"/>
                  </a:lnTo>
                  <a:lnTo>
                    <a:pt x="229844" y="109220"/>
                  </a:lnTo>
                  <a:lnTo>
                    <a:pt x="228511" y="97967"/>
                  </a:lnTo>
                  <a:lnTo>
                    <a:pt x="228511" y="148590"/>
                  </a:lnTo>
                  <a:lnTo>
                    <a:pt x="228511" y="161290"/>
                  </a:lnTo>
                  <a:lnTo>
                    <a:pt x="220891" y="163830"/>
                  </a:lnTo>
                  <a:lnTo>
                    <a:pt x="202603" y="171450"/>
                  </a:lnTo>
                  <a:lnTo>
                    <a:pt x="199555" y="175260"/>
                  </a:lnTo>
                  <a:lnTo>
                    <a:pt x="193459" y="164719"/>
                  </a:lnTo>
                  <a:lnTo>
                    <a:pt x="193459" y="177800"/>
                  </a:lnTo>
                  <a:lnTo>
                    <a:pt x="187363" y="180340"/>
                  </a:lnTo>
                  <a:lnTo>
                    <a:pt x="178219" y="187960"/>
                  </a:lnTo>
                  <a:lnTo>
                    <a:pt x="173647" y="184340"/>
                  </a:lnTo>
                  <a:lnTo>
                    <a:pt x="173647" y="191770"/>
                  </a:lnTo>
                  <a:lnTo>
                    <a:pt x="169075" y="198120"/>
                  </a:lnTo>
                  <a:lnTo>
                    <a:pt x="162979" y="201930"/>
                  </a:lnTo>
                  <a:lnTo>
                    <a:pt x="159931" y="208280"/>
                  </a:lnTo>
                  <a:lnTo>
                    <a:pt x="152831" y="207010"/>
                  </a:lnTo>
                  <a:lnTo>
                    <a:pt x="138061" y="205740"/>
                  </a:lnTo>
                  <a:lnTo>
                    <a:pt x="130975" y="205740"/>
                  </a:lnTo>
                  <a:lnTo>
                    <a:pt x="119278" y="204470"/>
                  </a:lnTo>
                  <a:lnTo>
                    <a:pt x="107162" y="204470"/>
                  </a:lnTo>
                  <a:lnTo>
                    <a:pt x="59347" y="199390"/>
                  </a:lnTo>
                  <a:lnTo>
                    <a:pt x="47917" y="198120"/>
                  </a:lnTo>
                  <a:lnTo>
                    <a:pt x="36487" y="198120"/>
                  </a:lnTo>
                  <a:lnTo>
                    <a:pt x="42456" y="185420"/>
                  </a:lnTo>
                  <a:lnTo>
                    <a:pt x="48869" y="172720"/>
                  </a:lnTo>
                  <a:lnTo>
                    <a:pt x="55549" y="161290"/>
                  </a:lnTo>
                  <a:lnTo>
                    <a:pt x="62395" y="149860"/>
                  </a:lnTo>
                  <a:lnTo>
                    <a:pt x="66078" y="143510"/>
                  </a:lnTo>
                  <a:lnTo>
                    <a:pt x="70205" y="135890"/>
                  </a:lnTo>
                  <a:lnTo>
                    <a:pt x="74599" y="128270"/>
                  </a:lnTo>
                  <a:lnTo>
                    <a:pt x="79159" y="121920"/>
                  </a:lnTo>
                  <a:lnTo>
                    <a:pt x="93103" y="132080"/>
                  </a:lnTo>
                  <a:lnTo>
                    <a:pt x="121589" y="152400"/>
                  </a:lnTo>
                  <a:lnTo>
                    <a:pt x="135547" y="162560"/>
                  </a:lnTo>
                  <a:lnTo>
                    <a:pt x="145567" y="168910"/>
                  </a:lnTo>
                  <a:lnTo>
                    <a:pt x="155168" y="176530"/>
                  </a:lnTo>
                  <a:lnTo>
                    <a:pt x="164477" y="184150"/>
                  </a:lnTo>
                  <a:lnTo>
                    <a:pt x="173647" y="191770"/>
                  </a:lnTo>
                  <a:lnTo>
                    <a:pt x="173647" y="184340"/>
                  </a:lnTo>
                  <a:lnTo>
                    <a:pt x="162217" y="175260"/>
                  </a:lnTo>
                  <a:lnTo>
                    <a:pt x="154216" y="170180"/>
                  </a:lnTo>
                  <a:lnTo>
                    <a:pt x="146215" y="163830"/>
                  </a:lnTo>
                  <a:lnTo>
                    <a:pt x="129971" y="152400"/>
                  </a:lnTo>
                  <a:lnTo>
                    <a:pt x="96913" y="130810"/>
                  </a:lnTo>
                  <a:lnTo>
                    <a:pt x="84289" y="121920"/>
                  </a:lnTo>
                  <a:lnTo>
                    <a:pt x="106400" y="88900"/>
                  </a:lnTo>
                  <a:lnTo>
                    <a:pt x="140119" y="66040"/>
                  </a:lnTo>
                  <a:lnTo>
                    <a:pt x="145453" y="82550"/>
                  </a:lnTo>
                  <a:lnTo>
                    <a:pt x="151930" y="97790"/>
                  </a:lnTo>
                  <a:lnTo>
                    <a:pt x="158978" y="113030"/>
                  </a:lnTo>
                  <a:lnTo>
                    <a:pt x="166027" y="127000"/>
                  </a:lnTo>
                  <a:lnTo>
                    <a:pt x="172021" y="139700"/>
                  </a:lnTo>
                  <a:lnTo>
                    <a:pt x="178600" y="152400"/>
                  </a:lnTo>
                  <a:lnTo>
                    <a:pt x="185737" y="165100"/>
                  </a:lnTo>
                  <a:lnTo>
                    <a:pt x="193459" y="177800"/>
                  </a:lnTo>
                  <a:lnTo>
                    <a:pt x="193459" y="164719"/>
                  </a:lnTo>
                  <a:lnTo>
                    <a:pt x="192951" y="163830"/>
                  </a:lnTo>
                  <a:lnTo>
                    <a:pt x="186791" y="153670"/>
                  </a:lnTo>
                  <a:lnTo>
                    <a:pt x="180898" y="143510"/>
                  </a:lnTo>
                  <a:lnTo>
                    <a:pt x="175171" y="132080"/>
                  </a:lnTo>
                  <a:lnTo>
                    <a:pt x="166573" y="115570"/>
                  </a:lnTo>
                  <a:lnTo>
                    <a:pt x="158978" y="99060"/>
                  </a:lnTo>
                  <a:lnTo>
                    <a:pt x="152234" y="81280"/>
                  </a:lnTo>
                  <a:lnTo>
                    <a:pt x="147066" y="66040"/>
                  </a:lnTo>
                  <a:lnTo>
                    <a:pt x="146215" y="63500"/>
                  </a:lnTo>
                  <a:lnTo>
                    <a:pt x="178409" y="48260"/>
                  </a:lnTo>
                  <a:lnTo>
                    <a:pt x="211747" y="35560"/>
                  </a:lnTo>
                  <a:lnTo>
                    <a:pt x="213271" y="34290"/>
                  </a:lnTo>
                  <a:lnTo>
                    <a:pt x="219290" y="62230"/>
                  </a:lnTo>
                  <a:lnTo>
                    <a:pt x="223748" y="91440"/>
                  </a:lnTo>
                  <a:lnTo>
                    <a:pt x="226771" y="119380"/>
                  </a:lnTo>
                  <a:lnTo>
                    <a:pt x="228511" y="148590"/>
                  </a:lnTo>
                  <a:lnTo>
                    <a:pt x="228511" y="97967"/>
                  </a:lnTo>
                  <a:lnTo>
                    <a:pt x="226987" y="85090"/>
                  </a:lnTo>
                  <a:lnTo>
                    <a:pt x="222796" y="59690"/>
                  </a:lnTo>
                  <a:lnTo>
                    <a:pt x="220129" y="46990"/>
                  </a:lnTo>
                  <a:lnTo>
                    <a:pt x="216319" y="34290"/>
                  </a:lnTo>
                  <a:lnTo>
                    <a:pt x="225463" y="33020"/>
                  </a:lnTo>
                  <a:lnTo>
                    <a:pt x="234607" y="30480"/>
                  </a:lnTo>
                  <a:lnTo>
                    <a:pt x="276326" y="30480"/>
                  </a:lnTo>
                  <a:lnTo>
                    <a:pt x="287820" y="33020"/>
                  </a:lnTo>
                  <a:lnTo>
                    <a:pt x="298615" y="34290"/>
                  </a:lnTo>
                  <a:lnTo>
                    <a:pt x="298615" y="2717"/>
                  </a:lnTo>
                  <a:lnTo>
                    <a:pt x="285724" y="0"/>
                  </a:lnTo>
                  <a:lnTo>
                    <a:pt x="231851" y="0"/>
                  </a:lnTo>
                  <a:lnTo>
                    <a:pt x="211747" y="2540"/>
                  </a:lnTo>
                  <a:lnTo>
                    <a:pt x="204127" y="3810"/>
                  </a:lnTo>
                  <a:lnTo>
                    <a:pt x="198031" y="5080"/>
                  </a:lnTo>
                  <a:lnTo>
                    <a:pt x="193459" y="7620"/>
                  </a:lnTo>
                  <a:lnTo>
                    <a:pt x="181267" y="10160"/>
                  </a:lnTo>
                  <a:lnTo>
                    <a:pt x="176695" y="11430"/>
                  </a:lnTo>
                  <a:lnTo>
                    <a:pt x="173647" y="12700"/>
                  </a:lnTo>
                  <a:lnTo>
                    <a:pt x="169075" y="15240"/>
                  </a:lnTo>
                  <a:lnTo>
                    <a:pt x="166027" y="16510"/>
                  </a:lnTo>
                  <a:lnTo>
                    <a:pt x="156883" y="19050"/>
                  </a:lnTo>
                  <a:lnTo>
                    <a:pt x="138595" y="27940"/>
                  </a:lnTo>
                  <a:lnTo>
                    <a:pt x="134023" y="29210"/>
                  </a:lnTo>
                  <a:lnTo>
                    <a:pt x="132499" y="31750"/>
                  </a:lnTo>
                  <a:lnTo>
                    <a:pt x="126492" y="34290"/>
                  </a:lnTo>
                  <a:lnTo>
                    <a:pt x="122555" y="36830"/>
                  </a:lnTo>
                  <a:lnTo>
                    <a:pt x="121831" y="38100"/>
                  </a:lnTo>
                  <a:lnTo>
                    <a:pt x="118960" y="39370"/>
                  </a:lnTo>
                  <a:lnTo>
                    <a:pt x="114909" y="41910"/>
                  </a:lnTo>
                  <a:lnTo>
                    <a:pt x="114211" y="41910"/>
                  </a:lnTo>
                  <a:lnTo>
                    <a:pt x="111429" y="43180"/>
                  </a:lnTo>
                  <a:lnTo>
                    <a:pt x="111086" y="43180"/>
                  </a:lnTo>
                  <a:lnTo>
                    <a:pt x="109639" y="45720"/>
                  </a:lnTo>
                  <a:lnTo>
                    <a:pt x="106591" y="46990"/>
                  </a:lnTo>
                  <a:lnTo>
                    <a:pt x="105067" y="48260"/>
                  </a:lnTo>
                  <a:lnTo>
                    <a:pt x="102019" y="49530"/>
                  </a:lnTo>
                  <a:lnTo>
                    <a:pt x="100495" y="50800"/>
                  </a:lnTo>
                  <a:lnTo>
                    <a:pt x="97777" y="52070"/>
                  </a:lnTo>
                  <a:lnTo>
                    <a:pt x="96812" y="53340"/>
                  </a:lnTo>
                  <a:lnTo>
                    <a:pt x="94399" y="55880"/>
                  </a:lnTo>
                  <a:lnTo>
                    <a:pt x="93103" y="55880"/>
                  </a:lnTo>
                  <a:lnTo>
                    <a:pt x="88036" y="60960"/>
                  </a:lnTo>
                  <a:lnTo>
                    <a:pt x="85255" y="63500"/>
                  </a:lnTo>
                  <a:lnTo>
                    <a:pt x="83756" y="63500"/>
                  </a:lnTo>
                  <a:lnTo>
                    <a:pt x="79273" y="67310"/>
                  </a:lnTo>
                  <a:lnTo>
                    <a:pt x="76111" y="71120"/>
                  </a:lnTo>
                  <a:lnTo>
                    <a:pt x="74422" y="72390"/>
                  </a:lnTo>
                  <a:lnTo>
                    <a:pt x="70497" y="74930"/>
                  </a:lnTo>
                  <a:lnTo>
                    <a:pt x="70015" y="76200"/>
                  </a:lnTo>
                  <a:lnTo>
                    <a:pt x="68491" y="78740"/>
                  </a:lnTo>
                  <a:lnTo>
                    <a:pt x="59055" y="87630"/>
                  </a:lnTo>
                  <a:lnTo>
                    <a:pt x="45948" y="104140"/>
                  </a:lnTo>
                  <a:lnTo>
                    <a:pt x="45631" y="104140"/>
                  </a:lnTo>
                  <a:lnTo>
                    <a:pt x="44411" y="105410"/>
                  </a:lnTo>
                  <a:lnTo>
                    <a:pt x="44018" y="106680"/>
                  </a:lnTo>
                  <a:lnTo>
                    <a:pt x="42583" y="109220"/>
                  </a:lnTo>
                  <a:lnTo>
                    <a:pt x="39535" y="111760"/>
                  </a:lnTo>
                  <a:lnTo>
                    <a:pt x="38011" y="115570"/>
                  </a:lnTo>
                  <a:lnTo>
                    <a:pt x="35953" y="116840"/>
                  </a:lnTo>
                  <a:lnTo>
                    <a:pt x="17094" y="154940"/>
                  </a:lnTo>
                  <a:lnTo>
                    <a:pt x="1435" y="219710"/>
                  </a:lnTo>
                  <a:lnTo>
                    <a:pt x="0" y="255270"/>
                  </a:lnTo>
                  <a:lnTo>
                    <a:pt x="1435" y="255270"/>
                  </a:lnTo>
                  <a:lnTo>
                    <a:pt x="1435" y="278130"/>
                  </a:lnTo>
                  <a:lnTo>
                    <a:pt x="2959" y="278130"/>
                  </a:lnTo>
                  <a:lnTo>
                    <a:pt x="2959" y="287020"/>
                  </a:lnTo>
                  <a:lnTo>
                    <a:pt x="4483" y="287020"/>
                  </a:lnTo>
                  <a:lnTo>
                    <a:pt x="4483" y="293370"/>
                  </a:lnTo>
                  <a:lnTo>
                    <a:pt x="4991" y="293370"/>
                  </a:lnTo>
                  <a:lnTo>
                    <a:pt x="6007" y="290830"/>
                  </a:lnTo>
                  <a:lnTo>
                    <a:pt x="6007" y="285750"/>
                  </a:lnTo>
                  <a:lnTo>
                    <a:pt x="7531" y="279400"/>
                  </a:lnTo>
                  <a:lnTo>
                    <a:pt x="12103" y="278130"/>
                  </a:lnTo>
                  <a:lnTo>
                    <a:pt x="18199" y="275590"/>
                  </a:lnTo>
                  <a:lnTo>
                    <a:pt x="19723" y="274320"/>
                  </a:lnTo>
                  <a:lnTo>
                    <a:pt x="22771" y="271780"/>
                  </a:lnTo>
                  <a:lnTo>
                    <a:pt x="37909" y="264160"/>
                  </a:lnTo>
                  <a:lnTo>
                    <a:pt x="53632" y="257810"/>
                  </a:lnTo>
                  <a:lnTo>
                    <a:pt x="69913" y="251460"/>
                  </a:lnTo>
                  <a:lnTo>
                    <a:pt x="86779" y="246380"/>
                  </a:lnTo>
                  <a:lnTo>
                    <a:pt x="99606" y="241300"/>
                  </a:lnTo>
                  <a:lnTo>
                    <a:pt x="140119" y="229870"/>
                  </a:lnTo>
                  <a:lnTo>
                    <a:pt x="143167" y="226060"/>
                  </a:lnTo>
                  <a:lnTo>
                    <a:pt x="147739" y="223520"/>
                  </a:lnTo>
                  <a:lnTo>
                    <a:pt x="149021" y="221386"/>
                  </a:lnTo>
                  <a:lnTo>
                    <a:pt x="133896" y="224790"/>
                  </a:lnTo>
                  <a:lnTo>
                    <a:pt x="117449" y="229870"/>
                  </a:lnTo>
                  <a:lnTo>
                    <a:pt x="101269" y="233680"/>
                  </a:lnTo>
                  <a:lnTo>
                    <a:pt x="85255" y="238760"/>
                  </a:lnTo>
                  <a:lnTo>
                    <a:pt x="57061" y="248920"/>
                  </a:lnTo>
                  <a:lnTo>
                    <a:pt x="28867" y="261620"/>
                  </a:lnTo>
                  <a:lnTo>
                    <a:pt x="22771" y="266700"/>
                  </a:lnTo>
                  <a:lnTo>
                    <a:pt x="15151" y="270510"/>
                  </a:lnTo>
                  <a:lnTo>
                    <a:pt x="9055" y="274320"/>
                  </a:lnTo>
                  <a:lnTo>
                    <a:pt x="11569" y="264160"/>
                  </a:lnTo>
                  <a:lnTo>
                    <a:pt x="14389" y="255270"/>
                  </a:lnTo>
                  <a:lnTo>
                    <a:pt x="17195" y="245110"/>
                  </a:lnTo>
                  <a:lnTo>
                    <a:pt x="31927" y="208280"/>
                  </a:lnTo>
                  <a:lnTo>
                    <a:pt x="36487" y="199390"/>
                  </a:lnTo>
                  <a:lnTo>
                    <a:pt x="79349" y="204470"/>
                  </a:lnTo>
                  <a:lnTo>
                    <a:pt x="100990" y="208280"/>
                  </a:lnTo>
                  <a:lnTo>
                    <a:pt x="123355" y="209550"/>
                  </a:lnTo>
                  <a:lnTo>
                    <a:pt x="131368" y="210820"/>
                  </a:lnTo>
                  <a:lnTo>
                    <a:pt x="147993" y="212090"/>
                  </a:lnTo>
                  <a:lnTo>
                    <a:pt x="156883" y="213360"/>
                  </a:lnTo>
                  <a:lnTo>
                    <a:pt x="155359" y="214630"/>
                  </a:lnTo>
                  <a:lnTo>
                    <a:pt x="155359" y="215900"/>
                  </a:lnTo>
                  <a:lnTo>
                    <a:pt x="156883" y="214630"/>
                  </a:lnTo>
                  <a:lnTo>
                    <a:pt x="158991" y="213360"/>
                  </a:lnTo>
                  <a:lnTo>
                    <a:pt x="161264" y="210820"/>
                  </a:lnTo>
                  <a:lnTo>
                    <a:pt x="162979" y="209550"/>
                  </a:lnTo>
                  <a:lnTo>
                    <a:pt x="164160" y="209550"/>
                  </a:lnTo>
                  <a:lnTo>
                    <a:pt x="165442" y="208280"/>
                  </a:lnTo>
                  <a:lnTo>
                    <a:pt x="166738" y="207010"/>
                  </a:lnTo>
                  <a:lnTo>
                    <a:pt x="168262" y="205740"/>
                  </a:lnTo>
                  <a:lnTo>
                    <a:pt x="169075" y="205740"/>
                  </a:lnTo>
                  <a:lnTo>
                    <a:pt x="169976" y="204470"/>
                  </a:lnTo>
                  <a:lnTo>
                    <a:pt x="174028" y="201930"/>
                  </a:lnTo>
                  <a:lnTo>
                    <a:pt x="175171" y="200660"/>
                  </a:lnTo>
                  <a:lnTo>
                    <a:pt x="176453" y="199390"/>
                  </a:lnTo>
                  <a:lnTo>
                    <a:pt x="179781" y="196850"/>
                  </a:lnTo>
                  <a:lnTo>
                    <a:pt x="181267" y="195580"/>
                  </a:lnTo>
                  <a:lnTo>
                    <a:pt x="184073" y="194310"/>
                  </a:lnTo>
                  <a:lnTo>
                    <a:pt x="193522" y="187960"/>
                  </a:lnTo>
                  <a:lnTo>
                    <a:pt x="195402" y="186690"/>
                  </a:lnTo>
                  <a:lnTo>
                    <a:pt x="211747" y="177800"/>
                  </a:lnTo>
                  <a:lnTo>
                    <a:pt x="216814" y="175260"/>
                  </a:lnTo>
                  <a:lnTo>
                    <a:pt x="229476" y="168910"/>
                  </a:lnTo>
                  <a:lnTo>
                    <a:pt x="239382" y="165100"/>
                  </a:lnTo>
                  <a:lnTo>
                    <a:pt x="242227" y="163830"/>
                  </a:lnTo>
                  <a:lnTo>
                    <a:pt x="254152" y="160020"/>
                  </a:lnTo>
                  <a:lnTo>
                    <a:pt x="262102" y="157480"/>
                  </a:lnTo>
                  <a:lnTo>
                    <a:pt x="262331" y="157480"/>
                  </a:lnTo>
                  <a:lnTo>
                    <a:pt x="266293" y="156210"/>
                  </a:lnTo>
                  <a:lnTo>
                    <a:pt x="270243" y="154940"/>
                  </a:lnTo>
                  <a:lnTo>
                    <a:pt x="278142" y="152400"/>
                  </a:lnTo>
                  <a:lnTo>
                    <a:pt x="284137" y="146050"/>
                  </a:lnTo>
                  <a:lnTo>
                    <a:pt x="297853" y="130810"/>
                  </a:lnTo>
                  <a:lnTo>
                    <a:pt x="304711" y="124460"/>
                  </a:lnTo>
                  <a:lnTo>
                    <a:pt x="322326" y="109220"/>
                  </a:lnTo>
                  <a:lnTo>
                    <a:pt x="340525" y="92710"/>
                  </a:lnTo>
                  <a:lnTo>
                    <a:pt x="358711" y="78740"/>
                  </a:lnTo>
                  <a:lnTo>
                    <a:pt x="376339" y="63500"/>
                  </a:lnTo>
                  <a:lnTo>
                    <a:pt x="382435" y="64770"/>
                  </a:lnTo>
                  <a:lnTo>
                    <a:pt x="387007" y="68580"/>
                  </a:lnTo>
                  <a:lnTo>
                    <a:pt x="393103" y="71120"/>
                  </a:lnTo>
                  <a:lnTo>
                    <a:pt x="402259" y="77470"/>
                  </a:lnTo>
                  <a:lnTo>
                    <a:pt x="411581" y="83820"/>
                  </a:lnTo>
                  <a:lnTo>
                    <a:pt x="421170" y="88900"/>
                  </a:lnTo>
                  <a:lnTo>
                    <a:pt x="431203" y="95250"/>
                  </a:lnTo>
                  <a:lnTo>
                    <a:pt x="402907" y="105410"/>
                  </a:lnTo>
                  <a:lnTo>
                    <a:pt x="348043" y="130810"/>
                  </a:lnTo>
                  <a:lnTo>
                    <a:pt x="321475" y="144780"/>
                  </a:lnTo>
                  <a:lnTo>
                    <a:pt x="322986" y="144780"/>
                  </a:lnTo>
                  <a:lnTo>
                    <a:pt x="332638" y="143510"/>
                  </a:lnTo>
                  <a:lnTo>
                    <a:pt x="336715" y="142240"/>
                  </a:lnTo>
                  <a:lnTo>
                    <a:pt x="360502" y="129540"/>
                  </a:lnTo>
                  <a:lnTo>
                    <a:pt x="408076" y="106680"/>
                  </a:lnTo>
                  <a:lnTo>
                    <a:pt x="432727" y="96520"/>
                  </a:lnTo>
                  <a:lnTo>
                    <a:pt x="438823" y="100330"/>
                  </a:lnTo>
                  <a:lnTo>
                    <a:pt x="440347" y="101600"/>
                  </a:lnTo>
                  <a:close/>
                </a:path>
              </a:pathLst>
            </a:custGeom>
            <a:solidFill>
              <a:srgbClr val="FDE6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96815" y="2280684"/>
              <a:ext cx="429895" cy="340995"/>
            </a:xfrm>
            <a:custGeom>
              <a:avLst/>
              <a:gdLst/>
              <a:ahLst/>
              <a:cxnLst/>
              <a:rect l="l" t="t" r="r" b="b"/>
              <a:pathLst>
                <a:path w="429895" h="340994">
                  <a:moveTo>
                    <a:pt x="183416" y="340668"/>
                  </a:moveTo>
                  <a:lnTo>
                    <a:pt x="130722" y="335865"/>
                  </a:lnTo>
                  <a:lnTo>
                    <a:pt x="74444" y="316211"/>
                  </a:lnTo>
                  <a:lnTo>
                    <a:pt x="21201" y="281062"/>
                  </a:lnTo>
                  <a:lnTo>
                    <a:pt x="0" y="250082"/>
                  </a:lnTo>
                  <a:lnTo>
                    <a:pt x="1914" y="225247"/>
                  </a:lnTo>
                  <a:lnTo>
                    <a:pt x="18019" y="208531"/>
                  </a:lnTo>
                  <a:lnTo>
                    <a:pt x="39392" y="201911"/>
                  </a:lnTo>
                  <a:lnTo>
                    <a:pt x="54632" y="201911"/>
                  </a:lnTo>
                  <a:lnTo>
                    <a:pt x="85755" y="201244"/>
                  </a:lnTo>
                  <a:lnTo>
                    <a:pt x="124164" y="196577"/>
                  </a:lnTo>
                  <a:lnTo>
                    <a:pt x="169718" y="183909"/>
                  </a:lnTo>
                  <a:lnTo>
                    <a:pt x="222272" y="159239"/>
                  </a:lnTo>
                  <a:lnTo>
                    <a:pt x="274826" y="121282"/>
                  </a:lnTo>
                  <a:lnTo>
                    <a:pt x="310092" y="83039"/>
                  </a:lnTo>
                  <a:lnTo>
                    <a:pt x="333071" y="48225"/>
                  </a:lnTo>
                  <a:lnTo>
                    <a:pt x="348764" y="20555"/>
                  </a:lnTo>
                  <a:lnTo>
                    <a:pt x="364187" y="5596"/>
                  </a:lnTo>
                  <a:lnTo>
                    <a:pt x="386193" y="0"/>
                  </a:lnTo>
                  <a:lnTo>
                    <a:pt x="408566" y="10570"/>
                  </a:lnTo>
                  <a:lnTo>
                    <a:pt x="425086" y="44110"/>
                  </a:lnTo>
                  <a:lnTo>
                    <a:pt x="429536" y="107423"/>
                  </a:lnTo>
                  <a:lnTo>
                    <a:pt x="419624" y="166640"/>
                  </a:lnTo>
                  <a:lnTo>
                    <a:pt x="398154" y="215030"/>
                  </a:lnTo>
                  <a:lnTo>
                    <a:pt x="369295" y="253471"/>
                  </a:lnTo>
                  <a:lnTo>
                    <a:pt x="337218" y="282842"/>
                  </a:lnTo>
                  <a:lnTo>
                    <a:pt x="272491" y="320942"/>
                  </a:lnTo>
                  <a:lnTo>
                    <a:pt x="231135" y="334426"/>
                  </a:lnTo>
                  <a:lnTo>
                    <a:pt x="183416" y="340668"/>
                  </a:lnTo>
                  <a:close/>
                </a:path>
              </a:pathLst>
            </a:custGeom>
            <a:solidFill>
              <a:srgbClr val="F9C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96584" y="2293620"/>
              <a:ext cx="429895" cy="327660"/>
            </a:xfrm>
            <a:custGeom>
              <a:avLst/>
              <a:gdLst/>
              <a:ahLst/>
              <a:cxnLst/>
              <a:rect l="l" t="t" r="r" b="b"/>
              <a:pathLst>
                <a:path w="429895" h="327660">
                  <a:moveTo>
                    <a:pt x="323606" y="52070"/>
                  </a:moveTo>
                  <a:lnTo>
                    <a:pt x="324612" y="49530"/>
                  </a:lnTo>
                  <a:lnTo>
                    <a:pt x="326135" y="48260"/>
                  </a:lnTo>
                  <a:lnTo>
                    <a:pt x="327659" y="44450"/>
                  </a:lnTo>
                  <a:lnTo>
                    <a:pt x="341637" y="36830"/>
                  </a:lnTo>
                  <a:lnTo>
                    <a:pt x="356044" y="29210"/>
                  </a:lnTo>
                  <a:lnTo>
                    <a:pt x="370736" y="21590"/>
                  </a:lnTo>
                  <a:lnTo>
                    <a:pt x="385571" y="12700"/>
                  </a:lnTo>
                  <a:lnTo>
                    <a:pt x="391524" y="10160"/>
                  </a:lnTo>
                  <a:lnTo>
                    <a:pt x="404002" y="2540"/>
                  </a:lnTo>
                  <a:lnTo>
                    <a:pt x="409955" y="0"/>
                  </a:lnTo>
                  <a:lnTo>
                    <a:pt x="411479" y="0"/>
                  </a:lnTo>
                  <a:lnTo>
                    <a:pt x="413003" y="2540"/>
                  </a:lnTo>
                  <a:lnTo>
                    <a:pt x="414527" y="3810"/>
                  </a:lnTo>
                  <a:lnTo>
                    <a:pt x="406907" y="6350"/>
                  </a:lnTo>
                  <a:lnTo>
                    <a:pt x="399287" y="11430"/>
                  </a:lnTo>
                  <a:lnTo>
                    <a:pt x="393191" y="13970"/>
                  </a:lnTo>
                  <a:lnTo>
                    <a:pt x="357377" y="34290"/>
                  </a:lnTo>
                  <a:lnTo>
                    <a:pt x="339613" y="43180"/>
                  </a:lnTo>
                  <a:lnTo>
                    <a:pt x="323606" y="52070"/>
                  </a:lnTo>
                  <a:close/>
                </a:path>
                <a:path w="429895" h="327660">
                  <a:moveTo>
                    <a:pt x="281939" y="101600"/>
                  </a:moveTo>
                  <a:lnTo>
                    <a:pt x="291083" y="92710"/>
                  </a:lnTo>
                  <a:lnTo>
                    <a:pt x="304561" y="87630"/>
                  </a:lnTo>
                  <a:lnTo>
                    <a:pt x="330945" y="78740"/>
                  </a:lnTo>
                  <a:lnTo>
                    <a:pt x="344423" y="73660"/>
                  </a:lnTo>
                  <a:lnTo>
                    <a:pt x="360163" y="67310"/>
                  </a:lnTo>
                  <a:lnTo>
                    <a:pt x="390501" y="52070"/>
                  </a:lnTo>
                  <a:lnTo>
                    <a:pt x="405383" y="43180"/>
                  </a:lnTo>
                  <a:lnTo>
                    <a:pt x="414527" y="38100"/>
                  </a:lnTo>
                  <a:lnTo>
                    <a:pt x="420623" y="34290"/>
                  </a:lnTo>
                  <a:lnTo>
                    <a:pt x="420623" y="29210"/>
                  </a:lnTo>
                  <a:lnTo>
                    <a:pt x="422147" y="25400"/>
                  </a:lnTo>
                  <a:lnTo>
                    <a:pt x="422147" y="20320"/>
                  </a:lnTo>
                  <a:lnTo>
                    <a:pt x="423672" y="26670"/>
                  </a:lnTo>
                  <a:lnTo>
                    <a:pt x="423850" y="26670"/>
                  </a:lnTo>
                  <a:lnTo>
                    <a:pt x="425267" y="31750"/>
                  </a:lnTo>
                  <a:lnTo>
                    <a:pt x="427191" y="41910"/>
                  </a:lnTo>
                  <a:lnTo>
                    <a:pt x="419099" y="41910"/>
                  </a:lnTo>
                  <a:lnTo>
                    <a:pt x="413003" y="44450"/>
                  </a:lnTo>
                  <a:lnTo>
                    <a:pt x="405383" y="49530"/>
                  </a:lnTo>
                  <a:lnTo>
                    <a:pt x="399287" y="54610"/>
                  </a:lnTo>
                  <a:lnTo>
                    <a:pt x="386452" y="62230"/>
                  </a:lnTo>
                  <a:lnTo>
                    <a:pt x="373189" y="68580"/>
                  </a:lnTo>
                  <a:lnTo>
                    <a:pt x="359640" y="74930"/>
                  </a:lnTo>
                  <a:lnTo>
                    <a:pt x="345947" y="80010"/>
                  </a:lnTo>
                  <a:lnTo>
                    <a:pt x="329945" y="86360"/>
                  </a:lnTo>
                  <a:lnTo>
                    <a:pt x="281939" y="101600"/>
                  </a:lnTo>
                  <a:close/>
                </a:path>
                <a:path w="429895" h="327660">
                  <a:moveTo>
                    <a:pt x="401161" y="195580"/>
                  </a:moveTo>
                  <a:lnTo>
                    <a:pt x="358139" y="195580"/>
                  </a:lnTo>
                  <a:lnTo>
                    <a:pt x="361568" y="189230"/>
                  </a:lnTo>
                  <a:lnTo>
                    <a:pt x="371855" y="166370"/>
                  </a:lnTo>
                  <a:lnTo>
                    <a:pt x="378428" y="154940"/>
                  </a:lnTo>
                  <a:lnTo>
                    <a:pt x="384428" y="143510"/>
                  </a:lnTo>
                  <a:lnTo>
                    <a:pt x="389858" y="130810"/>
                  </a:lnTo>
                  <a:lnTo>
                    <a:pt x="394715" y="119380"/>
                  </a:lnTo>
                  <a:lnTo>
                    <a:pt x="383285" y="119380"/>
                  </a:lnTo>
                  <a:lnTo>
                    <a:pt x="360425" y="116840"/>
                  </a:lnTo>
                  <a:lnTo>
                    <a:pt x="396239" y="116840"/>
                  </a:lnTo>
                  <a:lnTo>
                    <a:pt x="409955" y="80010"/>
                  </a:lnTo>
                  <a:lnTo>
                    <a:pt x="412241" y="69850"/>
                  </a:lnTo>
                  <a:lnTo>
                    <a:pt x="414527" y="60960"/>
                  </a:lnTo>
                  <a:lnTo>
                    <a:pt x="416813" y="50800"/>
                  </a:lnTo>
                  <a:lnTo>
                    <a:pt x="419099" y="41910"/>
                  </a:lnTo>
                  <a:lnTo>
                    <a:pt x="427191" y="41910"/>
                  </a:lnTo>
                  <a:lnTo>
                    <a:pt x="427672" y="44450"/>
                  </a:lnTo>
                  <a:lnTo>
                    <a:pt x="429220" y="59690"/>
                  </a:lnTo>
                  <a:lnTo>
                    <a:pt x="429650" y="73660"/>
                  </a:lnTo>
                  <a:lnTo>
                    <a:pt x="429767" y="93980"/>
                  </a:lnTo>
                  <a:lnTo>
                    <a:pt x="420544" y="148590"/>
                  </a:lnTo>
                  <a:lnTo>
                    <a:pt x="419100" y="153670"/>
                  </a:lnTo>
                  <a:lnTo>
                    <a:pt x="418250" y="156210"/>
                  </a:lnTo>
                  <a:lnTo>
                    <a:pt x="401161" y="195580"/>
                  </a:lnTo>
                  <a:close/>
                </a:path>
                <a:path w="429895" h="327660">
                  <a:moveTo>
                    <a:pt x="71556" y="269240"/>
                  </a:moveTo>
                  <a:lnTo>
                    <a:pt x="64007" y="269240"/>
                  </a:lnTo>
                  <a:lnTo>
                    <a:pt x="81367" y="252730"/>
                  </a:lnTo>
                  <a:lnTo>
                    <a:pt x="98869" y="237490"/>
                  </a:lnTo>
                  <a:lnTo>
                    <a:pt x="116085" y="220980"/>
                  </a:lnTo>
                  <a:lnTo>
                    <a:pt x="132587" y="204470"/>
                  </a:lnTo>
                  <a:lnTo>
                    <a:pt x="139207" y="196850"/>
                  </a:lnTo>
                  <a:lnTo>
                    <a:pt x="151875" y="182880"/>
                  </a:lnTo>
                  <a:lnTo>
                    <a:pt x="158495" y="173990"/>
                  </a:lnTo>
                  <a:lnTo>
                    <a:pt x="173640" y="168910"/>
                  </a:lnTo>
                  <a:lnTo>
                    <a:pt x="189356" y="162560"/>
                  </a:lnTo>
                  <a:lnTo>
                    <a:pt x="205644" y="154940"/>
                  </a:lnTo>
                  <a:lnTo>
                    <a:pt x="209957" y="152400"/>
                  </a:lnTo>
                  <a:lnTo>
                    <a:pt x="220980" y="147320"/>
                  </a:lnTo>
                  <a:lnTo>
                    <a:pt x="222504" y="146050"/>
                  </a:lnTo>
                  <a:lnTo>
                    <a:pt x="228600" y="142240"/>
                  </a:lnTo>
                  <a:lnTo>
                    <a:pt x="230124" y="140970"/>
                  </a:lnTo>
                  <a:lnTo>
                    <a:pt x="233172" y="139700"/>
                  </a:lnTo>
                  <a:lnTo>
                    <a:pt x="234260" y="138430"/>
                  </a:lnTo>
                  <a:lnTo>
                    <a:pt x="236220" y="137160"/>
                  </a:lnTo>
                  <a:lnTo>
                    <a:pt x="237744" y="135890"/>
                  </a:lnTo>
                  <a:lnTo>
                    <a:pt x="238252" y="135890"/>
                  </a:lnTo>
                  <a:lnTo>
                    <a:pt x="240791" y="134620"/>
                  </a:lnTo>
                  <a:lnTo>
                    <a:pt x="242316" y="133350"/>
                  </a:lnTo>
                  <a:lnTo>
                    <a:pt x="243332" y="132080"/>
                  </a:lnTo>
                  <a:lnTo>
                    <a:pt x="244601" y="132080"/>
                  </a:lnTo>
                  <a:lnTo>
                    <a:pt x="246888" y="130810"/>
                  </a:lnTo>
                  <a:lnTo>
                    <a:pt x="248412" y="128270"/>
                  </a:lnTo>
                  <a:lnTo>
                    <a:pt x="251460" y="127000"/>
                  </a:lnTo>
                  <a:lnTo>
                    <a:pt x="252984" y="125730"/>
                  </a:lnTo>
                  <a:lnTo>
                    <a:pt x="256032" y="124460"/>
                  </a:lnTo>
                  <a:lnTo>
                    <a:pt x="261958" y="118110"/>
                  </a:lnTo>
                  <a:lnTo>
                    <a:pt x="262236" y="118110"/>
                  </a:lnTo>
                  <a:lnTo>
                    <a:pt x="265176" y="116840"/>
                  </a:lnTo>
                  <a:lnTo>
                    <a:pt x="269748" y="111760"/>
                  </a:lnTo>
                  <a:lnTo>
                    <a:pt x="272796" y="110490"/>
                  </a:lnTo>
                  <a:lnTo>
                    <a:pt x="275843" y="107950"/>
                  </a:lnTo>
                  <a:lnTo>
                    <a:pt x="275843" y="109220"/>
                  </a:lnTo>
                  <a:lnTo>
                    <a:pt x="284082" y="110490"/>
                  </a:lnTo>
                  <a:lnTo>
                    <a:pt x="309371" y="110490"/>
                  </a:lnTo>
                  <a:lnTo>
                    <a:pt x="331088" y="111760"/>
                  </a:lnTo>
                  <a:lnTo>
                    <a:pt x="360044" y="114300"/>
                  </a:lnTo>
                  <a:lnTo>
                    <a:pt x="272795" y="114300"/>
                  </a:lnTo>
                  <a:lnTo>
                    <a:pt x="269747" y="119380"/>
                  </a:lnTo>
                  <a:lnTo>
                    <a:pt x="265175" y="125730"/>
                  </a:lnTo>
                  <a:lnTo>
                    <a:pt x="259079" y="130810"/>
                  </a:lnTo>
                  <a:lnTo>
                    <a:pt x="264104" y="134620"/>
                  </a:lnTo>
                  <a:lnTo>
                    <a:pt x="256031" y="134620"/>
                  </a:lnTo>
                  <a:lnTo>
                    <a:pt x="246887" y="142240"/>
                  </a:lnTo>
                  <a:lnTo>
                    <a:pt x="240791" y="146050"/>
                  </a:lnTo>
                  <a:lnTo>
                    <a:pt x="243450" y="149860"/>
                  </a:lnTo>
                  <a:lnTo>
                    <a:pt x="234695" y="149860"/>
                  </a:lnTo>
                  <a:lnTo>
                    <a:pt x="233171" y="151130"/>
                  </a:lnTo>
                  <a:lnTo>
                    <a:pt x="231647" y="151130"/>
                  </a:lnTo>
                  <a:lnTo>
                    <a:pt x="230123" y="153670"/>
                  </a:lnTo>
                  <a:lnTo>
                    <a:pt x="222503" y="157480"/>
                  </a:lnTo>
                  <a:lnTo>
                    <a:pt x="207263" y="163830"/>
                  </a:lnTo>
                  <a:lnTo>
                    <a:pt x="207263" y="165100"/>
                  </a:lnTo>
                  <a:lnTo>
                    <a:pt x="204215" y="165100"/>
                  </a:lnTo>
                  <a:lnTo>
                    <a:pt x="198119" y="166370"/>
                  </a:lnTo>
                  <a:lnTo>
                    <a:pt x="193547" y="168910"/>
                  </a:lnTo>
                  <a:lnTo>
                    <a:pt x="187451" y="170180"/>
                  </a:lnTo>
                  <a:lnTo>
                    <a:pt x="175259" y="170180"/>
                  </a:lnTo>
                  <a:lnTo>
                    <a:pt x="173735" y="171450"/>
                  </a:lnTo>
                  <a:lnTo>
                    <a:pt x="182879" y="171450"/>
                  </a:lnTo>
                  <a:lnTo>
                    <a:pt x="178307" y="172720"/>
                  </a:lnTo>
                  <a:lnTo>
                    <a:pt x="172211" y="173990"/>
                  </a:lnTo>
                  <a:lnTo>
                    <a:pt x="166115" y="173990"/>
                  </a:lnTo>
                  <a:lnTo>
                    <a:pt x="157876" y="184150"/>
                  </a:lnTo>
                  <a:lnTo>
                    <a:pt x="140826" y="201930"/>
                  </a:lnTo>
                  <a:lnTo>
                    <a:pt x="132587" y="210820"/>
                  </a:lnTo>
                  <a:lnTo>
                    <a:pt x="117466" y="226060"/>
                  </a:lnTo>
                  <a:lnTo>
                    <a:pt x="101917" y="241300"/>
                  </a:lnTo>
                  <a:lnTo>
                    <a:pt x="86082" y="256540"/>
                  </a:lnTo>
                  <a:lnTo>
                    <a:pt x="71556" y="269240"/>
                  </a:lnTo>
                  <a:close/>
                </a:path>
                <a:path w="429895" h="327660">
                  <a:moveTo>
                    <a:pt x="396239" y="116840"/>
                  </a:moveTo>
                  <a:lnTo>
                    <a:pt x="348995" y="116840"/>
                  </a:lnTo>
                  <a:lnTo>
                    <a:pt x="337303" y="115570"/>
                  </a:lnTo>
                  <a:lnTo>
                    <a:pt x="286511" y="115570"/>
                  </a:lnTo>
                  <a:lnTo>
                    <a:pt x="279653" y="114300"/>
                  </a:lnTo>
                  <a:lnTo>
                    <a:pt x="360044" y="114300"/>
                  </a:lnTo>
                  <a:lnTo>
                    <a:pt x="374522" y="115570"/>
                  </a:lnTo>
                  <a:lnTo>
                    <a:pt x="396239" y="116840"/>
                  </a:lnTo>
                  <a:close/>
                </a:path>
                <a:path w="429895" h="327660">
                  <a:moveTo>
                    <a:pt x="354185" y="254000"/>
                  </a:moveTo>
                  <a:lnTo>
                    <a:pt x="298703" y="254000"/>
                  </a:lnTo>
                  <a:lnTo>
                    <a:pt x="321563" y="238760"/>
                  </a:lnTo>
                  <a:lnTo>
                    <a:pt x="332184" y="229870"/>
                  </a:lnTo>
                  <a:lnTo>
                    <a:pt x="341375" y="220980"/>
                  </a:lnTo>
                  <a:lnTo>
                    <a:pt x="356615" y="199390"/>
                  </a:lnTo>
                  <a:lnTo>
                    <a:pt x="339470" y="187960"/>
                  </a:lnTo>
                  <a:lnTo>
                    <a:pt x="305180" y="167640"/>
                  </a:lnTo>
                  <a:lnTo>
                    <a:pt x="288035" y="156210"/>
                  </a:lnTo>
                  <a:lnTo>
                    <a:pt x="264032" y="140970"/>
                  </a:lnTo>
                  <a:lnTo>
                    <a:pt x="256031" y="134620"/>
                  </a:lnTo>
                  <a:lnTo>
                    <a:pt x="264104" y="134620"/>
                  </a:lnTo>
                  <a:lnTo>
                    <a:pt x="269128" y="138430"/>
                  </a:lnTo>
                  <a:lnTo>
                    <a:pt x="288654" y="151130"/>
                  </a:lnTo>
                  <a:lnTo>
                    <a:pt x="298703" y="157480"/>
                  </a:lnTo>
                  <a:lnTo>
                    <a:pt x="313562" y="167640"/>
                  </a:lnTo>
                  <a:lnTo>
                    <a:pt x="343280" y="185420"/>
                  </a:lnTo>
                  <a:lnTo>
                    <a:pt x="358139" y="195580"/>
                  </a:lnTo>
                  <a:lnTo>
                    <a:pt x="401161" y="195580"/>
                  </a:lnTo>
                  <a:lnTo>
                    <a:pt x="398405" y="201930"/>
                  </a:lnTo>
                  <a:lnTo>
                    <a:pt x="397764" y="201930"/>
                  </a:lnTo>
                  <a:lnTo>
                    <a:pt x="397418" y="203200"/>
                  </a:lnTo>
                  <a:lnTo>
                    <a:pt x="370922" y="237490"/>
                  </a:lnTo>
                  <a:lnTo>
                    <a:pt x="370332" y="238760"/>
                  </a:lnTo>
                  <a:lnTo>
                    <a:pt x="370038" y="238760"/>
                  </a:lnTo>
                  <a:lnTo>
                    <a:pt x="369527" y="240030"/>
                  </a:lnTo>
                  <a:lnTo>
                    <a:pt x="354185" y="254000"/>
                  </a:lnTo>
                  <a:close/>
                </a:path>
                <a:path w="429895" h="327660">
                  <a:moveTo>
                    <a:pt x="309899" y="288290"/>
                  </a:moveTo>
                  <a:lnTo>
                    <a:pt x="227075" y="288290"/>
                  </a:lnTo>
                  <a:lnTo>
                    <a:pt x="230123" y="287020"/>
                  </a:lnTo>
                  <a:lnTo>
                    <a:pt x="261937" y="274320"/>
                  </a:lnTo>
                  <a:lnTo>
                    <a:pt x="277486" y="265430"/>
                  </a:lnTo>
                  <a:lnTo>
                    <a:pt x="292607" y="256540"/>
                  </a:lnTo>
                  <a:lnTo>
                    <a:pt x="286321" y="240030"/>
                  </a:lnTo>
                  <a:lnTo>
                    <a:pt x="278891" y="222250"/>
                  </a:lnTo>
                  <a:lnTo>
                    <a:pt x="270319" y="205740"/>
                  </a:lnTo>
                  <a:lnTo>
                    <a:pt x="254626" y="179070"/>
                  </a:lnTo>
                  <a:lnTo>
                    <a:pt x="248221" y="168910"/>
                  </a:lnTo>
                  <a:lnTo>
                    <a:pt x="241530" y="160020"/>
                  </a:lnTo>
                  <a:lnTo>
                    <a:pt x="234695" y="149860"/>
                  </a:lnTo>
                  <a:lnTo>
                    <a:pt x="243450" y="149860"/>
                  </a:lnTo>
                  <a:lnTo>
                    <a:pt x="248769" y="157480"/>
                  </a:lnTo>
                  <a:lnTo>
                    <a:pt x="256603" y="170180"/>
                  </a:lnTo>
                  <a:lnTo>
                    <a:pt x="264151" y="181610"/>
                  </a:lnTo>
                  <a:lnTo>
                    <a:pt x="271271" y="194310"/>
                  </a:lnTo>
                  <a:lnTo>
                    <a:pt x="286130" y="223520"/>
                  </a:lnTo>
                  <a:lnTo>
                    <a:pt x="293131" y="238760"/>
                  </a:lnTo>
                  <a:lnTo>
                    <a:pt x="298703" y="254000"/>
                  </a:lnTo>
                  <a:lnTo>
                    <a:pt x="354185" y="254000"/>
                  </a:lnTo>
                  <a:lnTo>
                    <a:pt x="337450" y="269240"/>
                  </a:lnTo>
                  <a:lnTo>
                    <a:pt x="335895" y="270510"/>
                  </a:lnTo>
                  <a:lnTo>
                    <a:pt x="334932" y="270510"/>
                  </a:lnTo>
                  <a:lnTo>
                    <a:pt x="309899" y="288290"/>
                  </a:lnTo>
                  <a:close/>
                </a:path>
                <a:path w="429895" h="327660">
                  <a:moveTo>
                    <a:pt x="293536" y="297180"/>
                  </a:moveTo>
                  <a:lnTo>
                    <a:pt x="179831" y="297180"/>
                  </a:lnTo>
                  <a:lnTo>
                    <a:pt x="202501" y="294640"/>
                  </a:lnTo>
                  <a:lnTo>
                    <a:pt x="213478" y="292100"/>
                  </a:lnTo>
                  <a:lnTo>
                    <a:pt x="224027" y="290830"/>
                  </a:lnTo>
                  <a:lnTo>
                    <a:pt x="220622" y="278130"/>
                  </a:lnTo>
                  <a:lnTo>
                    <a:pt x="217360" y="265430"/>
                  </a:lnTo>
                  <a:lnTo>
                    <a:pt x="209597" y="227330"/>
                  </a:lnTo>
                  <a:lnTo>
                    <a:pt x="205739" y="191770"/>
                  </a:lnTo>
                  <a:lnTo>
                    <a:pt x="204858" y="184150"/>
                  </a:lnTo>
                  <a:lnTo>
                    <a:pt x="204406" y="177800"/>
                  </a:lnTo>
                  <a:lnTo>
                    <a:pt x="204281" y="173990"/>
                  </a:lnTo>
                  <a:lnTo>
                    <a:pt x="204215" y="165100"/>
                  </a:lnTo>
                  <a:lnTo>
                    <a:pt x="207263" y="165100"/>
                  </a:lnTo>
                  <a:lnTo>
                    <a:pt x="207263" y="172720"/>
                  </a:lnTo>
                  <a:lnTo>
                    <a:pt x="208787" y="177800"/>
                  </a:lnTo>
                  <a:lnTo>
                    <a:pt x="210788" y="205740"/>
                  </a:lnTo>
                  <a:lnTo>
                    <a:pt x="214502" y="233680"/>
                  </a:lnTo>
                  <a:lnTo>
                    <a:pt x="219932" y="261620"/>
                  </a:lnTo>
                  <a:lnTo>
                    <a:pt x="227075" y="288290"/>
                  </a:lnTo>
                  <a:lnTo>
                    <a:pt x="309899" y="288290"/>
                  </a:lnTo>
                  <a:lnTo>
                    <a:pt x="306323" y="290830"/>
                  </a:lnTo>
                  <a:lnTo>
                    <a:pt x="293536" y="297180"/>
                  </a:lnTo>
                  <a:close/>
                </a:path>
                <a:path w="429895" h="327660">
                  <a:moveTo>
                    <a:pt x="182879" y="171450"/>
                  </a:moveTo>
                  <a:lnTo>
                    <a:pt x="176783" y="171450"/>
                  </a:lnTo>
                  <a:lnTo>
                    <a:pt x="178307" y="170180"/>
                  </a:lnTo>
                  <a:lnTo>
                    <a:pt x="187451" y="170180"/>
                  </a:lnTo>
                  <a:lnTo>
                    <a:pt x="182879" y="171450"/>
                  </a:lnTo>
                  <a:close/>
                </a:path>
                <a:path w="429895" h="327660">
                  <a:moveTo>
                    <a:pt x="143444" y="292100"/>
                  </a:moveTo>
                  <a:lnTo>
                    <a:pt x="138683" y="292100"/>
                  </a:lnTo>
                  <a:lnTo>
                    <a:pt x="140636" y="271780"/>
                  </a:lnTo>
                  <a:lnTo>
                    <a:pt x="144017" y="252730"/>
                  </a:lnTo>
                  <a:lnTo>
                    <a:pt x="148542" y="232410"/>
                  </a:lnTo>
                  <a:lnTo>
                    <a:pt x="153923" y="214630"/>
                  </a:lnTo>
                  <a:lnTo>
                    <a:pt x="156471" y="204470"/>
                  </a:lnTo>
                  <a:lnTo>
                    <a:pt x="159448" y="194310"/>
                  </a:lnTo>
                  <a:lnTo>
                    <a:pt x="162710" y="184150"/>
                  </a:lnTo>
                  <a:lnTo>
                    <a:pt x="166115" y="173990"/>
                  </a:lnTo>
                  <a:lnTo>
                    <a:pt x="172211" y="173990"/>
                  </a:lnTo>
                  <a:lnTo>
                    <a:pt x="162543" y="203200"/>
                  </a:lnTo>
                  <a:lnTo>
                    <a:pt x="154304" y="232410"/>
                  </a:lnTo>
                  <a:lnTo>
                    <a:pt x="147780" y="262890"/>
                  </a:lnTo>
                  <a:lnTo>
                    <a:pt x="143444" y="292100"/>
                  </a:lnTo>
                  <a:close/>
                </a:path>
                <a:path w="429895" h="327660">
                  <a:moveTo>
                    <a:pt x="9143" y="238760"/>
                  </a:moveTo>
                  <a:lnTo>
                    <a:pt x="7619" y="238760"/>
                  </a:lnTo>
                  <a:lnTo>
                    <a:pt x="31337" y="226060"/>
                  </a:lnTo>
                  <a:lnTo>
                    <a:pt x="54482" y="213360"/>
                  </a:lnTo>
                  <a:lnTo>
                    <a:pt x="77057" y="200660"/>
                  </a:lnTo>
                  <a:lnTo>
                    <a:pt x="99059" y="186690"/>
                  </a:lnTo>
                  <a:lnTo>
                    <a:pt x="105155" y="186690"/>
                  </a:lnTo>
                  <a:lnTo>
                    <a:pt x="109727" y="185420"/>
                  </a:lnTo>
                  <a:lnTo>
                    <a:pt x="115823" y="185420"/>
                  </a:lnTo>
                  <a:lnTo>
                    <a:pt x="89511" y="200660"/>
                  </a:lnTo>
                  <a:lnTo>
                    <a:pt x="63055" y="214630"/>
                  </a:lnTo>
                  <a:lnTo>
                    <a:pt x="36313" y="227330"/>
                  </a:lnTo>
                  <a:lnTo>
                    <a:pt x="9143" y="238760"/>
                  </a:lnTo>
                  <a:close/>
                </a:path>
                <a:path w="429895" h="327660">
                  <a:moveTo>
                    <a:pt x="178307" y="327660"/>
                  </a:moveTo>
                  <a:lnTo>
                    <a:pt x="165110" y="326390"/>
                  </a:lnTo>
                  <a:lnTo>
                    <a:pt x="155448" y="325120"/>
                  </a:lnTo>
                  <a:lnTo>
                    <a:pt x="149650" y="325120"/>
                  </a:lnTo>
                  <a:lnTo>
                    <a:pt x="128206" y="321310"/>
                  </a:lnTo>
                  <a:lnTo>
                    <a:pt x="101798" y="313690"/>
                  </a:lnTo>
                  <a:lnTo>
                    <a:pt x="82392" y="306070"/>
                  </a:lnTo>
                  <a:lnTo>
                    <a:pt x="79248" y="303530"/>
                  </a:lnTo>
                  <a:lnTo>
                    <a:pt x="74676" y="302260"/>
                  </a:lnTo>
                  <a:lnTo>
                    <a:pt x="73152" y="300990"/>
                  </a:lnTo>
                  <a:lnTo>
                    <a:pt x="66054" y="297180"/>
                  </a:lnTo>
                  <a:lnTo>
                    <a:pt x="59865" y="293370"/>
                  </a:lnTo>
                  <a:lnTo>
                    <a:pt x="59436" y="293370"/>
                  </a:lnTo>
                  <a:lnTo>
                    <a:pt x="57435" y="292100"/>
                  </a:lnTo>
                  <a:lnTo>
                    <a:pt x="52460" y="289560"/>
                  </a:lnTo>
                  <a:lnTo>
                    <a:pt x="51816" y="288290"/>
                  </a:lnTo>
                  <a:lnTo>
                    <a:pt x="48757" y="287020"/>
                  </a:lnTo>
                  <a:lnTo>
                    <a:pt x="47244" y="285750"/>
                  </a:lnTo>
                  <a:lnTo>
                    <a:pt x="41637" y="283210"/>
                  </a:lnTo>
                  <a:lnTo>
                    <a:pt x="40368" y="281940"/>
                  </a:lnTo>
                  <a:lnTo>
                    <a:pt x="39624" y="280670"/>
                  </a:lnTo>
                  <a:lnTo>
                    <a:pt x="39156" y="280670"/>
                  </a:lnTo>
                  <a:lnTo>
                    <a:pt x="32465" y="275590"/>
                  </a:lnTo>
                  <a:lnTo>
                    <a:pt x="31714" y="275590"/>
                  </a:lnTo>
                  <a:lnTo>
                    <a:pt x="24562" y="269240"/>
                  </a:lnTo>
                  <a:lnTo>
                    <a:pt x="15722" y="260350"/>
                  </a:lnTo>
                  <a:lnTo>
                    <a:pt x="10668" y="254000"/>
                  </a:lnTo>
                  <a:lnTo>
                    <a:pt x="9485" y="252730"/>
                  </a:lnTo>
                  <a:lnTo>
                    <a:pt x="6096" y="248920"/>
                  </a:lnTo>
                  <a:lnTo>
                    <a:pt x="6096" y="247650"/>
                  </a:lnTo>
                  <a:lnTo>
                    <a:pt x="5720" y="247650"/>
                  </a:lnTo>
                  <a:lnTo>
                    <a:pt x="1524" y="236220"/>
                  </a:lnTo>
                  <a:lnTo>
                    <a:pt x="1524" y="234950"/>
                  </a:lnTo>
                  <a:lnTo>
                    <a:pt x="1143" y="234950"/>
                  </a:lnTo>
                  <a:lnTo>
                    <a:pt x="0" y="232410"/>
                  </a:lnTo>
                  <a:lnTo>
                    <a:pt x="4571" y="237490"/>
                  </a:lnTo>
                  <a:lnTo>
                    <a:pt x="7619" y="238760"/>
                  </a:lnTo>
                  <a:lnTo>
                    <a:pt x="9143" y="238760"/>
                  </a:lnTo>
                  <a:lnTo>
                    <a:pt x="19192" y="243840"/>
                  </a:lnTo>
                  <a:lnTo>
                    <a:pt x="38718" y="255270"/>
                  </a:lnTo>
                  <a:lnTo>
                    <a:pt x="48767" y="261620"/>
                  </a:lnTo>
                  <a:lnTo>
                    <a:pt x="53339" y="262890"/>
                  </a:lnTo>
                  <a:lnTo>
                    <a:pt x="59435" y="265430"/>
                  </a:lnTo>
                  <a:lnTo>
                    <a:pt x="64007" y="269240"/>
                  </a:lnTo>
                  <a:lnTo>
                    <a:pt x="71556" y="269240"/>
                  </a:lnTo>
                  <a:lnTo>
                    <a:pt x="120038" y="288290"/>
                  </a:lnTo>
                  <a:lnTo>
                    <a:pt x="137159" y="292100"/>
                  </a:lnTo>
                  <a:lnTo>
                    <a:pt x="143444" y="292100"/>
                  </a:lnTo>
                  <a:lnTo>
                    <a:pt x="143255" y="293370"/>
                  </a:lnTo>
                  <a:lnTo>
                    <a:pt x="161543" y="295910"/>
                  </a:lnTo>
                  <a:lnTo>
                    <a:pt x="170687" y="295910"/>
                  </a:lnTo>
                  <a:lnTo>
                    <a:pt x="179831" y="297180"/>
                  </a:lnTo>
                  <a:lnTo>
                    <a:pt x="293536" y="297180"/>
                  </a:lnTo>
                  <a:lnTo>
                    <a:pt x="280749" y="303530"/>
                  </a:lnTo>
                  <a:lnTo>
                    <a:pt x="251022" y="314960"/>
                  </a:lnTo>
                  <a:lnTo>
                    <a:pt x="246888" y="316230"/>
                  </a:lnTo>
                  <a:lnTo>
                    <a:pt x="246204" y="316230"/>
                  </a:lnTo>
                  <a:lnTo>
                    <a:pt x="218462" y="323850"/>
                  </a:lnTo>
                  <a:lnTo>
                    <a:pt x="214982" y="323850"/>
                  </a:lnTo>
                  <a:lnTo>
                    <a:pt x="178307" y="327660"/>
                  </a:lnTo>
                  <a:close/>
                </a:path>
              </a:pathLst>
            </a:custGeom>
            <a:solidFill>
              <a:srgbClr val="FDE6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929627" y="3833876"/>
            <a:ext cx="2214880" cy="2213610"/>
          </a:xfrm>
          <a:custGeom>
            <a:avLst/>
            <a:gdLst/>
            <a:ahLst/>
            <a:cxnLst/>
            <a:rect l="l" t="t" r="r" b="b"/>
            <a:pathLst>
              <a:path w="2214880" h="2213610">
                <a:moveTo>
                  <a:pt x="2214384" y="0"/>
                </a:moveTo>
                <a:lnTo>
                  <a:pt x="2200656" y="0"/>
                </a:lnTo>
                <a:lnTo>
                  <a:pt x="2200656" y="12700"/>
                </a:lnTo>
                <a:lnTo>
                  <a:pt x="2200656" y="2200910"/>
                </a:lnTo>
                <a:lnTo>
                  <a:pt x="12192" y="2200910"/>
                </a:lnTo>
                <a:lnTo>
                  <a:pt x="12192" y="12700"/>
                </a:lnTo>
                <a:lnTo>
                  <a:pt x="2200656" y="12700"/>
                </a:lnTo>
                <a:lnTo>
                  <a:pt x="2200656" y="0"/>
                </a:lnTo>
                <a:lnTo>
                  <a:pt x="0" y="0"/>
                </a:lnTo>
                <a:lnTo>
                  <a:pt x="0" y="12700"/>
                </a:lnTo>
                <a:lnTo>
                  <a:pt x="0" y="2200910"/>
                </a:lnTo>
                <a:lnTo>
                  <a:pt x="0" y="2207260"/>
                </a:lnTo>
                <a:lnTo>
                  <a:pt x="0" y="2213610"/>
                </a:lnTo>
                <a:lnTo>
                  <a:pt x="2214384" y="2213610"/>
                </a:lnTo>
                <a:lnTo>
                  <a:pt x="2214384" y="2207260"/>
                </a:lnTo>
                <a:lnTo>
                  <a:pt x="2214384" y="2201164"/>
                </a:lnTo>
                <a:lnTo>
                  <a:pt x="2206752" y="2201164"/>
                </a:lnTo>
                <a:lnTo>
                  <a:pt x="2206752" y="2200910"/>
                </a:lnTo>
                <a:lnTo>
                  <a:pt x="2214384" y="2200910"/>
                </a:lnTo>
                <a:lnTo>
                  <a:pt x="2214384" y="12700"/>
                </a:lnTo>
                <a:lnTo>
                  <a:pt x="2214384" y="0"/>
                </a:lnTo>
                <a:close/>
              </a:path>
            </a:pathLst>
          </a:custGeom>
          <a:solidFill>
            <a:srgbClr val="FFA8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90047" y="4390135"/>
            <a:ext cx="2212975" cy="2213610"/>
          </a:xfrm>
          <a:custGeom>
            <a:avLst/>
            <a:gdLst/>
            <a:ahLst/>
            <a:cxnLst/>
            <a:rect l="l" t="t" r="r" b="b"/>
            <a:pathLst>
              <a:path w="2212975" h="2213609">
                <a:moveTo>
                  <a:pt x="2212860" y="0"/>
                </a:moveTo>
                <a:lnTo>
                  <a:pt x="2200656" y="0"/>
                </a:lnTo>
                <a:lnTo>
                  <a:pt x="2200656" y="12700"/>
                </a:lnTo>
                <a:lnTo>
                  <a:pt x="2200656" y="2200910"/>
                </a:lnTo>
                <a:lnTo>
                  <a:pt x="12192" y="2200910"/>
                </a:lnTo>
                <a:lnTo>
                  <a:pt x="12192" y="12700"/>
                </a:lnTo>
                <a:lnTo>
                  <a:pt x="2200656" y="12700"/>
                </a:lnTo>
                <a:lnTo>
                  <a:pt x="2200656" y="0"/>
                </a:lnTo>
                <a:lnTo>
                  <a:pt x="0" y="0"/>
                </a:lnTo>
                <a:lnTo>
                  <a:pt x="0" y="12700"/>
                </a:lnTo>
                <a:lnTo>
                  <a:pt x="0" y="2200910"/>
                </a:lnTo>
                <a:lnTo>
                  <a:pt x="0" y="2207260"/>
                </a:lnTo>
                <a:lnTo>
                  <a:pt x="0" y="2213610"/>
                </a:lnTo>
                <a:lnTo>
                  <a:pt x="2212860" y="2213610"/>
                </a:lnTo>
                <a:lnTo>
                  <a:pt x="2212860" y="2207260"/>
                </a:lnTo>
                <a:lnTo>
                  <a:pt x="2212860" y="2201164"/>
                </a:lnTo>
                <a:lnTo>
                  <a:pt x="2206764" y="2201164"/>
                </a:lnTo>
                <a:lnTo>
                  <a:pt x="2206764" y="2200910"/>
                </a:lnTo>
                <a:lnTo>
                  <a:pt x="2212860" y="2200910"/>
                </a:lnTo>
                <a:lnTo>
                  <a:pt x="2212860" y="12700"/>
                </a:lnTo>
                <a:lnTo>
                  <a:pt x="2212860" y="0"/>
                </a:lnTo>
                <a:close/>
              </a:path>
            </a:pathLst>
          </a:custGeom>
          <a:solidFill>
            <a:srgbClr val="FFA8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9627" y="1264411"/>
            <a:ext cx="2214880" cy="2214880"/>
          </a:xfrm>
          <a:custGeom>
            <a:avLst/>
            <a:gdLst/>
            <a:ahLst/>
            <a:cxnLst/>
            <a:rect l="l" t="t" r="r" b="b"/>
            <a:pathLst>
              <a:path w="2214880" h="2214879">
                <a:moveTo>
                  <a:pt x="2214384" y="0"/>
                </a:moveTo>
                <a:lnTo>
                  <a:pt x="2200656" y="0"/>
                </a:lnTo>
                <a:lnTo>
                  <a:pt x="2200656" y="13970"/>
                </a:lnTo>
                <a:lnTo>
                  <a:pt x="2200656" y="2200910"/>
                </a:lnTo>
                <a:lnTo>
                  <a:pt x="12192" y="2200910"/>
                </a:lnTo>
                <a:lnTo>
                  <a:pt x="12192" y="13970"/>
                </a:lnTo>
                <a:lnTo>
                  <a:pt x="2200656" y="13970"/>
                </a:lnTo>
                <a:lnTo>
                  <a:pt x="2200656" y="0"/>
                </a:lnTo>
                <a:lnTo>
                  <a:pt x="0" y="0"/>
                </a:lnTo>
                <a:lnTo>
                  <a:pt x="0" y="13970"/>
                </a:lnTo>
                <a:lnTo>
                  <a:pt x="0" y="2200910"/>
                </a:lnTo>
                <a:lnTo>
                  <a:pt x="0" y="2207260"/>
                </a:lnTo>
                <a:lnTo>
                  <a:pt x="0" y="2214880"/>
                </a:lnTo>
                <a:lnTo>
                  <a:pt x="2214384" y="2214880"/>
                </a:lnTo>
                <a:lnTo>
                  <a:pt x="2214384" y="2207260"/>
                </a:lnTo>
                <a:lnTo>
                  <a:pt x="2214384" y="2201164"/>
                </a:lnTo>
                <a:lnTo>
                  <a:pt x="2206752" y="2201164"/>
                </a:lnTo>
                <a:lnTo>
                  <a:pt x="2206752" y="2200910"/>
                </a:lnTo>
                <a:lnTo>
                  <a:pt x="2214384" y="2200910"/>
                </a:lnTo>
                <a:lnTo>
                  <a:pt x="2214384" y="13970"/>
                </a:lnTo>
                <a:lnTo>
                  <a:pt x="2214384" y="0"/>
                </a:lnTo>
                <a:close/>
              </a:path>
            </a:pathLst>
          </a:custGeom>
          <a:solidFill>
            <a:srgbClr val="FFA8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01699" y="3830827"/>
            <a:ext cx="2212975" cy="2214880"/>
          </a:xfrm>
          <a:custGeom>
            <a:avLst/>
            <a:gdLst/>
            <a:ahLst/>
            <a:cxnLst/>
            <a:rect l="l" t="t" r="r" b="b"/>
            <a:pathLst>
              <a:path w="2212975" h="2214879">
                <a:moveTo>
                  <a:pt x="2212860" y="0"/>
                </a:moveTo>
                <a:lnTo>
                  <a:pt x="2200656" y="0"/>
                </a:lnTo>
                <a:lnTo>
                  <a:pt x="2200656" y="13970"/>
                </a:lnTo>
                <a:lnTo>
                  <a:pt x="2200656" y="2200910"/>
                </a:lnTo>
                <a:lnTo>
                  <a:pt x="12192" y="2200910"/>
                </a:lnTo>
                <a:lnTo>
                  <a:pt x="12192" y="13970"/>
                </a:lnTo>
                <a:lnTo>
                  <a:pt x="2200656" y="13970"/>
                </a:lnTo>
                <a:lnTo>
                  <a:pt x="2200656" y="0"/>
                </a:lnTo>
                <a:lnTo>
                  <a:pt x="0" y="0"/>
                </a:lnTo>
                <a:lnTo>
                  <a:pt x="0" y="13970"/>
                </a:lnTo>
                <a:lnTo>
                  <a:pt x="0" y="2200910"/>
                </a:lnTo>
                <a:lnTo>
                  <a:pt x="0" y="2207260"/>
                </a:lnTo>
                <a:lnTo>
                  <a:pt x="0" y="2214880"/>
                </a:lnTo>
                <a:lnTo>
                  <a:pt x="2212860" y="2214880"/>
                </a:lnTo>
                <a:lnTo>
                  <a:pt x="2212860" y="2207260"/>
                </a:lnTo>
                <a:lnTo>
                  <a:pt x="2212860" y="2201164"/>
                </a:lnTo>
                <a:lnTo>
                  <a:pt x="2206752" y="2201164"/>
                </a:lnTo>
                <a:lnTo>
                  <a:pt x="2206752" y="2200910"/>
                </a:lnTo>
                <a:lnTo>
                  <a:pt x="2212860" y="2200910"/>
                </a:lnTo>
                <a:lnTo>
                  <a:pt x="2212860" y="13970"/>
                </a:lnTo>
                <a:lnTo>
                  <a:pt x="2212860" y="0"/>
                </a:lnTo>
                <a:close/>
              </a:path>
            </a:pathLst>
          </a:custGeom>
          <a:solidFill>
            <a:srgbClr val="FFA8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01699" y="1261617"/>
            <a:ext cx="2212975" cy="2214880"/>
          </a:xfrm>
          <a:custGeom>
            <a:avLst/>
            <a:gdLst/>
            <a:ahLst/>
            <a:cxnLst/>
            <a:rect l="l" t="t" r="r" b="b"/>
            <a:pathLst>
              <a:path w="2212975" h="2214879">
                <a:moveTo>
                  <a:pt x="2212860" y="0"/>
                </a:moveTo>
                <a:lnTo>
                  <a:pt x="2200656" y="0"/>
                </a:lnTo>
                <a:lnTo>
                  <a:pt x="2200656" y="13970"/>
                </a:lnTo>
                <a:lnTo>
                  <a:pt x="2200656" y="2202180"/>
                </a:lnTo>
                <a:lnTo>
                  <a:pt x="12192" y="2202180"/>
                </a:lnTo>
                <a:lnTo>
                  <a:pt x="12192" y="13970"/>
                </a:lnTo>
                <a:lnTo>
                  <a:pt x="2200656" y="13970"/>
                </a:lnTo>
                <a:lnTo>
                  <a:pt x="2200656" y="0"/>
                </a:lnTo>
                <a:lnTo>
                  <a:pt x="0" y="0"/>
                </a:lnTo>
                <a:lnTo>
                  <a:pt x="0" y="13970"/>
                </a:lnTo>
                <a:lnTo>
                  <a:pt x="0" y="2202180"/>
                </a:lnTo>
                <a:lnTo>
                  <a:pt x="0" y="2208530"/>
                </a:lnTo>
                <a:lnTo>
                  <a:pt x="0" y="2214880"/>
                </a:lnTo>
                <a:lnTo>
                  <a:pt x="2212860" y="2214880"/>
                </a:lnTo>
                <a:lnTo>
                  <a:pt x="2212860" y="2208530"/>
                </a:lnTo>
                <a:lnTo>
                  <a:pt x="2212860" y="2202434"/>
                </a:lnTo>
                <a:lnTo>
                  <a:pt x="2206752" y="2202434"/>
                </a:lnTo>
                <a:lnTo>
                  <a:pt x="2206752" y="2202180"/>
                </a:lnTo>
                <a:lnTo>
                  <a:pt x="2212860" y="2202180"/>
                </a:lnTo>
                <a:lnTo>
                  <a:pt x="2212860" y="13970"/>
                </a:lnTo>
                <a:lnTo>
                  <a:pt x="2212860" y="0"/>
                </a:lnTo>
                <a:close/>
              </a:path>
            </a:pathLst>
          </a:custGeom>
          <a:solidFill>
            <a:srgbClr val="FFA8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04041" y="7123176"/>
            <a:ext cx="146494" cy="1493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5" dirty="0"/>
              <a:t>beclever.cc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84091" y="801624"/>
            <a:ext cx="3176270" cy="3176270"/>
            <a:chOff x="3784091" y="801624"/>
            <a:chExt cx="3176270" cy="3176270"/>
          </a:xfrm>
        </p:grpSpPr>
        <p:sp>
          <p:nvSpPr>
            <p:cNvPr id="3" name="object 3"/>
            <p:cNvSpPr/>
            <p:nvPr/>
          </p:nvSpPr>
          <p:spPr>
            <a:xfrm>
              <a:off x="3784091" y="801624"/>
              <a:ext cx="3176270" cy="3176270"/>
            </a:xfrm>
            <a:custGeom>
              <a:avLst/>
              <a:gdLst/>
              <a:ahLst/>
              <a:cxnLst/>
              <a:rect l="l" t="t" r="r" b="b"/>
              <a:pathLst>
                <a:path w="3176270" h="3176270">
                  <a:moveTo>
                    <a:pt x="3176016" y="3176016"/>
                  </a:moveTo>
                  <a:lnTo>
                    <a:pt x="0" y="3176016"/>
                  </a:lnTo>
                  <a:lnTo>
                    <a:pt x="0" y="0"/>
                  </a:lnTo>
                  <a:lnTo>
                    <a:pt x="3176016" y="0"/>
                  </a:lnTo>
                  <a:lnTo>
                    <a:pt x="3176016" y="3176016"/>
                  </a:lnTo>
                  <a:close/>
                </a:path>
              </a:pathLst>
            </a:custGeom>
            <a:solidFill>
              <a:srgbClr val="90E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84091" y="2605918"/>
              <a:ext cx="3176016" cy="13701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52971" y="1920740"/>
              <a:ext cx="161544" cy="1366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66943" y="3089148"/>
              <a:ext cx="109537" cy="914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59948" y="1607486"/>
              <a:ext cx="438912" cy="4346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7810" y="1618488"/>
              <a:ext cx="116609" cy="1051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03110" y="2203704"/>
              <a:ext cx="116609" cy="1051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85840" y="1438656"/>
              <a:ext cx="194310" cy="1584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55630" y="2371344"/>
              <a:ext cx="175759" cy="1508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60391" y="1354455"/>
              <a:ext cx="161544" cy="1360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74591" y="1291090"/>
              <a:ext cx="161544" cy="13606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24875" y="1625536"/>
              <a:ext cx="115395" cy="11387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97078" y="1082040"/>
              <a:ext cx="136731" cy="12192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82639" y="1089279"/>
              <a:ext cx="161544" cy="13606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429000" y="801624"/>
            <a:ext cx="3531361" cy="1803699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5"/>
              </a:spcBef>
            </a:pPr>
            <a:endParaRPr sz="6700" dirty="0"/>
          </a:p>
          <a:p>
            <a:pPr marL="998219">
              <a:lnSpc>
                <a:spcPct val="100000"/>
              </a:lnSpc>
            </a:pPr>
            <a:r>
              <a:rPr lang="kk-KZ" spc="-525" dirty="0"/>
              <a:t>КӨКТЕМ</a:t>
            </a:r>
            <a:endParaRPr spc="-525" dirty="0"/>
          </a:p>
        </p:txBody>
      </p:sp>
      <p:sp>
        <p:nvSpPr>
          <p:cNvPr id="18" name="object 18"/>
          <p:cNvSpPr/>
          <p:nvPr/>
        </p:nvSpPr>
        <p:spPr>
          <a:xfrm>
            <a:off x="929627" y="3833876"/>
            <a:ext cx="2214880" cy="2213610"/>
          </a:xfrm>
          <a:custGeom>
            <a:avLst/>
            <a:gdLst/>
            <a:ahLst/>
            <a:cxnLst/>
            <a:rect l="l" t="t" r="r" b="b"/>
            <a:pathLst>
              <a:path w="2214880" h="2213610">
                <a:moveTo>
                  <a:pt x="2214384" y="0"/>
                </a:moveTo>
                <a:lnTo>
                  <a:pt x="2200656" y="0"/>
                </a:lnTo>
                <a:lnTo>
                  <a:pt x="2200656" y="12700"/>
                </a:lnTo>
                <a:lnTo>
                  <a:pt x="2200656" y="2200910"/>
                </a:lnTo>
                <a:lnTo>
                  <a:pt x="12192" y="2200910"/>
                </a:lnTo>
                <a:lnTo>
                  <a:pt x="12192" y="12700"/>
                </a:lnTo>
                <a:lnTo>
                  <a:pt x="2200656" y="12700"/>
                </a:lnTo>
                <a:lnTo>
                  <a:pt x="2200656" y="0"/>
                </a:lnTo>
                <a:lnTo>
                  <a:pt x="0" y="0"/>
                </a:lnTo>
                <a:lnTo>
                  <a:pt x="0" y="12700"/>
                </a:lnTo>
                <a:lnTo>
                  <a:pt x="0" y="2200910"/>
                </a:lnTo>
                <a:lnTo>
                  <a:pt x="0" y="2207260"/>
                </a:lnTo>
                <a:lnTo>
                  <a:pt x="0" y="2213610"/>
                </a:lnTo>
                <a:lnTo>
                  <a:pt x="2214384" y="2213610"/>
                </a:lnTo>
                <a:lnTo>
                  <a:pt x="2214384" y="2207260"/>
                </a:lnTo>
                <a:lnTo>
                  <a:pt x="2214384" y="2201164"/>
                </a:lnTo>
                <a:lnTo>
                  <a:pt x="2206752" y="2201164"/>
                </a:lnTo>
                <a:lnTo>
                  <a:pt x="2206752" y="2200910"/>
                </a:lnTo>
                <a:lnTo>
                  <a:pt x="2214384" y="2200910"/>
                </a:lnTo>
                <a:lnTo>
                  <a:pt x="2214384" y="12700"/>
                </a:lnTo>
                <a:lnTo>
                  <a:pt x="2214384" y="0"/>
                </a:lnTo>
                <a:close/>
              </a:path>
            </a:pathLst>
          </a:custGeom>
          <a:solidFill>
            <a:srgbClr val="7BB5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0047" y="4390135"/>
            <a:ext cx="2212975" cy="2213610"/>
          </a:xfrm>
          <a:custGeom>
            <a:avLst/>
            <a:gdLst/>
            <a:ahLst/>
            <a:cxnLst/>
            <a:rect l="l" t="t" r="r" b="b"/>
            <a:pathLst>
              <a:path w="2212975" h="2213609">
                <a:moveTo>
                  <a:pt x="2212860" y="0"/>
                </a:moveTo>
                <a:lnTo>
                  <a:pt x="2200656" y="0"/>
                </a:lnTo>
                <a:lnTo>
                  <a:pt x="2200656" y="12700"/>
                </a:lnTo>
                <a:lnTo>
                  <a:pt x="2200656" y="2200910"/>
                </a:lnTo>
                <a:lnTo>
                  <a:pt x="12192" y="2200910"/>
                </a:lnTo>
                <a:lnTo>
                  <a:pt x="12192" y="12700"/>
                </a:lnTo>
                <a:lnTo>
                  <a:pt x="2200656" y="12700"/>
                </a:lnTo>
                <a:lnTo>
                  <a:pt x="2200656" y="0"/>
                </a:lnTo>
                <a:lnTo>
                  <a:pt x="0" y="0"/>
                </a:lnTo>
                <a:lnTo>
                  <a:pt x="0" y="12700"/>
                </a:lnTo>
                <a:lnTo>
                  <a:pt x="0" y="2200910"/>
                </a:lnTo>
                <a:lnTo>
                  <a:pt x="0" y="2207260"/>
                </a:lnTo>
                <a:lnTo>
                  <a:pt x="0" y="2213610"/>
                </a:lnTo>
                <a:lnTo>
                  <a:pt x="2212860" y="2213610"/>
                </a:lnTo>
                <a:lnTo>
                  <a:pt x="2212860" y="2207260"/>
                </a:lnTo>
                <a:lnTo>
                  <a:pt x="2212860" y="2201164"/>
                </a:lnTo>
                <a:lnTo>
                  <a:pt x="2206764" y="2201164"/>
                </a:lnTo>
                <a:lnTo>
                  <a:pt x="2206764" y="2200910"/>
                </a:lnTo>
                <a:lnTo>
                  <a:pt x="2212860" y="2200910"/>
                </a:lnTo>
                <a:lnTo>
                  <a:pt x="2212860" y="12700"/>
                </a:lnTo>
                <a:lnTo>
                  <a:pt x="2212860" y="0"/>
                </a:lnTo>
                <a:close/>
              </a:path>
            </a:pathLst>
          </a:custGeom>
          <a:solidFill>
            <a:srgbClr val="7BB5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9627" y="1264411"/>
            <a:ext cx="2214880" cy="2214880"/>
          </a:xfrm>
          <a:custGeom>
            <a:avLst/>
            <a:gdLst/>
            <a:ahLst/>
            <a:cxnLst/>
            <a:rect l="l" t="t" r="r" b="b"/>
            <a:pathLst>
              <a:path w="2214880" h="2214879">
                <a:moveTo>
                  <a:pt x="2214384" y="0"/>
                </a:moveTo>
                <a:lnTo>
                  <a:pt x="2200656" y="0"/>
                </a:lnTo>
                <a:lnTo>
                  <a:pt x="2200656" y="13970"/>
                </a:lnTo>
                <a:lnTo>
                  <a:pt x="2200656" y="2200910"/>
                </a:lnTo>
                <a:lnTo>
                  <a:pt x="12192" y="2200910"/>
                </a:lnTo>
                <a:lnTo>
                  <a:pt x="12192" y="13970"/>
                </a:lnTo>
                <a:lnTo>
                  <a:pt x="2200656" y="13970"/>
                </a:lnTo>
                <a:lnTo>
                  <a:pt x="2200656" y="0"/>
                </a:lnTo>
                <a:lnTo>
                  <a:pt x="0" y="0"/>
                </a:lnTo>
                <a:lnTo>
                  <a:pt x="0" y="13970"/>
                </a:lnTo>
                <a:lnTo>
                  <a:pt x="0" y="2200910"/>
                </a:lnTo>
                <a:lnTo>
                  <a:pt x="0" y="2207260"/>
                </a:lnTo>
                <a:lnTo>
                  <a:pt x="0" y="2214880"/>
                </a:lnTo>
                <a:lnTo>
                  <a:pt x="2214384" y="2214880"/>
                </a:lnTo>
                <a:lnTo>
                  <a:pt x="2214384" y="2207260"/>
                </a:lnTo>
                <a:lnTo>
                  <a:pt x="2214384" y="2201164"/>
                </a:lnTo>
                <a:lnTo>
                  <a:pt x="2206752" y="2201164"/>
                </a:lnTo>
                <a:lnTo>
                  <a:pt x="2206752" y="2200910"/>
                </a:lnTo>
                <a:lnTo>
                  <a:pt x="2214384" y="2200910"/>
                </a:lnTo>
                <a:lnTo>
                  <a:pt x="2214384" y="13970"/>
                </a:lnTo>
                <a:lnTo>
                  <a:pt x="2214384" y="0"/>
                </a:lnTo>
                <a:close/>
              </a:path>
            </a:pathLst>
          </a:custGeom>
          <a:solidFill>
            <a:srgbClr val="7BB5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1699" y="3830827"/>
            <a:ext cx="2212975" cy="2214880"/>
          </a:xfrm>
          <a:custGeom>
            <a:avLst/>
            <a:gdLst/>
            <a:ahLst/>
            <a:cxnLst/>
            <a:rect l="l" t="t" r="r" b="b"/>
            <a:pathLst>
              <a:path w="2212975" h="2214879">
                <a:moveTo>
                  <a:pt x="2212860" y="0"/>
                </a:moveTo>
                <a:lnTo>
                  <a:pt x="2200656" y="0"/>
                </a:lnTo>
                <a:lnTo>
                  <a:pt x="2200656" y="13970"/>
                </a:lnTo>
                <a:lnTo>
                  <a:pt x="2200656" y="2200910"/>
                </a:lnTo>
                <a:lnTo>
                  <a:pt x="12192" y="2200910"/>
                </a:lnTo>
                <a:lnTo>
                  <a:pt x="12192" y="13970"/>
                </a:lnTo>
                <a:lnTo>
                  <a:pt x="2200656" y="13970"/>
                </a:lnTo>
                <a:lnTo>
                  <a:pt x="2200656" y="0"/>
                </a:lnTo>
                <a:lnTo>
                  <a:pt x="0" y="0"/>
                </a:lnTo>
                <a:lnTo>
                  <a:pt x="0" y="13970"/>
                </a:lnTo>
                <a:lnTo>
                  <a:pt x="0" y="2200910"/>
                </a:lnTo>
                <a:lnTo>
                  <a:pt x="0" y="2207260"/>
                </a:lnTo>
                <a:lnTo>
                  <a:pt x="0" y="2214880"/>
                </a:lnTo>
                <a:lnTo>
                  <a:pt x="2212860" y="2214880"/>
                </a:lnTo>
                <a:lnTo>
                  <a:pt x="2212860" y="2207260"/>
                </a:lnTo>
                <a:lnTo>
                  <a:pt x="2212860" y="2201164"/>
                </a:lnTo>
                <a:lnTo>
                  <a:pt x="2206752" y="2201164"/>
                </a:lnTo>
                <a:lnTo>
                  <a:pt x="2206752" y="2200910"/>
                </a:lnTo>
                <a:lnTo>
                  <a:pt x="2212860" y="2200910"/>
                </a:lnTo>
                <a:lnTo>
                  <a:pt x="2212860" y="13970"/>
                </a:lnTo>
                <a:lnTo>
                  <a:pt x="2212860" y="0"/>
                </a:lnTo>
                <a:close/>
              </a:path>
            </a:pathLst>
          </a:custGeom>
          <a:solidFill>
            <a:srgbClr val="7BB5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1699" y="1261617"/>
            <a:ext cx="2212975" cy="2214880"/>
          </a:xfrm>
          <a:custGeom>
            <a:avLst/>
            <a:gdLst/>
            <a:ahLst/>
            <a:cxnLst/>
            <a:rect l="l" t="t" r="r" b="b"/>
            <a:pathLst>
              <a:path w="2212975" h="2214879">
                <a:moveTo>
                  <a:pt x="2212860" y="0"/>
                </a:moveTo>
                <a:lnTo>
                  <a:pt x="2200656" y="0"/>
                </a:lnTo>
                <a:lnTo>
                  <a:pt x="2200656" y="13970"/>
                </a:lnTo>
                <a:lnTo>
                  <a:pt x="2200656" y="2202180"/>
                </a:lnTo>
                <a:lnTo>
                  <a:pt x="12192" y="2202180"/>
                </a:lnTo>
                <a:lnTo>
                  <a:pt x="12192" y="13970"/>
                </a:lnTo>
                <a:lnTo>
                  <a:pt x="2200656" y="13970"/>
                </a:lnTo>
                <a:lnTo>
                  <a:pt x="2200656" y="0"/>
                </a:lnTo>
                <a:lnTo>
                  <a:pt x="0" y="0"/>
                </a:lnTo>
                <a:lnTo>
                  <a:pt x="0" y="13970"/>
                </a:lnTo>
                <a:lnTo>
                  <a:pt x="0" y="2202180"/>
                </a:lnTo>
                <a:lnTo>
                  <a:pt x="0" y="2208530"/>
                </a:lnTo>
                <a:lnTo>
                  <a:pt x="0" y="2214880"/>
                </a:lnTo>
                <a:lnTo>
                  <a:pt x="2212860" y="2214880"/>
                </a:lnTo>
                <a:lnTo>
                  <a:pt x="2212860" y="2208530"/>
                </a:lnTo>
                <a:lnTo>
                  <a:pt x="2212860" y="2202434"/>
                </a:lnTo>
                <a:lnTo>
                  <a:pt x="2206752" y="2202434"/>
                </a:lnTo>
                <a:lnTo>
                  <a:pt x="2206752" y="2202180"/>
                </a:lnTo>
                <a:lnTo>
                  <a:pt x="2212860" y="2202180"/>
                </a:lnTo>
                <a:lnTo>
                  <a:pt x="2212860" y="13970"/>
                </a:lnTo>
                <a:lnTo>
                  <a:pt x="2212860" y="0"/>
                </a:lnTo>
                <a:close/>
              </a:path>
            </a:pathLst>
          </a:custGeom>
          <a:solidFill>
            <a:srgbClr val="7BB5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04041" y="7123176"/>
            <a:ext cx="146494" cy="1493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5" dirty="0"/>
              <a:t>beclever.cc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41831" y="336296"/>
          <a:ext cx="8804274" cy="6603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1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0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0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00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939597"/>
                      </a:solidFill>
                      <a:prstDash val="solid"/>
                    </a:lnL>
                    <a:lnR w="12700">
                      <a:solidFill>
                        <a:srgbClr val="939597"/>
                      </a:solidFill>
                      <a:prstDash val="solid"/>
                    </a:lnR>
                    <a:lnT w="12700">
                      <a:solidFill>
                        <a:srgbClr val="939597"/>
                      </a:solidFill>
                      <a:prstDash val="solid"/>
                    </a:lnT>
                    <a:lnB w="19050">
                      <a:solidFill>
                        <a:srgbClr val="9395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39597"/>
                      </a:solidFill>
                      <a:prstDash val="solid"/>
                    </a:lnL>
                    <a:lnR w="12700">
                      <a:solidFill>
                        <a:srgbClr val="939597"/>
                      </a:solidFill>
                      <a:prstDash val="solid"/>
                    </a:lnR>
                    <a:lnT w="12700">
                      <a:solidFill>
                        <a:srgbClr val="939597"/>
                      </a:solidFill>
                      <a:prstDash val="solid"/>
                    </a:lnT>
                    <a:lnB w="19050">
                      <a:solidFill>
                        <a:srgbClr val="9395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39597"/>
                      </a:solidFill>
                      <a:prstDash val="solid"/>
                    </a:lnL>
                    <a:lnR w="12700">
                      <a:solidFill>
                        <a:srgbClr val="939597"/>
                      </a:solidFill>
                      <a:prstDash val="solid"/>
                    </a:lnR>
                    <a:lnT w="12700">
                      <a:solidFill>
                        <a:srgbClr val="939597"/>
                      </a:solidFill>
                      <a:prstDash val="solid"/>
                    </a:lnT>
                    <a:lnB w="19050">
                      <a:solidFill>
                        <a:srgbClr val="9395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39597"/>
                      </a:solidFill>
                      <a:prstDash val="solid"/>
                    </a:lnL>
                    <a:lnR w="12700">
                      <a:solidFill>
                        <a:srgbClr val="939597"/>
                      </a:solidFill>
                      <a:prstDash val="solid"/>
                    </a:lnR>
                    <a:lnT w="12700">
                      <a:solidFill>
                        <a:srgbClr val="939597"/>
                      </a:solidFill>
                      <a:prstDash val="solid"/>
                    </a:lnT>
                    <a:lnB w="19050">
                      <a:solidFill>
                        <a:srgbClr val="9395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14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939597"/>
                      </a:solidFill>
                      <a:prstDash val="solid"/>
                    </a:lnL>
                    <a:lnR w="12700">
                      <a:solidFill>
                        <a:srgbClr val="939597"/>
                      </a:solidFill>
                      <a:prstDash val="solid"/>
                    </a:lnR>
                    <a:lnT w="19050">
                      <a:solidFill>
                        <a:srgbClr val="939597"/>
                      </a:solidFill>
                      <a:prstDash val="solid"/>
                    </a:lnT>
                    <a:lnB w="19050">
                      <a:solidFill>
                        <a:srgbClr val="9395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39597"/>
                      </a:solidFill>
                      <a:prstDash val="solid"/>
                    </a:lnL>
                    <a:lnR w="12700">
                      <a:solidFill>
                        <a:srgbClr val="939597"/>
                      </a:solidFill>
                      <a:prstDash val="solid"/>
                    </a:lnR>
                    <a:lnT w="19050">
                      <a:solidFill>
                        <a:srgbClr val="939597"/>
                      </a:solidFill>
                      <a:prstDash val="solid"/>
                    </a:lnT>
                    <a:lnB w="19050">
                      <a:solidFill>
                        <a:srgbClr val="9395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39597"/>
                      </a:solidFill>
                      <a:prstDash val="solid"/>
                    </a:lnL>
                    <a:lnR w="12700">
                      <a:solidFill>
                        <a:srgbClr val="939597"/>
                      </a:solidFill>
                      <a:prstDash val="solid"/>
                    </a:lnR>
                    <a:lnT w="19050">
                      <a:solidFill>
                        <a:srgbClr val="939597"/>
                      </a:solidFill>
                      <a:prstDash val="solid"/>
                    </a:lnT>
                    <a:lnB w="19050">
                      <a:solidFill>
                        <a:srgbClr val="9395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39597"/>
                      </a:solidFill>
                      <a:prstDash val="solid"/>
                    </a:lnL>
                    <a:lnR w="12700">
                      <a:solidFill>
                        <a:srgbClr val="939597"/>
                      </a:solidFill>
                      <a:prstDash val="solid"/>
                    </a:lnR>
                    <a:lnT w="19050">
                      <a:solidFill>
                        <a:srgbClr val="939597"/>
                      </a:solidFill>
                      <a:prstDash val="solid"/>
                    </a:lnT>
                    <a:lnB w="19050">
                      <a:solidFill>
                        <a:srgbClr val="9395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0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939597"/>
                      </a:solidFill>
                      <a:prstDash val="solid"/>
                    </a:lnL>
                    <a:lnR w="12700">
                      <a:solidFill>
                        <a:srgbClr val="939597"/>
                      </a:solidFill>
                      <a:prstDash val="solid"/>
                    </a:lnR>
                    <a:lnT w="19050">
                      <a:solidFill>
                        <a:srgbClr val="939597"/>
                      </a:solidFill>
                      <a:prstDash val="solid"/>
                    </a:lnT>
                    <a:lnB w="19050">
                      <a:solidFill>
                        <a:srgbClr val="9395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39597"/>
                      </a:solidFill>
                      <a:prstDash val="solid"/>
                    </a:lnL>
                    <a:lnR w="12700">
                      <a:solidFill>
                        <a:srgbClr val="939597"/>
                      </a:solidFill>
                      <a:prstDash val="solid"/>
                    </a:lnR>
                    <a:lnT w="19050">
                      <a:solidFill>
                        <a:srgbClr val="939597"/>
                      </a:solidFill>
                      <a:prstDash val="solid"/>
                    </a:lnT>
                    <a:lnB w="19050">
                      <a:solidFill>
                        <a:srgbClr val="9395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39597"/>
                      </a:solidFill>
                      <a:prstDash val="solid"/>
                    </a:lnL>
                    <a:lnR w="12700">
                      <a:solidFill>
                        <a:srgbClr val="939597"/>
                      </a:solidFill>
                      <a:prstDash val="solid"/>
                    </a:lnR>
                    <a:lnT w="19050">
                      <a:solidFill>
                        <a:srgbClr val="939597"/>
                      </a:solidFill>
                      <a:prstDash val="solid"/>
                    </a:lnT>
                    <a:lnB w="19050">
                      <a:solidFill>
                        <a:srgbClr val="9395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39597"/>
                      </a:solidFill>
                      <a:prstDash val="solid"/>
                    </a:lnL>
                    <a:lnR w="12700">
                      <a:solidFill>
                        <a:srgbClr val="939597"/>
                      </a:solidFill>
                      <a:prstDash val="solid"/>
                    </a:lnR>
                    <a:lnT w="19050">
                      <a:solidFill>
                        <a:srgbClr val="939597"/>
                      </a:solidFill>
                      <a:prstDash val="solid"/>
                    </a:lnT>
                    <a:lnB w="19050">
                      <a:solidFill>
                        <a:srgbClr val="9395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3240023" y="672084"/>
            <a:ext cx="2011680" cy="2399030"/>
            <a:chOff x="3240023" y="672084"/>
            <a:chExt cx="2011680" cy="2399030"/>
          </a:xfrm>
        </p:grpSpPr>
        <p:sp>
          <p:nvSpPr>
            <p:cNvPr id="4" name="object 4"/>
            <p:cNvSpPr/>
            <p:nvPr/>
          </p:nvSpPr>
          <p:spPr>
            <a:xfrm>
              <a:off x="3432047" y="672084"/>
              <a:ext cx="1819655" cy="1865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40023" y="2537460"/>
              <a:ext cx="2011679" cy="533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808976" y="734568"/>
            <a:ext cx="1661160" cy="1420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91555" y="680720"/>
            <a:ext cx="1709927" cy="161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521452" y="5150090"/>
            <a:ext cx="1868805" cy="1383665"/>
            <a:chOff x="5521452" y="5150090"/>
            <a:chExt cx="1868805" cy="1383665"/>
          </a:xfrm>
        </p:grpSpPr>
        <p:sp>
          <p:nvSpPr>
            <p:cNvPr id="9" name="object 9"/>
            <p:cNvSpPr/>
            <p:nvPr/>
          </p:nvSpPr>
          <p:spPr>
            <a:xfrm>
              <a:off x="5521452" y="5917184"/>
              <a:ext cx="1868424" cy="6162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41264" y="5916930"/>
              <a:ext cx="1836419" cy="59969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61076" y="5915406"/>
              <a:ext cx="1804416" cy="5829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82412" y="5915152"/>
              <a:ext cx="1770887" cy="5664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02224" y="5914898"/>
              <a:ext cx="1738883" cy="54991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22036" y="5913374"/>
              <a:ext cx="1705356" cy="53467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41848" y="5913120"/>
              <a:ext cx="1674876" cy="5181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63184" y="5911596"/>
              <a:ext cx="1639824" cy="50292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92140" y="5912358"/>
              <a:ext cx="1592579" cy="47777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11952" y="5910834"/>
              <a:ext cx="1562100" cy="46253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48984" y="5812536"/>
              <a:ext cx="413003" cy="23012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65036" y="5873496"/>
              <a:ext cx="88391" cy="6400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99276" y="5801868"/>
              <a:ext cx="481583" cy="2286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53556" y="5803392"/>
              <a:ext cx="527303" cy="23012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96228" y="5826252"/>
              <a:ext cx="481584" cy="2011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91072" y="5553964"/>
              <a:ext cx="493775" cy="47498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23076" y="5556250"/>
              <a:ext cx="458724" cy="47116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91072" y="5553710"/>
              <a:ext cx="493775" cy="47371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33516" y="5329428"/>
              <a:ext cx="408432" cy="68732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42660" y="5333238"/>
              <a:ext cx="373380" cy="68198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405372" y="5674360"/>
              <a:ext cx="656844" cy="34694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93180" y="5674360"/>
              <a:ext cx="665988" cy="31800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99276" y="5705856"/>
              <a:ext cx="656843" cy="29870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88152" y="5524500"/>
              <a:ext cx="573024" cy="49530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94248" y="5542026"/>
              <a:ext cx="541020" cy="47625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92240" y="5833872"/>
              <a:ext cx="185927" cy="8534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82740" y="5847588"/>
              <a:ext cx="196596" cy="10820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507480" y="5807963"/>
              <a:ext cx="151130" cy="33655"/>
            </a:xfrm>
            <a:custGeom>
              <a:avLst/>
              <a:gdLst/>
              <a:ahLst/>
              <a:cxnLst/>
              <a:rect l="l" t="t" r="r" b="b"/>
              <a:pathLst>
                <a:path w="151129" h="33654">
                  <a:moveTo>
                    <a:pt x="1524" y="32004"/>
                  </a:moveTo>
                  <a:lnTo>
                    <a:pt x="0" y="32004"/>
                  </a:lnTo>
                  <a:lnTo>
                    <a:pt x="1524" y="33528"/>
                  </a:lnTo>
                  <a:lnTo>
                    <a:pt x="1524" y="32004"/>
                  </a:lnTo>
                  <a:close/>
                </a:path>
                <a:path w="151129" h="33654">
                  <a:moveTo>
                    <a:pt x="3048" y="30480"/>
                  </a:moveTo>
                  <a:lnTo>
                    <a:pt x="1524" y="30480"/>
                  </a:lnTo>
                  <a:lnTo>
                    <a:pt x="3048" y="32004"/>
                  </a:lnTo>
                  <a:lnTo>
                    <a:pt x="3048" y="30480"/>
                  </a:lnTo>
                  <a:close/>
                </a:path>
                <a:path w="151129" h="33654">
                  <a:moveTo>
                    <a:pt x="4572" y="28956"/>
                  </a:moveTo>
                  <a:lnTo>
                    <a:pt x="3048" y="28956"/>
                  </a:lnTo>
                  <a:lnTo>
                    <a:pt x="4572" y="30480"/>
                  </a:lnTo>
                  <a:lnTo>
                    <a:pt x="4572" y="28956"/>
                  </a:lnTo>
                  <a:close/>
                </a:path>
                <a:path w="151129" h="33654">
                  <a:moveTo>
                    <a:pt x="150876" y="0"/>
                  </a:moveTo>
                  <a:lnTo>
                    <a:pt x="149339" y="0"/>
                  </a:lnTo>
                  <a:lnTo>
                    <a:pt x="149339" y="1524"/>
                  </a:lnTo>
                  <a:lnTo>
                    <a:pt x="150876" y="1524"/>
                  </a:lnTo>
                  <a:lnTo>
                    <a:pt x="150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86144" y="5809488"/>
              <a:ext cx="394715" cy="14630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99504" y="5838444"/>
              <a:ext cx="178308" cy="11582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437376" y="5594604"/>
              <a:ext cx="254507" cy="172212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28232" y="5579364"/>
              <a:ext cx="205740" cy="105155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20612" y="5667756"/>
              <a:ext cx="18415" cy="41275"/>
            </a:xfrm>
            <a:custGeom>
              <a:avLst/>
              <a:gdLst/>
              <a:ahLst/>
              <a:cxnLst/>
              <a:rect l="l" t="t" r="r" b="b"/>
              <a:pathLst>
                <a:path w="18414" h="41275">
                  <a:moveTo>
                    <a:pt x="1524" y="38100"/>
                  </a:moveTo>
                  <a:lnTo>
                    <a:pt x="1524" y="35052"/>
                  </a:lnTo>
                  <a:lnTo>
                    <a:pt x="3048" y="32004"/>
                  </a:lnTo>
                  <a:lnTo>
                    <a:pt x="3048" y="28956"/>
                  </a:lnTo>
                  <a:lnTo>
                    <a:pt x="4572" y="25908"/>
                  </a:lnTo>
                  <a:lnTo>
                    <a:pt x="4572" y="24384"/>
                  </a:lnTo>
                  <a:lnTo>
                    <a:pt x="9144" y="15240"/>
                  </a:lnTo>
                  <a:lnTo>
                    <a:pt x="15240" y="6096"/>
                  </a:lnTo>
                  <a:lnTo>
                    <a:pt x="18288" y="0"/>
                  </a:lnTo>
                  <a:lnTo>
                    <a:pt x="18288" y="1524"/>
                  </a:lnTo>
                  <a:lnTo>
                    <a:pt x="16764" y="4572"/>
                  </a:lnTo>
                  <a:lnTo>
                    <a:pt x="16764" y="6096"/>
                  </a:lnTo>
                  <a:lnTo>
                    <a:pt x="15240" y="7620"/>
                  </a:lnTo>
                  <a:lnTo>
                    <a:pt x="15240" y="12192"/>
                  </a:lnTo>
                  <a:lnTo>
                    <a:pt x="13716" y="13716"/>
                  </a:lnTo>
                  <a:lnTo>
                    <a:pt x="13716" y="15240"/>
                  </a:lnTo>
                  <a:lnTo>
                    <a:pt x="12192" y="15240"/>
                  </a:lnTo>
                  <a:lnTo>
                    <a:pt x="12192" y="18288"/>
                  </a:lnTo>
                  <a:lnTo>
                    <a:pt x="10668" y="21336"/>
                  </a:lnTo>
                  <a:lnTo>
                    <a:pt x="9144" y="22860"/>
                  </a:lnTo>
                  <a:lnTo>
                    <a:pt x="9144" y="25908"/>
                  </a:lnTo>
                  <a:lnTo>
                    <a:pt x="7620" y="27432"/>
                  </a:lnTo>
                  <a:lnTo>
                    <a:pt x="7620" y="28956"/>
                  </a:lnTo>
                  <a:lnTo>
                    <a:pt x="6096" y="28956"/>
                  </a:lnTo>
                  <a:lnTo>
                    <a:pt x="6096" y="32004"/>
                  </a:lnTo>
                  <a:lnTo>
                    <a:pt x="4572" y="33528"/>
                  </a:lnTo>
                  <a:lnTo>
                    <a:pt x="4572" y="35052"/>
                  </a:lnTo>
                  <a:lnTo>
                    <a:pt x="3048" y="35052"/>
                  </a:lnTo>
                  <a:lnTo>
                    <a:pt x="3048" y="36576"/>
                  </a:lnTo>
                  <a:lnTo>
                    <a:pt x="1524" y="38100"/>
                  </a:lnTo>
                  <a:close/>
                </a:path>
                <a:path w="18414" h="41275">
                  <a:moveTo>
                    <a:pt x="0" y="41148"/>
                  </a:moveTo>
                  <a:lnTo>
                    <a:pt x="0" y="38100"/>
                  </a:lnTo>
                  <a:lnTo>
                    <a:pt x="1524" y="38100"/>
                  </a:lnTo>
                  <a:lnTo>
                    <a:pt x="1524" y="39624"/>
                  </a:lnTo>
                  <a:lnTo>
                    <a:pt x="0" y="411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214872" y="5501640"/>
              <a:ext cx="89916" cy="18288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33503" y="5329427"/>
              <a:ext cx="264160" cy="190500"/>
            </a:xfrm>
            <a:custGeom>
              <a:avLst/>
              <a:gdLst/>
              <a:ahLst/>
              <a:cxnLst/>
              <a:rect l="l" t="t" r="r" b="b"/>
              <a:pathLst>
                <a:path w="264160" h="190500">
                  <a:moveTo>
                    <a:pt x="153581" y="136804"/>
                  </a:moveTo>
                  <a:lnTo>
                    <a:pt x="103593" y="85966"/>
                  </a:lnTo>
                  <a:lnTo>
                    <a:pt x="57531" y="44196"/>
                  </a:lnTo>
                  <a:lnTo>
                    <a:pt x="22339" y="15011"/>
                  </a:lnTo>
                  <a:lnTo>
                    <a:pt x="4572" y="1524"/>
                  </a:lnTo>
                  <a:lnTo>
                    <a:pt x="4572" y="0"/>
                  </a:lnTo>
                  <a:lnTo>
                    <a:pt x="0" y="0"/>
                  </a:lnTo>
                  <a:lnTo>
                    <a:pt x="13271" y="10477"/>
                  </a:lnTo>
                  <a:lnTo>
                    <a:pt x="47815" y="39243"/>
                  </a:lnTo>
                  <a:lnTo>
                    <a:pt x="95808" y="82296"/>
                  </a:lnTo>
                  <a:lnTo>
                    <a:pt x="149352" y="135636"/>
                  </a:lnTo>
                  <a:lnTo>
                    <a:pt x="153581" y="136804"/>
                  </a:lnTo>
                  <a:close/>
                </a:path>
                <a:path w="264160" h="190500">
                  <a:moveTo>
                    <a:pt x="182168" y="145059"/>
                  </a:moveTo>
                  <a:lnTo>
                    <a:pt x="178689" y="143738"/>
                  </a:lnTo>
                  <a:lnTo>
                    <a:pt x="153581" y="136804"/>
                  </a:lnTo>
                  <a:lnTo>
                    <a:pt x="153924" y="137160"/>
                  </a:lnTo>
                  <a:lnTo>
                    <a:pt x="182168" y="145059"/>
                  </a:lnTo>
                  <a:close/>
                </a:path>
                <a:path w="264160" h="190500">
                  <a:moveTo>
                    <a:pt x="196608" y="73152"/>
                  </a:moveTo>
                  <a:lnTo>
                    <a:pt x="195084" y="73152"/>
                  </a:lnTo>
                  <a:lnTo>
                    <a:pt x="193560" y="71628"/>
                  </a:lnTo>
                  <a:lnTo>
                    <a:pt x="192036" y="71628"/>
                  </a:lnTo>
                  <a:lnTo>
                    <a:pt x="190512" y="73152"/>
                  </a:lnTo>
                  <a:lnTo>
                    <a:pt x="188988" y="76200"/>
                  </a:lnTo>
                  <a:lnTo>
                    <a:pt x="185928" y="77724"/>
                  </a:lnTo>
                  <a:lnTo>
                    <a:pt x="187464" y="80772"/>
                  </a:lnTo>
                  <a:lnTo>
                    <a:pt x="190512" y="79248"/>
                  </a:lnTo>
                  <a:lnTo>
                    <a:pt x="196608" y="73152"/>
                  </a:lnTo>
                  <a:close/>
                </a:path>
                <a:path w="264160" h="190500">
                  <a:moveTo>
                    <a:pt x="210312" y="155829"/>
                  </a:moveTo>
                  <a:lnTo>
                    <a:pt x="183718" y="145503"/>
                  </a:lnTo>
                  <a:lnTo>
                    <a:pt x="182168" y="145059"/>
                  </a:lnTo>
                  <a:lnTo>
                    <a:pt x="210312" y="155829"/>
                  </a:lnTo>
                  <a:close/>
                </a:path>
                <a:path w="264160" h="190500">
                  <a:moveTo>
                    <a:pt x="261886" y="188899"/>
                  </a:moveTo>
                  <a:lnTo>
                    <a:pt x="245008" y="173596"/>
                  </a:lnTo>
                  <a:lnTo>
                    <a:pt x="216217" y="158115"/>
                  </a:lnTo>
                  <a:lnTo>
                    <a:pt x="210312" y="155829"/>
                  </a:lnTo>
                  <a:lnTo>
                    <a:pt x="238506" y="170789"/>
                  </a:lnTo>
                  <a:lnTo>
                    <a:pt x="257556" y="187452"/>
                  </a:lnTo>
                  <a:lnTo>
                    <a:pt x="261886" y="188899"/>
                  </a:lnTo>
                  <a:close/>
                </a:path>
                <a:path w="264160" h="190500">
                  <a:moveTo>
                    <a:pt x="263664" y="190500"/>
                  </a:moveTo>
                  <a:lnTo>
                    <a:pt x="262128" y="188976"/>
                  </a:lnTo>
                  <a:lnTo>
                    <a:pt x="261886" y="188899"/>
                  </a:lnTo>
                  <a:lnTo>
                    <a:pt x="263664" y="190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38088" y="5330952"/>
              <a:ext cx="6096" cy="457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48756" y="5339842"/>
              <a:ext cx="376427" cy="40258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26708" y="56974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76C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29756" y="5675375"/>
              <a:ext cx="7620" cy="17145"/>
            </a:xfrm>
            <a:custGeom>
              <a:avLst/>
              <a:gdLst/>
              <a:ahLst/>
              <a:cxnLst/>
              <a:rect l="l" t="t" r="r" b="b"/>
              <a:pathLst>
                <a:path w="7620" h="17145">
                  <a:moveTo>
                    <a:pt x="1524" y="15240"/>
                  </a:moveTo>
                  <a:lnTo>
                    <a:pt x="0" y="15240"/>
                  </a:lnTo>
                  <a:lnTo>
                    <a:pt x="1524" y="16764"/>
                  </a:lnTo>
                  <a:lnTo>
                    <a:pt x="1524" y="15240"/>
                  </a:lnTo>
                  <a:close/>
                </a:path>
                <a:path w="7620" h="17145">
                  <a:moveTo>
                    <a:pt x="4572" y="7620"/>
                  </a:moveTo>
                  <a:lnTo>
                    <a:pt x="3048" y="7620"/>
                  </a:lnTo>
                  <a:lnTo>
                    <a:pt x="3048" y="10668"/>
                  </a:lnTo>
                  <a:lnTo>
                    <a:pt x="4572" y="7620"/>
                  </a:lnTo>
                  <a:close/>
                </a:path>
                <a:path w="7620" h="17145">
                  <a:moveTo>
                    <a:pt x="7620" y="0"/>
                  </a:moveTo>
                  <a:lnTo>
                    <a:pt x="6096" y="0"/>
                  </a:lnTo>
                  <a:lnTo>
                    <a:pt x="6096" y="3048"/>
                  </a:lnTo>
                  <a:lnTo>
                    <a:pt x="7620" y="3048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6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039612" y="5331460"/>
              <a:ext cx="402335" cy="42011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042660" y="5332476"/>
              <a:ext cx="149352" cy="70104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49340" y="5396484"/>
              <a:ext cx="266700" cy="339852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93764" y="5681471"/>
              <a:ext cx="568960" cy="254635"/>
            </a:xfrm>
            <a:custGeom>
              <a:avLst/>
              <a:gdLst/>
              <a:ahLst/>
              <a:cxnLst/>
              <a:rect l="l" t="t" r="r" b="b"/>
              <a:pathLst>
                <a:path w="568959" h="254635">
                  <a:moveTo>
                    <a:pt x="48768" y="152400"/>
                  </a:moveTo>
                  <a:lnTo>
                    <a:pt x="42672" y="150876"/>
                  </a:lnTo>
                  <a:lnTo>
                    <a:pt x="32004" y="150876"/>
                  </a:lnTo>
                  <a:lnTo>
                    <a:pt x="0" y="160020"/>
                  </a:lnTo>
                  <a:lnTo>
                    <a:pt x="6096" y="156972"/>
                  </a:lnTo>
                  <a:lnTo>
                    <a:pt x="12192" y="155448"/>
                  </a:lnTo>
                  <a:lnTo>
                    <a:pt x="18288" y="155448"/>
                  </a:lnTo>
                  <a:lnTo>
                    <a:pt x="24384" y="153924"/>
                  </a:lnTo>
                  <a:lnTo>
                    <a:pt x="47244" y="153924"/>
                  </a:lnTo>
                  <a:lnTo>
                    <a:pt x="47244" y="152400"/>
                  </a:lnTo>
                  <a:lnTo>
                    <a:pt x="48768" y="152400"/>
                  </a:lnTo>
                  <a:close/>
                </a:path>
                <a:path w="568959" h="254635">
                  <a:moveTo>
                    <a:pt x="50292" y="118872"/>
                  </a:moveTo>
                  <a:lnTo>
                    <a:pt x="39446" y="111252"/>
                  </a:lnTo>
                  <a:lnTo>
                    <a:pt x="27609" y="104775"/>
                  </a:lnTo>
                  <a:lnTo>
                    <a:pt x="14922" y="100012"/>
                  </a:lnTo>
                  <a:lnTo>
                    <a:pt x="1511" y="97536"/>
                  </a:lnTo>
                  <a:lnTo>
                    <a:pt x="3035" y="99060"/>
                  </a:lnTo>
                  <a:lnTo>
                    <a:pt x="6083" y="100584"/>
                  </a:lnTo>
                  <a:lnTo>
                    <a:pt x="18135" y="102806"/>
                  </a:lnTo>
                  <a:lnTo>
                    <a:pt x="29324" y="106870"/>
                  </a:lnTo>
                  <a:lnTo>
                    <a:pt x="39954" y="112382"/>
                  </a:lnTo>
                  <a:lnTo>
                    <a:pt x="50292" y="118872"/>
                  </a:lnTo>
                  <a:close/>
                </a:path>
                <a:path w="568959" h="254635">
                  <a:moveTo>
                    <a:pt x="53340" y="146304"/>
                  </a:moveTo>
                  <a:lnTo>
                    <a:pt x="42646" y="132588"/>
                  </a:lnTo>
                  <a:lnTo>
                    <a:pt x="31813" y="121158"/>
                  </a:lnTo>
                  <a:lnTo>
                    <a:pt x="21831" y="112014"/>
                  </a:lnTo>
                  <a:lnTo>
                    <a:pt x="13716" y="105156"/>
                  </a:lnTo>
                  <a:lnTo>
                    <a:pt x="22453" y="112877"/>
                  </a:lnTo>
                  <a:lnTo>
                    <a:pt x="32194" y="122301"/>
                  </a:lnTo>
                  <a:lnTo>
                    <a:pt x="42214" y="133451"/>
                  </a:lnTo>
                  <a:lnTo>
                    <a:pt x="51816" y="146304"/>
                  </a:lnTo>
                  <a:lnTo>
                    <a:pt x="53340" y="146304"/>
                  </a:lnTo>
                  <a:close/>
                </a:path>
                <a:path w="568959" h="254635">
                  <a:moveTo>
                    <a:pt x="59436" y="155448"/>
                  </a:moveTo>
                  <a:lnTo>
                    <a:pt x="57912" y="152400"/>
                  </a:lnTo>
                  <a:lnTo>
                    <a:pt x="54864" y="149352"/>
                  </a:lnTo>
                  <a:lnTo>
                    <a:pt x="54864" y="152400"/>
                  </a:lnTo>
                  <a:lnTo>
                    <a:pt x="53340" y="152400"/>
                  </a:lnTo>
                  <a:lnTo>
                    <a:pt x="48768" y="153924"/>
                  </a:lnTo>
                  <a:lnTo>
                    <a:pt x="54864" y="153924"/>
                  </a:lnTo>
                  <a:lnTo>
                    <a:pt x="59436" y="155448"/>
                  </a:lnTo>
                  <a:close/>
                </a:path>
                <a:path w="568959" h="254635">
                  <a:moveTo>
                    <a:pt x="73152" y="30480"/>
                  </a:moveTo>
                  <a:lnTo>
                    <a:pt x="71628" y="30480"/>
                  </a:lnTo>
                  <a:lnTo>
                    <a:pt x="71628" y="32004"/>
                  </a:lnTo>
                  <a:lnTo>
                    <a:pt x="73152" y="32004"/>
                  </a:lnTo>
                  <a:lnTo>
                    <a:pt x="73152" y="30480"/>
                  </a:lnTo>
                  <a:close/>
                </a:path>
                <a:path w="568959" h="254635">
                  <a:moveTo>
                    <a:pt x="105156" y="0"/>
                  </a:moveTo>
                  <a:lnTo>
                    <a:pt x="103632" y="0"/>
                  </a:lnTo>
                  <a:lnTo>
                    <a:pt x="100584" y="3048"/>
                  </a:lnTo>
                  <a:lnTo>
                    <a:pt x="97536" y="4572"/>
                  </a:lnTo>
                  <a:lnTo>
                    <a:pt x="97536" y="6096"/>
                  </a:lnTo>
                  <a:lnTo>
                    <a:pt x="96012" y="6096"/>
                  </a:lnTo>
                  <a:lnTo>
                    <a:pt x="96012" y="7620"/>
                  </a:lnTo>
                  <a:lnTo>
                    <a:pt x="92964" y="9144"/>
                  </a:lnTo>
                  <a:lnTo>
                    <a:pt x="88392" y="13716"/>
                  </a:lnTo>
                  <a:lnTo>
                    <a:pt x="86868" y="13716"/>
                  </a:lnTo>
                  <a:lnTo>
                    <a:pt x="86868" y="15240"/>
                  </a:lnTo>
                  <a:lnTo>
                    <a:pt x="83820" y="18288"/>
                  </a:lnTo>
                  <a:lnTo>
                    <a:pt x="82296" y="18288"/>
                  </a:lnTo>
                  <a:lnTo>
                    <a:pt x="82296" y="19812"/>
                  </a:lnTo>
                  <a:lnTo>
                    <a:pt x="80772" y="19812"/>
                  </a:lnTo>
                  <a:lnTo>
                    <a:pt x="79248" y="21336"/>
                  </a:lnTo>
                  <a:lnTo>
                    <a:pt x="79248" y="22860"/>
                  </a:lnTo>
                  <a:lnTo>
                    <a:pt x="77724" y="24384"/>
                  </a:lnTo>
                  <a:lnTo>
                    <a:pt x="77724" y="25908"/>
                  </a:lnTo>
                  <a:lnTo>
                    <a:pt x="76200" y="25908"/>
                  </a:lnTo>
                  <a:lnTo>
                    <a:pt x="73152" y="28956"/>
                  </a:lnTo>
                  <a:lnTo>
                    <a:pt x="73152" y="30480"/>
                  </a:lnTo>
                  <a:lnTo>
                    <a:pt x="74676" y="28956"/>
                  </a:lnTo>
                  <a:lnTo>
                    <a:pt x="76200" y="28956"/>
                  </a:lnTo>
                  <a:lnTo>
                    <a:pt x="79248" y="27432"/>
                  </a:lnTo>
                  <a:lnTo>
                    <a:pt x="79248" y="25908"/>
                  </a:lnTo>
                  <a:lnTo>
                    <a:pt x="82296" y="24384"/>
                  </a:lnTo>
                  <a:lnTo>
                    <a:pt x="83820" y="22860"/>
                  </a:lnTo>
                  <a:lnTo>
                    <a:pt x="85344" y="22860"/>
                  </a:lnTo>
                  <a:lnTo>
                    <a:pt x="85344" y="21336"/>
                  </a:lnTo>
                  <a:lnTo>
                    <a:pt x="90792" y="15646"/>
                  </a:lnTo>
                  <a:lnTo>
                    <a:pt x="100558" y="4838"/>
                  </a:lnTo>
                  <a:lnTo>
                    <a:pt x="105156" y="0"/>
                  </a:lnTo>
                  <a:close/>
                </a:path>
                <a:path w="568959" h="254635">
                  <a:moveTo>
                    <a:pt x="193548" y="62484"/>
                  </a:moveTo>
                  <a:lnTo>
                    <a:pt x="188976" y="57912"/>
                  </a:lnTo>
                  <a:lnTo>
                    <a:pt x="185928" y="56388"/>
                  </a:lnTo>
                  <a:lnTo>
                    <a:pt x="188976" y="59436"/>
                  </a:lnTo>
                  <a:lnTo>
                    <a:pt x="193548" y="62484"/>
                  </a:lnTo>
                  <a:close/>
                </a:path>
                <a:path w="568959" h="254635">
                  <a:moveTo>
                    <a:pt x="196596" y="115824"/>
                  </a:moveTo>
                  <a:lnTo>
                    <a:pt x="195262" y="102019"/>
                  </a:lnTo>
                  <a:lnTo>
                    <a:pt x="191643" y="85344"/>
                  </a:lnTo>
                  <a:lnTo>
                    <a:pt x="186309" y="68681"/>
                  </a:lnTo>
                  <a:lnTo>
                    <a:pt x="179832" y="54864"/>
                  </a:lnTo>
                  <a:lnTo>
                    <a:pt x="185928" y="56388"/>
                  </a:lnTo>
                  <a:lnTo>
                    <a:pt x="182880" y="54864"/>
                  </a:lnTo>
                  <a:lnTo>
                    <a:pt x="176784" y="51816"/>
                  </a:lnTo>
                  <a:lnTo>
                    <a:pt x="183019" y="65849"/>
                  </a:lnTo>
                  <a:lnTo>
                    <a:pt x="187833" y="82867"/>
                  </a:lnTo>
                  <a:lnTo>
                    <a:pt x="190919" y="99618"/>
                  </a:lnTo>
                  <a:lnTo>
                    <a:pt x="192024" y="112776"/>
                  </a:lnTo>
                  <a:lnTo>
                    <a:pt x="192024" y="121920"/>
                  </a:lnTo>
                  <a:lnTo>
                    <a:pt x="190500" y="121920"/>
                  </a:lnTo>
                  <a:lnTo>
                    <a:pt x="159346" y="123545"/>
                  </a:lnTo>
                  <a:lnTo>
                    <a:pt x="129921" y="128016"/>
                  </a:lnTo>
                  <a:lnTo>
                    <a:pt x="102196" y="134785"/>
                  </a:lnTo>
                  <a:lnTo>
                    <a:pt x="76187" y="143256"/>
                  </a:lnTo>
                  <a:lnTo>
                    <a:pt x="79248" y="146304"/>
                  </a:lnTo>
                  <a:lnTo>
                    <a:pt x="105244" y="137807"/>
                  </a:lnTo>
                  <a:lnTo>
                    <a:pt x="132969" y="130873"/>
                  </a:lnTo>
                  <a:lnTo>
                    <a:pt x="162394" y="125945"/>
                  </a:lnTo>
                  <a:lnTo>
                    <a:pt x="193548" y="123444"/>
                  </a:lnTo>
                  <a:lnTo>
                    <a:pt x="195072" y="123444"/>
                  </a:lnTo>
                  <a:lnTo>
                    <a:pt x="196596" y="120396"/>
                  </a:lnTo>
                  <a:lnTo>
                    <a:pt x="196596" y="115824"/>
                  </a:lnTo>
                  <a:close/>
                </a:path>
                <a:path w="568959" h="254635">
                  <a:moveTo>
                    <a:pt x="342887" y="152400"/>
                  </a:moveTo>
                  <a:lnTo>
                    <a:pt x="342696" y="149352"/>
                  </a:lnTo>
                  <a:lnTo>
                    <a:pt x="341769" y="134518"/>
                  </a:lnTo>
                  <a:lnTo>
                    <a:pt x="339648" y="123634"/>
                  </a:lnTo>
                  <a:lnTo>
                    <a:pt x="334962" y="115328"/>
                  </a:lnTo>
                  <a:lnTo>
                    <a:pt x="326123" y="105156"/>
                  </a:lnTo>
                  <a:lnTo>
                    <a:pt x="330695" y="106680"/>
                  </a:lnTo>
                  <a:lnTo>
                    <a:pt x="335267" y="109728"/>
                  </a:lnTo>
                  <a:lnTo>
                    <a:pt x="338315" y="111252"/>
                  </a:lnTo>
                  <a:lnTo>
                    <a:pt x="329171" y="105156"/>
                  </a:lnTo>
                  <a:lnTo>
                    <a:pt x="321551" y="102108"/>
                  </a:lnTo>
                  <a:lnTo>
                    <a:pt x="323926" y="105156"/>
                  </a:lnTo>
                  <a:lnTo>
                    <a:pt x="329361" y="114300"/>
                  </a:lnTo>
                  <a:lnTo>
                    <a:pt x="335064" y="129120"/>
                  </a:lnTo>
                  <a:lnTo>
                    <a:pt x="338315" y="149352"/>
                  </a:lnTo>
                  <a:lnTo>
                    <a:pt x="315125" y="138874"/>
                  </a:lnTo>
                  <a:lnTo>
                    <a:pt x="289928" y="130683"/>
                  </a:lnTo>
                  <a:lnTo>
                    <a:pt x="264172" y="125349"/>
                  </a:lnTo>
                  <a:lnTo>
                    <a:pt x="239255" y="123444"/>
                  </a:lnTo>
                  <a:lnTo>
                    <a:pt x="242303" y="126492"/>
                  </a:lnTo>
                  <a:lnTo>
                    <a:pt x="267246" y="128397"/>
                  </a:lnTo>
                  <a:lnTo>
                    <a:pt x="293166" y="133731"/>
                  </a:lnTo>
                  <a:lnTo>
                    <a:pt x="318820" y="141922"/>
                  </a:lnTo>
                  <a:lnTo>
                    <a:pt x="342887" y="152400"/>
                  </a:lnTo>
                  <a:close/>
                </a:path>
                <a:path w="568959" h="254635">
                  <a:moveTo>
                    <a:pt x="405269" y="168681"/>
                  </a:moveTo>
                  <a:lnTo>
                    <a:pt x="364223" y="150876"/>
                  </a:lnTo>
                  <a:lnTo>
                    <a:pt x="364223" y="152400"/>
                  </a:lnTo>
                  <a:lnTo>
                    <a:pt x="405269" y="168681"/>
                  </a:lnTo>
                  <a:close/>
                </a:path>
                <a:path w="568959" h="254635">
                  <a:moveTo>
                    <a:pt x="431292" y="100584"/>
                  </a:moveTo>
                  <a:lnTo>
                    <a:pt x="421881" y="92583"/>
                  </a:lnTo>
                  <a:lnTo>
                    <a:pt x="412038" y="84582"/>
                  </a:lnTo>
                  <a:lnTo>
                    <a:pt x="400989" y="75857"/>
                  </a:lnTo>
                  <a:lnTo>
                    <a:pt x="409943" y="83248"/>
                  </a:lnTo>
                  <a:lnTo>
                    <a:pt x="419087" y="91084"/>
                  </a:lnTo>
                  <a:lnTo>
                    <a:pt x="428244" y="99060"/>
                  </a:lnTo>
                  <a:lnTo>
                    <a:pt x="425196" y="102108"/>
                  </a:lnTo>
                  <a:lnTo>
                    <a:pt x="423672" y="105156"/>
                  </a:lnTo>
                  <a:lnTo>
                    <a:pt x="423672" y="111252"/>
                  </a:lnTo>
                  <a:lnTo>
                    <a:pt x="428244" y="109728"/>
                  </a:lnTo>
                  <a:lnTo>
                    <a:pt x="428244" y="106680"/>
                  </a:lnTo>
                  <a:lnTo>
                    <a:pt x="431292" y="100584"/>
                  </a:lnTo>
                  <a:close/>
                </a:path>
                <a:path w="568959" h="254635">
                  <a:moveTo>
                    <a:pt x="550176" y="243649"/>
                  </a:moveTo>
                  <a:lnTo>
                    <a:pt x="505244" y="216916"/>
                  </a:lnTo>
                  <a:lnTo>
                    <a:pt x="462902" y="193738"/>
                  </a:lnTo>
                  <a:lnTo>
                    <a:pt x="422287" y="175437"/>
                  </a:lnTo>
                  <a:lnTo>
                    <a:pt x="405269" y="168681"/>
                  </a:lnTo>
                  <a:lnTo>
                    <a:pt x="422478" y="176149"/>
                  </a:lnTo>
                  <a:lnTo>
                    <a:pt x="476999" y="203263"/>
                  </a:lnTo>
                  <a:lnTo>
                    <a:pt x="522389" y="227825"/>
                  </a:lnTo>
                  <a:lnTo>
                    <a:pt x="550176" y="243649"/>
                  </a:lnTo>
                  <a:close/>
                </a:path>
                <a:path w="568959" h="254635">
                  <a:moveTo>
                    <a:pt x="551243" y="231724"/>
                  </a:moveTo>
                  <a:lnTo>
                    <a:pt x="534327" y="208127"/>
                  </a:lnTo>
                  <a:lnTo>
                    <a:pt x="511098" y="179070"/>
                  </a:lnTo>
                  <a:lnTo>
                    <a:pt x="484174" y="151168"/>
                  </a:lnTo>
                  <a:lnTo>
                    <a:pt x="441947" y="111252"/>
                  </a:lnTo>
                  <a:lnTo>
                    <a:pt x="492582" y="161925"/>
                  </a:lnTo>
                  <a:lnTo>
                    <a:pt x="532625" y="208026"/>
                  </a:lnTo>
                  <a:lnTo>
                    <a:pt x="551243" y="231724"/>
                  </a:lnTo>
                  <a:close/>
                </a:path>
                <a:path w="568959" h="254635">
                  <a:moveTo>
                    <a:pt x="557161" y="247802"/>
                  </a:moveTo>
                  <a:lnTo>
                    <a:pt x="554723" y="245364"/>
                  </a:lnTo>
                  <a:lnTo>
                    <a:pt x="553199" y="245364"/>
                  </a:lnTo>
                  <a:lnTo>
                    <a:pt x="550176" y="243649"/>
                  </a:lnTo>
                  <a:lnTo>
                    <a:pt x="557161" y="247802"/>
                  </a:lnTo>
                  <a:close/>
                </a:path>
                <a:path w="568959" h="254635">
                  <a:moveTo>
                    <a:pt x="560425" y="249745"/>
                  </a:moveTo>
                  <a:lnTo>
                    <a:pt x="557161" y="247802"/>
                  </a:lnTo>
                  <a:lnTo>
                    <a:pt x="557771" y="248412"/>
                  </a:lnTo>
                  <a:lnTo>
                    <a:pt x="560425" y="249745"/>
                  </a:lnTo>
                  <a:close/>
                </a:path>
                <a:path w="568959" h="254635">
                  <a:moveTo>
                    <a:pt x="560920" y="250037"/>
                  </a:moveTo>
                  <a:lnTo>
                    <a:pt x="560425" y="249745"/>
                  </a:lnTo>
                  <a:lnTo>
                    <a:pt x="560920" y="250037"/>
                  </a:lnTo>
                  <a:close/>
                </a:path>
                <a:path w="568959" h="254635">
                  <a:moveTo>
                    <a:pt x="563321" y="251460"/>
                  </a:moveTo>
                  <a:lnTo>
                    <a:pt x="560920" y="250037"/>
                  </a:lnTo>
                  <a:lnTo>
                    <a:pt x="562343" y="251460"/>
                  </a:lnTo>
                  <a:lnTo>
                    <a:pt x="563321" y="251460"/>
                  </a:lnTo>
                  <a:close/>
                </a:path>
                <a:path w="568959" h="254635">
                  <a:moveTo>
                    <a:pt x="568452" y="254508"/>
                  </a:moveTo>
                  <a:lnTo>
                    <a:pt x="558965" y="241554"/>
                  </a:lnTo>
                  <a:lnTo>
                    <a:pt x="551243" y="231724"/>
                  </a:lnTo>
                  <a:lnTo>
                    <a:pt x="565391" y="251460"/>
                  </a:lnTo>
                  <a:lnTo>
                    <a:pt x="563321" y="251460"/>
                  </a:lnTo>
                  <a:lnTo>
                    <a:pt x="568452" y="2545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467856" y="5716524"/>
              <a:ext cx="251460" cy="126492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720840" y="5724906"/>
              <a:ext cx="326135" cy="20193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478524" y="5757672"/>
              <a:ext cx="32003" cy="22859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566916" y="5702808"/>
              <a:ext cx="13715" cy="10667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49568" y="5673852"/>
              <a:ext cx="283463" cy="115824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743700" y="5684520"/>
              <a:ext cx="315468" cy="24841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464808" y="5710428"/>
              <a:ext cx="257555" cy="85344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740652" y="5705856"/>
              <a:ext cx="315467" cy="227075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88139" y="5524499"/>
              <a:ext cx="520065" cy="184785"/>
            </a:xfrm>
            <a:custGeom>
              <a:avLst/>
              <a:gdLst/>
              <a:ahLst/>
              <a:cxnLst/>
              <a:rect l="l" t="t" r="r" b="b"/>
              <a:pathLst>
                <a:path w="520064" h="184785">
                  <a:moveTo>
                    <a:pt x="208800" y="12"/>
                  </a:moveTo>
                  <a:lnTo>
                    <a:pt x="204228" y="0"/>
                  </a:lnTo>
                  <a:lnTo>
                    <a:pt x="204228" y="3048"/>
                  </a:lnTo>
                  <a:lnTo>
                    <a:pt x="201168" y="9144"/>
                  </a:lnTo>
                  <a:lnTo>
                    <a:pt x="204228" y="12192"/>
                  </a:lnTo>
                  <a:lnTo>
                    <a:pt x="207276" y="7620"/>
                  </a:lnTo>
                  <a:lnTo>
                    <a:pt x="208800" y="4572"/>
                  </a:lnTo>
                  <a:lnTo>
                    <a:pt x="208800" y="12"/>
                  </a:lnTo>
                  <a:close/>
                </a:path>
                <a:path w="520064" h="184785">
                  <a:moveTo>
                    <a:pt x="222516" y="80772"/>
                  </a:moveTo>
                  <a:lnTo>
                    <a:pt x="161429" y="60845"/>
                  </a:lnTo>
                  <a:lnTo>
                    <a:pt x="101917" y="44767"/>
                  </a:lnTo>
                  <a:lnTo>
                    <a:pt x="51269" y="32981"/>
                  </a:lnTo>
                  <a:lnTo>
                    <a:pt x="16764" y="25908"/>
                  </a:lnTo>
                  <a:lnTo>
                    <a:pt x="10668" y="25908"/>
                  </a:lnTo>
                  <a:lnTo>
                    <a:pt x="6096" y="24384"/>
                  </a:lnTo>
                  <a:lnTo>
                    <a:pt x="4572" y="24384"/>
                  </a:lnTo>
                  <a:lnTo>
                    <a:pt x="19697" y="21005"/>
                  </a:lnTo>
                  <a:lnTo>
                    <a:pt x="60388" y="13335"/>
                  </a:lnTo>
                  <a:lnTo>
                    <a:pt x="119659" y="5105"/>
                  </a:lnTo>
                  <a:lnTo>
                    <a:pt x="190500" y="0"/>
                  </a:lnTo>
                  <a:lnTo>
                    <a:pt x="130949" y="1244"/>
                  </a:lnTo>
                  <a:lnTo>
                    <a:pt x="91249" y="4191"/>
                  </a:lnTo>
                  <a:lnTo>
                    <a:pt x="53555" y="11150"/>
                  </a:lnTo>
                  <a:lnTo>
                    <a:pt x="0" y="24384"/>
                  </a:lnTo>
                  <a:lnTo>
                    <a:pt x="20599" y="28295"/>
                  </a:lnTo>
                  <a:lnTo>
                    <a:pt x="73342" y="39624"/>
                  </a:lnTo>
                  <a:lnTo>
                    <a:pt x="144665" y="57823"/>
                  </a:lnTo>
                  <a:lnTo>
                    <a:pt x="220980" y="82296"/>
                  </a:lnTo>
                  <a:lnTo>
                    <a:pt x="220980" y="80772"/>
                  </a:lnTo>
                  <a:lnTo>
                    <a:pt x="222516" y="80772"/>
                  </a:lnTo>
                  <a:close/>
                </a:path>
                <a:path w="520064" h="184785">
                  <a:moveTo>
                    <a:pt x="252996" y="1524"/>
                  </a:moveTo>
                  <a:lnTo>
                    <a:pt x="242709" y="647"/>
                  </a:lnTo>
                  <a:lnTo>
                    <a:pt x="232422" y="190"/>
                  </a:lnTo>
                  <a:lnTo>
                    <a:pt x="222135" y="25"/>
                  </a:lnTo>
                  <a:lnTo>
                    <a:pt x="217195" y="25"/>
                  </a:lnTo>
                  <a:lnTo>
                    <a:pt x="228803" y="190"/>
                  </a:lnTo>
                  <a:lnTo>
                    <a:pt x="240677" y="647"/>
                  </a:lnTo>
                  <a:lnTo>
                    <a:pt x="252996" y="1524"/>
                  </a:lnTo>
                  <a:close/>
                </a:path>
                <a:path w="520064" h="184785">
                  <a:moveTo>
                    <a:pt x="267843" y="75819"/>
                  </a:moveTo>
                  <a:lnTo>
                    <a:pt x="263652" y="77152"/>
                  </a:lnTo>
                  <a:lnTo>
                    <a:pt x="259981" y="79921"/>
                  </a:lnTo>
                  <a:lnTo>
                    <a:pt x="267843" y="75819"/>
                  </a:lnTo>
                  <a:close/>
                </a:path>
                <a:path w="520064" h="184785">
                  <a:moveTo>
                    <a:pt x="281940" y="71628"/>
                  </a:moveTo>
                  <a:lnTo>
                    <a:pt x="278892" y="70104"/>
                  </a:lnTo>
                  <a:lnTo>
                    <a:pt x="272796" y="68580"/>
                  </a:lnTo>
                  <a:lnTo>
                    <a:pt x="266700" y="68580"/>
                  </a:lnTo>
                  <a:lnTo>
                    <a:pt x="271272" y="70104"/>
                  </a:lnTo>
                  <a:lnTo>
                    <a:pt x="275844" y="70104"/>
                  </a:lnTo>
                  <a:lnTo>
                    <a:pt x="281940" y="71628"/>
                  </a:lnTo>
                  <a:close/>
                </a:path>
                <a:path w="520064" h="184785">
                  <a:moveTo>
                    <a:pt x="284988" y="73152"/>
                  </a:moveTo>
                  <a:lnTo>
                    <a:pt x="281940" y="71628"/>
                  </a:lnTo>
                  <a:lnTo>
                    <a:pt x="278041" y="72440"/>
                  </a:lnTo>
                  <a:lnTo>
                    <a:pt x="269163" y="75387"/>
                  </a:lnTo>
                  <a:lnTo>
                    <a:pt x="272326" y="74371"/>
                  </a:lnTo>
                  <a:lnTo>
                    <a:pt x="284988" y="73152"/>
                  </a:lnTo>
                  <a:close/>
                </a:path>
                <a:path w="520064" h="184785">
                  <a:moveTo>
                    <a:pt x="333768" y="143256"/>
                  </a:moveTo>
                  <a:lnTo>
                    <a:pt x="313690" y="128168"/>
                  </a:lnTo>
                  <a:lnTo>
                    <a:pt x="290893" y="115062"/>
                  </a:lnTo>
                  <a:lnTo>
                    <a:pt x="266687" y="104254"/>
                  </a:lnTo>
                  <a:lnTo>
                    <a:pt x="242316" y="96012"/>
                  </a:lnTo>
                  <a:lnTo>
                    <a:pt x="254990" y="83654"/>
                  </a:lnTo>
                  <a:lnTo>
                    <a:pt x="259981" y="79921"/>
                  </a:lnTo>
                  <a:lnTo>
                    <a:pt x="253657" y="83210"/>
                  </a:lnTo>
                  <a:lnTo>
                    <a:pt x="237744" y="96012"/>
                  </a:lnTo>
                  <a:lnTo>
                    <a:pt x="262115" y="104254"/>
                  </a:lnTo>
                  <a:lnTo>
                    <a:pt x="286321" y="115062"/>
                  </a:lnTo>
                  <a:lnTo>
                    <a:pt x="309118" y="128168"/>
                  </a:lnTo>
                  <a:lnTo>
                    <a:pt x="329184" y="143256"/>
                  </a:lnTo>
                  <a:lnTo>
                    <a:pt x="333768" y="143256"/>
                  </a:lnTo>
                  <a:close/>
                </a:path>
                <a:path w="520064" h="184785">
                  <a:moveTo>
                    <a:pt x="426732" y="131064"/>
                  </a:moveTo>
                  <a:lnTo>
                    <a:pt x="420636" y="129540"/>
                  </a:lnTo>
                  <a:lnTo>
                    <a:pt x="413016" y="128016"/>
                  </a:lnTo>
                  <a:lnTo>
                    <a:pt x="411492" y="128016"/>
                  </a:lnTo>
                  <a:lnTo>
                    <a:pt x="423684" y="131064"/>
                  </a:lnTo>
                  <a:lnTo>
                    <a:pt x="405866" y="139852"/>
                  </a:lnTo>
                  <a:lnTo>
                    <a:pt x="387489" y="152209"/>
                  </a:lnTo>
                  <a:lnTo>
                    <a:pt x="373100" y="164287"/>
                  </a:lnTo>
                  <a:lnTo>
                    <a:pt x="367284" y="172212"/>
                  </a:lnTo>
                  <a:lnTo>
                    <a:pt x="367284" y="175260"/>
                  </a:lnTo>
                  <a:lnTo>
                    <a:pt x="371856" y="175260"/>
                  </a:lnTo>
                  <a:lnTo>
                    <a:pt x="371856" y="173736"/>
                  </a:lnTo>
                  <a:lnTo>
                    <a:pt x="370332" y="173736"/>
                  </a:lnTo>
                  <a:lnTo>
                    <a:pt x="376364" y="164934"/>
                  </a:lnTo>
                  <a:lnTo>
                    <a:pt x="391109" y="152400"/>
                  </a:lnTo>
                  <a:lnTo>
                    <a:pt x="409562" y="139877"/>
                  </a:lnTo>
                  <a:lnTo>
                    <a:pt x="426732" y="131064"/>
                  </a:lnTo>
                  <a:close/>
                </a:path>
                <a:path w="520064" h="184785">
                  <a:moveTo>
                    <a:pt x="519696" y="156972"/>
                  </a:moveTo>
                  <a:lnTo>
                    <a:pt x="518160" y="153924"/>
                  </a:lnTo>
                  <a:lnTo>
                    <a:pt x="518160" y="146304"/>
                  </a:lnTo>
                  <a:lnTo>
                    <a:pt x="516636" y="143256"/>
                  </a:lnTo>
                  <a:lnTo>
                    <a:pt x="516636" y="150876"/>
                  </a:lnTo>
                  <a:lnTo>
                    <a:pt x="515112" y="158496"/>
                  </a:lnTo>
                  <a:lnTo>
                    <a:pt x="515112" y="169164"/>
                  </a:lnTo>
                  <a:lnTo>
                    <a:pt x="516636" y="172212"/>
                  </a:lnTo>
                  <a:lnTo>
                    <a:pt x="516636" y="175260"/>
                  </a:lnTo>
                  <a:lnTo>
                    <a:pt x="518160" y="179832"/>
                  </a:lnTo>
                  <a:lnTo>
                    <a:pt x="518160" y="182880"/>
                  </a:lnTo>
                  <a:lnTo>
                    <a:pt x="519696" y="184404"/>
                  </a:lnTo>
                  <a:lnTo>
                    <a:pt x="519696" y="156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792724" y="5546598"/>
              <a:ext cx="515112" cy="20193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800344" y="5524500"/>
              <a:ext cx="542543" cy="222503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94248" y="5541264"/>
              <a:ext cx="487679" cy="156972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55792" y="5547360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20" h="1904">
                  <a:moveTo>
                    <a:pt x="7620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7620" y="152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1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852160" y="5939028"/>
              <a:ext cx="227076" cy="65531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827776" y="5980176"/>
              <a:ext cx="111251" cy="42672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518148" y="5919216"/>
              <a:ext cx="475488" cy="213359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807964" y="5929884"/>
              <a:ext cx="473963" cy="265175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10072" y="6065520"/>
              <a:ext cx="156972" cy="77724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02096" y="5961888"/>
              <a:ext cx="22859" cy="21336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937504" y="5971032"/>
              <a:ext cx="146304" cy="92964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071616" y="6138672"/>
              <a:ext cx="163067" cy="32003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682740" y="6272784"/>
              <a:ext cx="201167" cy="25908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937504" y="5945124"/>
              <a:ext cx="406908" cy="249935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25768" y="5919216"/>
              <a:ext cx="111251" cy="50291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554724" y="5955792"/>
              <a:ext cx="376427" cy="336804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106668" y="5989320"/>
              <a:ext cx="374903" cy="164592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916168" y="5541264"/>
              <a:ext cx="368807" cy="16383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266688" y="6292596"/>
              <a:ext cx="108204" cy="19812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252972" y="6236208"/>
              <a:ext cx="416051" cy="77723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454140" y="6176772"/>
              <a:ext cx="428243" cy="112775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243828" y="6015228"/>
              <a:ext cx="557784" cy="266700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850380" y="6091428"/>
              <a:ext cx="32003" cy="64008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557772" y="5173980"/>
              <a:ext cx="368808" cy="1027175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707124" y="5173980"/>
              <a:ext cx="219456" cy="580643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068978" y="5413248"/>
              <a:ext cx="184150" cy="295910"/>
            </a:xfrm>
            <a:custGeom>
              <a:avLst/>
              <a:gdLst/>
              <a:ahLst/>
              <a:cxnLst/>
              <a:rect l="l" t="t" r="r" b="b"/>
              <a:pathLst>
                <a:path w="184150" h="295910">
                  <a:moveTo>
                    <a:pt x="8572" y="295679"/>
                  </a:moveTo>
                  <a:lnTo>
                    <a:pt x="3143" y="293941"/>
                  </a:lnTo>
                  <a:lnTo>
                    <a:pt x="0" y="289631"/>
                  </a:lnTo>
                  <a:lnTo>
                    <a:pt x="857" y="283464"/>
                  </a:lnTo>
                  <a:lnTo>
                    <a:pt x="4452" y="277701"/>
                  </a:lnTo>
                  <a:lnTo>
                    <a:pt x="7905" y="271653"/>
                  </a:lnTo>
                  <a:lnTo>
                    <a:pt x="10501" y="265033"/>
                  </a:lnTo>
                  <a:lnTo>
                    <a:pt x="11525" y="257556"/>
                  </a:lnTo>
                  <a:lnTo>
                    <a:pt x="13049" y="251460"/>
                  </a:lnTo>
                  <a:lnTo>
                    <a:pt x="10001" y="242316"/>
                  </a:lnTo>
                  <a:lnTo>
                    <a:pt x="5429" y="239268"/>
                  </a:lnTo>
                  <a:lnTo>
                    <a:pt x="2381" y="236220"/>
                  </a:lnTo>
                  <a:lnTo>
                    <a:pt x="3905" y="233172"/>
                  </a:lnTo>
                  <a:lnTo>
                    <a:pt x="15549" y="204525"/>
                  </a:lnTo>
                  <a:lnTo>
                    <a:pt x="21621" y="175450"/>
                  </a:lnTo>
                  <a:lnTo>
                    <a:pt x="23407" y="145518"/>
                  </a:lnTo>
                  <a:lnTo>
                    <a:pt x="22193" y="114300"/>
                  </a:lnTo>
                  <a:lnTo>
                    <a:pt x="20645" y="92773"/>
                  </a:lnTo>
                  <a:lnTo>
                    <a:pt x="20097" y="68961"/>
                  </a:lnTo>
                  <a:lnTo>
                    <a:pt x="32861" y="25908"/>
                  </a:lnTo>
                  <a:lnTo>
                    <a:pt x="63341" y="0"/>
                  </a:lnTo>
                  <a:lnTo>
                    <a:pt x="69437" y="1524"/>
                  </a:lnTo>
                  <a:lnTo>
                    <a:pt x="72485" y="9144"/>
                  </a:lnTo>
                  <a:lnTo>
                    <a:pt x="75533" y="15240"/>
                  </a:lnTo>
                  <a:lnTo>
                    <a:pt x="77057" y="22860"/>
                  </a:lnTo>
                  <a:lnTo>
                    <a:pt x="86201" y="38100"/>
                  </a:lnTo>
                  <a:lnTo>
                    <a:pt x="91011" y="47244"/>
                  </a:lnTo>
                  <a:lnTo>
                    <a:pt x="101203" y="65532"/>
                  </a:lnTo>
                  <a:lnTo>
                    <a:pt x="106013" y="74676"/>
                  </a:lnTo>
                  <a:lnTo>
                    <a:pt x="119991" y="98417"/>
                  </a:lnTo>
                  <a:lnTo>
                    <a:pt x="134397" y="121729"/>
                  </a:lnTo>
                  <a:lnTo>
                    <a:pt x="149090" y="144756"/>
                  </a:lnTo>
                  <a:lnTo>
                    <a:pt x="163925" y="167640"/>
                  </a:lnTo>
                  <a:lnTo>
                    <a:pt x="168687" y="174926"/>
                  </a:lnTo>
                  <a:lnTo>
                    <a:pt x="175926" y="187785"/>
                  </a:lnTo>
                  <a:lnTo>
                    <a:pt x="180689" y="195072"/>
                  </a:lnTo>
                  <a:lnTo>
                    <a:pt x="183737" y="204216"/>
                  </a:lnTo>
                  <a:lnTo>
                    <a:pt x="180427" y="211574"/>
                  </a:lnTo>
                  <a:lnTo>
                    <a:pt x="178974" y="220789"/>
                  </a:lnTo>
                  <a:lnTo>
                    <a:pt x="178379" y="229719"/>
                  </a:lnTo>
                  <a:lnTo>
                    <a:pt x="177641" y="236220"/>
                  </a:lnTo>
                  <a:lnTo>
                    <a:pt x="176117" y="239268"/>
                  </a:lnTo>
                  <a:lnTo>
                    <a:pt x="171545" y="243840"/>
                  </a:lnTo>
                  <a:lnTo>
                    <a:pt x="166973" y="243840"/>
                  </a:lnTo>
                  <a:lnTo>
                    <a:pt x="127515" y="247840"/>
                  </a:lnTo>
                  <a:lnTo>
                    <a:pt x="87915" y="259842"/>
                  </a:lnTo>
                  <a:lnTo>
                    <a:pt x="49744" y="276415"/>
                  </a:lnTo>
                  <a:lnTo>
                    <a:pt x="14573" y="294132"/>
                  </a:lnTo>
                  <a:lnTo>
                    <a:pt x="8572" y="2956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380988" y="5215128"/>
              <a:ext cx="123444" cy="211836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416027" y="5218798"/>
              <a:ext cx="664845" cy="488950"/>
            </a:xfrm>
            <a:custGeom>
              <a:avLst/>
              <a:gdLst/>
              <a:ahLst/>
              <a:cxnLst/>
              <a:rect l="l" t="t" r="r" b="b"/>
              <a:pathLst>
                <a:path w="664845" h="488950">
                  <a:moveTo>
                    <a:pt x="664476" y="432193"/>
                  </a:moveTo>
                  <a:lnTo>
                    <a:pt x="661238" y="369138"/>
                  </a:lnTo>
                  <a:lnTo>
                    <a:pt x="652284" y="310273"/>
                  </a:lnTo>
                  <a:lnTo>
                    <a:pt x="637044" y="242074"/>
                  </a:lnTo>
                  <a:lnTo>
                    <a:pt x="617232" y="176161"/>
                  </a:lnTo>
                  <a:lnTo>
                    <a:pt x="599897" y="126822"/>
                  </a:lnTo>
                  <a:lnTo>
                    <a:pt x="579132" y="78625"/>
                  </a:lnTo>
                  <a:lnTo>
                    <a:pt x="575932" y="72656"/>
                  </a:lnTo>
                  <a:lnTo>
                    <a:pt x="566940" y="52717"/>
                  </a:lnTo>
                  <a:lnTo>
                    <a:pt x="565416" y="51193"/>
                  </a:lnTo>
                  <a:lnTo>
                    <a:pt x="563892" y="48145"/>
                  </a:lnTo>
                  <a:lnTo>
                    <a:pt x="557796" y="42049"/>
                  </a:lnTo>
                  <a:lnTo>
                    <a:pt x="554748" y="40525"/>
                  </a:lnTo>
                  <a:lnTo>
                    <a:pt x="550176" y="39001"/>
                  </a:lnTo>
                  <a:lnTo>
                    <a:pt x="544080" y="42049"/>
                  </a:lnTo>
                  <a:lnTo>
                    <a:pt x="539508" y="43573"/>
                  </a:lnTo>
                  <a:lnTo>
                    <a:pt x="490397" y="68872"/>
                  </a:lnTo>
                  <a:lnTo>
                    <a:pt x="448208" y="97155"/>
                  </a:lnTo>
                  <a:lnTo>
                    <a:pt x="400862" y="133261"/>
                  </a:lnTo>
                  <a:lnTo>
                    <a:pt x="347243" y="177736"/>
                  </a:lnTo>
                  <a:lnTo>
                    <a:pt x="295617" y="226009"/>
                  </a:lnTo>
                  <a:lnTo>
                    <a:pt x="246557" y="279209"/>
                  </a:lnTo>
                  <a:lnTo>
                    <a:pt x="233502" y="295452"/>
                  </a:lnTo>
                  <a:lnTo>
                    <a:pt x="239229" y="270370"/>
                  </a:lnTo>
                  <a:lnTo>
                    <a:pt x="250329" y="232168"/>
                  </a:lnTo>
                  <a:lnTo>
                    <a:pt x="263131" y="194551"/>
                  </a:lnTo>
                  <a:lnTo>
                    <a:pt x="277380" y="156349"/>
                  </a:lnTo>
                  <a:lnTo>
                    <a:pt x="287870" y="130238"/>
                  </a:lnTo>
                  <a:lnTo>
                    <a:pt x="297383" y="102819"/>
                  </a:lnTo>
                  <a:lnTo>
                    <a:pt x="303733" y="75133"/>
                  </a:lnTo>
                  <a:lnTo>
                    <a:pt x="304812" y="48145"/>
                  </a:lnTo>
                  <a:lnTo>
                    <a:pt x="304761" y="39941"/>
                  </a:lnTo>
                  <a:lnTo>
                    <a:pt x="304419" y="31572"/>
                  </a:lnTo>
                  <a:lnTo>
                    <a:pt x="303517" y="23507"/>
                  </a:lnTo>
                  <a:lnTo>
                    <a:pt x="300240" y="10045"/>
                  </a:lnTo>
                  <a:lnTo>
                    <a:pt x="298716" y="2425"/>
                  </a:lnTo>
                  <a:lnTo>
                    <a:pt x="292620" y="901"/>
                  </a:lnTo>
                  <a:lnTo>
                    <a:pt x="285330" y="0"/>
                  </a:lnTo>
                  <a:lnTo>
                    <a:pt x="277761" y="2806"/>
                  </a:lnTo>
                  <a:lnTo>
                    <a:pt x="270751" y="7340"/>
                  </a:lnTo>
                  <a:lnTo>
                    <a:pt x="265188" y="11569"/>
                  </a:lnTo>
                  <a:lnTo>
                    <a:pt x="255968" y="18173"/>
                  </a:lnTo>
                  <a:lnTo>
                    <a:pt x="245186" y="24333"/>
                  </a:lnTo>
                  <a:lnTo>
                    <a:pt x="234111" y="30226"/>
                  </a:lnTo>
                  <a:lnTo>
                    <a:pt x="224028" y="35953"/>
                  </a:lnTo>
                  <a:lnTo>
                    <a:pt x="156972" y="67957"/>
                  </a:lnTo>
                  <a:lnTo>
                    <a:pt x="117144" y="89750"/>
                  </a:lnTo>
                  <a:lnTo>
                    <a:pt x="78295" y="114249"/>
                  </a:lnTo>
                  <a:lnTo>
                    <a:pt x="41465" y="141897"/>
                  </a:lnTo>
                  <a:lnTo>
                    <a:pt x="7620" y="173113"/>
                  </a:lnTo>
                  <a:lnTo>
                    <a:pt x="4572" y="176161"/>
                  </a:lnTo>
                  <a:lnTo>
                    <a:pt x="9144" y="179209"/>
                  </a:lnTo>
                  <a:lnTo>
                    <a:pt x="10668" y="180733"/>
                  </a:lnTo>
                  <a:lnTo>
                    <a:pt x="12192" y="183781"/>
                  </a:lnTo>
                  <a:lnTo>
                    <a:pt x="10668" y="186829"/>
                  </a:lnTo>
                  <a:lnTo>
                    <a:pt x="9144" y="192925"/>
                  </a:lnTo>
                  <a:lnTo>
                    <a:pt x="4572" y="200545"/>
                  </a:lnTo>
                  <a:lnTo>
                    <a:pt x="1524" y="206641"/>
                  </a:lnTo>
                  <a:lnTo>
                    <a:pt x="0" y="212737"/>
                  </a:lnTo>
                  <a:lnTo>
                    <a:pt x="0" y="218833"/>
                  </a:lnTo>
                  <a:lnTo>
                    <a:pt x="7620" y="221881"/>
                  </a:lnTo>
                  <a:lnTo>
                    <a:pt x="46088" y="245973"/>
                  </a:lnTo>
                  <a:lnTo>
                    <a:pt x="85293" y="271246"/>
                  </a:lnTo>
                  <a:lnTo>
                    <a:pt x="123393" y="298475"/>
                  </a:lnTo>
                  <a:lnTo>
                    <a:pt x="158559" y="328498"/>
                  </a:lnTo>
                  <a:lnTo>
                    <a:pt x="188976" y="362089"/>
                  </a:lnTo>
                  <a:lnTo>
                    <a:pt x="192024" y="368185"/>
                  </a:lnTo>
                  <a:lnTo>
                    <a:pt x="201168" y="365137"/>
                  </a:lnTo>
                  <a:lnTo>
                    <a:pt x="204216" y="357517"/>
                  </a:lnTo>
                  <a:lnTo>
                    <a:pt x="205409" y="350215"/>
                  </a:lnTo>
                  <a:lnTo>
                    <a:pt x="206883" y="342468"/>
                  </a:lnTo>
                  <a:lnTo>
                    <a:pt x="224967" y="315899"/>
                  </a:lnTo>
                  <a:lnTo>
                    <a:pt x="227088" y="319417"/>
                  </a:lnTo>
                  <a:lnTo>
                    <a:pt x="227088" y="330085"/>
                  </a:lnTo>
                  <a:lnTo>
                    <a:pt x="225196" y="337883"/>
                  </a:lnTo>
                  <a:lnTo>
                    <a:pt x="222326" y="346659"/>
                  </a:lnTo>
                  <a:lnTo>
                    <a:pt x="216420" y="362089"/>
                  </a:lnTo>
                  <a:lnTo>
                    <a:pt x="213372" y="368185"/>
                  </a:lnTo>
                  <a:lnTo>
                    <a:pt x="217944" y="378853"/>
                  </a:lnTo>
                  <a:lnTo>
                    <a:pt x="224040" y="378853"/>
                  </a:lnTo>
                  <a:lnTo>
                    <a:pt x="275424" y="387908"/>
                  </a:lnTo>
                  <a:lnTo>
                    <a:pt x="326529" y="398665"/>
                  </a:lnTo>
                  <a:lnTo>
                    <a:pt x="377050" y="410578"/>
                  </a:lnTo>
                  <a:lnTo>
                    <a:pt x="426732" y="423049"/>
                  </a:lnTo>
                  <a:lnTo>
                    <a:pt x="476948" y="436029"/>
                  </a:lnTo>
                  <a:lnTo>
                    <a:pt x="526745" y="450291"/>
                  </a:lnTo>
                  <a:lnTo>
                    <a:pt x="575678" y="466559"/>
                  </a:lnTo>
                  <a:lnTo>
                    <a:pt x="623328" y="485533"/>
                  </a:lnTo>
                  <a:lnTo>
                    <a:pt x="629424" y="488581"/>
                  </a:lnTo>
                  <a:lnTo>
                    <a:pt x="633996" y="484009"/>
                  </a:lnTo>
                  <a:lnTo>
                    <a:pt x="649236" y="445909"/>
                  </a:lnTo>
                  <a:lnTo>
                    <a:pt x="661428" y="433717"/>
                  </a:lnTo>
                  <a:lnTo>
                    <a:pt x="664476" y="432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84036" y="5150090"/>
              <a:ext cx="868680" cy="557530"/>
            </a:xfrm>
            <a:custGeom>
              <a:avLst/>
              <a:gdLst/>
              <a:ahLst/>
              <a:cxnLst/>
              <a:rect l="l" t="t" r="r" b="b"/>
              <a:pathLst>
                <a:path w="868679" h="557529">
                  <a:moveTo>
                    <a:pt x="27432" y="272301"/>
                  </a:moveTo>
                  <a:lnTo>
                    <a:pt x="25908" y="272301"/>
                  </a:lnTo>
                  <a:lnTo>
                    <a:pt x="24384" y="270777"/>
                  </a:lnTo>
                  <a:lnTo>
                    <a:pt x="19073" y="239821"/>
                  </a:lnTo>
                  <a:lnTo>
                    <a:pt x="15049" y="208293"/>
                  </a:lnTo>
                  <a:lnTo>
                    <a:pt x="9596" y="179051"/>
                  </a:lnTo>
                  <a:lnTo>
                    <a:pt x="0" y="154953"/>
                  </a:lnTo>
                  <a:lnTo>
                    <a:pt x="0" y="151905"/>
                  </a:lnTo>
                  <a:lnTo>
                    <a:pt x="1524" y="148857"/>
                  </a:lnTo>
                  <a:lnTo>
                    <a:pt x="3048" y="144285"/>
                  </a:lnTo>
                  <a:lnTo>
                    <a:pt x="7620" y="135141"/>
                  </a:lnTo>
                  <a:lnTo>
                    <a:pt x="6096" y="133617"/>
                  </a:lnTo>
                  <a:lnTo>
                    <a:pt x="42550" y="104580"/>
                  </a:lnTo>
                  <a:lnTo>
                    <a:pt x="81224" y="78380"/>
                  </a:lnTo>
                  <a:lnTo>
                    <a:pt x="122068" y="55360"/>
                  </a:lnTo>
                  <a:lnTo>
                    <a:pt x="165036" y="35866"/>
                  </a:lnTo>
                  <a:lnTo>
                    <a:pt x="210078" y="20239"/>
                  </a:lnTo>
                  <a:lnTo>
                    <a:pt x="257147" y="8823"/>
                  </a:lnTo>
                  <a:lnTo>
                    <a:pt x="306194" y="1962"/>
                  </a:lnTo>
                  <a:lnTo>
                    <a:pt x="357172" y="0"/>
                  </a:lnTo>
                  <a:lnTo>
                    <a:pt x="410032" y="3279"/>
                  </a:lnTo>
                  <a:lnTo>
                    <a:pt x="464727" y="12143"/>
                  </a:lnTo>
                  <a:lnTo>
                    <a:pt x="521208" y="26937"/>
                  </a:lnTo>
                  <a:lnTo>
                    <a:pt x="537187" y="33587"/>
                  </a:lnTo>
                  <a:lnTo>
                    <a:pt x="542544" y="37605"/>
                  </a:lnTo>
                  <a:lnTo>
                    <a:pt x="546840" y="37605"/>
                  </a:lnTo>
                  <a:lnTo>
                    <a:pt x="617855" y="72361"/>
                  </a:lnTo>
                  <a:lnTo>
                    <a:pt x="660368" y="100232"/>
                  </a:lnTo>
                  <a:lnTo>
                    <a:pt x="699008" y="131246"/>
                  </a:lnTo>
                  <a:lnTo>
                    <a:pt x="733774" y="165182"/>
                  </a:lnTo>
                  <a:lnTo>
                    <a:pt x="764667" y="201816"/>
                  </a:lnTo>
                  <a:lnTo>
                    <a:pt x="791686" y="240927"/>
                  </a:lnTo>
                  <a:lnTo>
                    <a:pt x="793892" y="244869"/>
                  </a:lnTo>
                  <a:lnTo>
                    <a:pt x="39624" y="244869"/>
                  </a:lnTo>
                  <a:lnTo>
                    <a:pt x="36576" y="247917"/>
                  </a:lnTo>
                  <a:lnTo>
                    <a:pt x="33528" y="254013"/>
                  </a:lnTo>
                  <a:lnTo>
                    <a:pt x="30480" y="258585"/>
                  </a:lnTo>
                  <a:lnTo>
                    <a:pt x="28956" y="264681"/>
                  </a:lnTo>
                  <a:lnTo>
                    <a:pt x="27432" y="269253"/>
                  </a:lnTo>
                  <a:lnTo>
                    <a:pt x="27432" y="272301"/>
                  </a:lnTo>
                  <a:close/>
                </a:path>
                <a:path w="868679" h="557529">
                  <a:moveTo>
                    <a:pt x="528828" y="29985"/>
                  </a:moveTo>
                  <a:lnTo>
                    <a:pt x="521208" y="26937"/>
                  </a:lnTo>
                  <a:lnTo>
                    <a:pt x="522732" y="26937"/>
                  </a:lnTo>
                  <a:lnTo>
                    <a:pt x="528828" y="29985"/>
                  </a:lnTo>
                  <a:close/>
                </a:path>
                <a:path w="868679" h="557529">
                  <a:moveTo>
                    <a:pt x="546840" y="37605"/>
                  </a:moveTo>
                  <a:lnTo>
                    <a:pt x="542544" y="37605"/>
                  </a:lnTo>
                  <a:lnTo>
                    <a:pt x="537187" y="33587"/>
                  </a:lnTo>
                  <a:lnTo>
                    <a:pt x="546840" y="37605"/>
                  </a:lnTo>
                  <a:close/>
                </a:path>
                <a:path w="868679" h="557529">
                  <a:moveTo>
                    <a:pt x="225552" y="430797"/>
                  </a:moveTo>
                  <a:lnTo>
                    <a:pt x="192280" y="393124"/>
                  </a:lnTo>
                  <a:lnTo>
                    <a:pt x="155484" y="362156"/>
                  </a:lnTo>
                  <a:lnTo>
                    <a:pt x="116275" y="334480"/>
                  </a:lnTo>
                  <a:lnTo>
                    <a:pt x="77285" y="309730"/>
                  </a:lnTo>
                  <a:lnTo>
                    <a:pt x="41148" y="287541"/>
                  </a:lnTo>
                  <a:lnTo>
                    <a:pt x="36576" y="284493"/>
                  </a:lnTo>
                  <a:lnTo>
                    <a:pt x="36576" y="281445"/>
                  </a:lnTo>
                  <a:lnTo>
                    <a:pt x="41148" y="267729"/>
                  </a:lnTo>
                  <a:lnTo>
                    <a:pt x="45720" y="263157"/>
                  </a:lnTo>
                  <a:lnTo>
                    <a:pt x="47244" y="255537"/>
                  </a:lnTo>
                  <a:lnTo>
                    <a:pt x="48768" y="250965"/>
                  </a:lnTo>
                  <a:lnTo>
                    <a:pt x="45720" y="246393"/>
                  </a:lnTo>
                  <a:lnTo>
                    <a:pt x="42672" y="244869"/>
                  </a:lnTo>
                  <a:lnTo>
                    <a:pt x="793892" y="244869"/>
                  </a:lnTo>
                  <a:lnTo>
                    <a:pt x="814832" y="282292"/>
                  </a:lnTo>
                  <a:lnTo>
                    <a:pt x="834104" y="325688"/>
                  </a:lnTo>
                  <a:lnTo>
                    <a:pt x="849503" y="370895"/>
                  </a:lnTo>
                  <a:lnTo>
                    <a:pt x="851119" y="377457"/>
                  </a:lnTo>
                  <a:lnTo>
                    <a:pt x="259080" y="377457"/>
                  </a:lnTo>
                  <a:lnTo>
                    <a:pt x="254936" y="379886"/>
                  </a:lnTo>
                  <a:lnTo>
                    <a:pt x="233719" y="418033"/>
                  </a:lnTo>
                  <a:lnTo>
                    <a:pt x="231648" y="426225"/>
                  </a:lnTo>
                  <a:lnTo>
                    <a:pt x="230124" y="429273"/>
                  </a:lnTo>
                  <a:lnTo>
                    <a:pt x="225552" y="430797"/>
                  </a:lnTo>
                  <a:close/>
                </a:path>
                <a:path w="868679" h="557529">
                  <a:moveTo>
                    <a:pt x="659892" y="552717"/>
                  </a:moveTo>
                  <a:lnTo>
                    <a:pt x="612308" y="532420"/>
                  </a:lnTo>
                  <a:lnTo>
                    <a:pt x="564022" y="515022"/>
                  </a:lnTo>
                  <a:lnTo>
                    <a:pt x="513093" y="499088"/>
                  </a:lnTo>
                  <a:lnTo>
                    <a:pt x="460629" y="484708"/>
                  </a:lnTo>
                  <a:lnTo>
                    <a:pt x="407735" y="471972"/>
                  </a:lnTo>
                  <a:lnTo>
                    <a:pt x="355520" y="460967"/>
                  </a:lnTo>
                  <a:lnTo>
                    <a:pt x="305091" y="451785"/>
                  </a:lnTo>
                  <a:lnTo>
                    <a:pt x="257556" y="444513"/>
                  </a:lnTo>
                  <a:lnTo>
                    <a:pt x="252984" y="442989"/>
                  </a:lnTo>
                  <a:lnTo>
                    <a:pt x="249936" y="436893"/>
                  </a:lnTo>
                  <a:lnTo>
                    <a:pt x="251460" y="432321"/>
                  </a:lnTo>
                  <a:lnTo>
                    <a:pt x="255079" y="424534"/>
                  </a:lnTo>
                  <a:lnTo>
                    <a:pt x="258699" y="415747"/>
                  </a:lnTo>
                  <a:lnTo>
                    <a:pt x="261747" y="407246"/>
                  </a:lnTo>
                  <a:lnTo>
                    <a:pt x="263652" y="400317"/>
                  </a:lnTo>
                  <a:lnTo>
                    <a:pt x="263652" y="388125"/>
                  </a:lnTo>
                  <a:lnTo>
                    <a:pt x="262128" y="383553"/>
                  </a:lnTo>
                  <a:lnTo>
                    <a:pt x="259080" y="377457"/>
                  </a:lnTo>
                  <a:lnTo>
                    <a:pt x="851119" y="377457"/>
                  </a:lnTo>
                  <a:lnTo>
                    <a:pt x="861028" y="417689"/>
                  </a:lnTo>
                  <a:lnTo>
                    <a:pt x="868680" y="465849"/>
                  </a:lnTo>
                  <a:lnTo>
                    <a:pt x="862965" y="471921"/>
                  </a:lnTo>
                  <a:lnTo>
                    <a:pt x="860679" y="481279"/>
                  </a:lnTo>
                  <a:lnTo>
                    <a:pt x="860107" y="490923"/>
                  </a:lnTo>
                  <a:lnTo>
                    <a:pt x="859661" y="496329"/>
                  </a:lnTo>
                  <a:lnTo>
                    <a:pt x="693420" y="496329"/>
                  </a:lnTo>
                  <a:lnTo>
                    <a:pt x="691896" y="497853"/>
                  </a:lnTo>
                  <a:lnTo>
                    <a:pt x="685800" y="500901"/>
                  </a:lnTo>
                  <a:lnTo>
                    <a:pt x="682752" y="505473"/>
                  </a:lnTo>
                  <a:lnTo>
                    <a:pt x="678180" y="513093"/>
                  </a:lnTo>
                  <a:lnTo>
                    <a:pt x="673655" y="520046"/>
                  </a:lnTo>
                  <a:lnTo>
                    <a:pt x="669417" y="528714"/>
                  </a:lnTo>
                  <a:lnTo>
                    <a:pt x="665749" y="537953"/>
                  </a:lnTo>
                  <a:lnTo>
                    <a:pt x="662940" y="546621"/>
                  </a:lnTo>
                  <a:lnTo>
                    <a:pt x="662940" y="551193"/>
                  </a:lnTo>
                  <a:lnTo>
                    <a:pt x="659892" y="552717"/>
                  </a:lnTo>
                  <a:close/>
                </a:path>
                <a:path w="868679" h="557529">
                  <a:moveTo>
                    <a:pt x="693420" y="557289"/>
                  </a:moveTo>
                  <a:lnTo>
                    <a:pt x="687324" y="554241"/>
                  </a:lnTo>
                  <a:lnTo>
                    <a:pt x="690372" y="549669"/>
                  </a:lnTo>
                  <a:lnTo>
                    <a:pt x="693324" y="543668"/>
                  </a:lnTo>
                  <a:lnTo>
                    <a:pt x="696849" y="537096"/>
                  </a:lnTo>
                  <a:lnTo>
                    <a:pt x="699801" y="529952"/>
                  </a:lnTo>
                  <a:lnTo>
                    <a:pt x="701040" y="522237"/>
                  </a:lnTo>
                  <a:lnTo>
                    <a:pt x="701062" y="515022"/>
                  </a:lnTo>
                  <a:lnTo>
                    <a:pt x="699325" y="508330"/>
                  </a:lnTo>
                  <a:lnTo>
                    <a:pt x="696110" y="502306"/>
                  </a:lnTo>
                  <a:lnTo>
                    <a:pt x="691896" y="497853"/>
                  </a:lnTo>
                  <a:lnTo>
                    <a:pt x="693420" y="497853"/>
                  </a:lnTo>
                  <a:lnTo>
                    <a:pt x="693420" y="496329"/>
                  </a:lnTo>
                  <a:lnTo>
                    <a:pt x="859661" y="496329"/>
                  </a:lnTo>
                  <a:lnTo>
                    <a:pt x="859536" y="500901"/>
                  </a:lnTo>
                  <a:lnTo>
                    <a:pt x="854964" y="503949"/>
                  </a:lnTo>
                  <a:lnTo>
                    <a:pt x="853440" y="503949"/>
                  </a:lnTo>
                  <a:lnTo>
                    <a:pt x="820126" y="506473"/>
                  </a:lnTo>
                  <a:lnTo>
                    <a:pt x="783526" y="516141"/>
                  </a:lnTo>
                  <a:lnTo>
                    <a:pt x="742640" y="532667"/>
                  </a:lnTo>
                  <a:lnTo>
                    <a:pt x="693420" y="5572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885432" y="5169408"/>
              <a:ext cx="56388" cy="27432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736080" y="5682996"/>
              <a:ext cx="19811" cy="54863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627876" y="5750052"/>
              <a:ext cx="105155" cy="243839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707124" y="5622036"/>
              <a:ext cx="67056" cy="132587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068312" y="5617464"/>
              <a:ext cx="184404" cy="91440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380975" y="5283707"/>
              <a:ext cx="698500" cy="422275"/>
            </a:xfrm>
            <a:custGeom>
              <a:avLst/>
              <a:gdLst/>
              <a:ahLst/>
              <a:cxnLst/>
              <a:rect l="l" t="t" r="r" b="b"/>
              <a:pathLst>
                <a:path w="698500" h="422275">
                  <a:moveTo>
                    <a:pt x="696480" y="362712"/>
                  </a:moveTo>
                  <a:lnTo>
                    <a:pt x="694956" y="364236"/>
                  </a:lnTo>
                  <a:lnTo>
                    <a:pt x="696480" y="364236"/>
                  </a:lnTo>
                  <a:lnTo>
                    <a:pt x="696480" y="362712"/>
                  </a:lnTo>
                  <a:close/>
                </a:path>
                <a:path w="698500" h="422275">
                  <a:moveTo>
                    <a:pt x="698004" y="367284"/>
                  </a:moveTo>
                  <a:lnTo>
                    <a:pt x="694956" y="364236"/>
                  </a:lnTo>
                  <a:lnTo>
                    <a:pt x="688860" y="367284"/>
                  </a:lnTo>
                  <a:lnTo>
                    <a:pt x="685812" y="371856"/>
                  </a:lnTo>
                  <a:lnTo>
                    <a:pt x="681240" y="379476"/>
                  </a:lnTo>
                  <a:lnTo>
                    <a:pt x="676706" y="386435"/>
                  </a:lnTo>
                  <a:lnTo>
                    <a:pt x="672477" y="395097"/>
                  </a:lnTo>
                  <a:lnTo>
                    <a:pt x="668807" y="404342"/>
                  </a:lnTo>
                  <a:lnTo>
                    <a:pt x="666000" y="413004"/>
                  </a:lnTo>
                  <a:lnTo>
                    <a:pt x="666000" y="416052"/>
                  </a:lnTo>
                  <a:lnTo>
                    <a:pt x="664476" y="417576"/>
                  </a:lnTo>
                  <a:lnTo>
                    <a:pt x="659892" y="417576"/>
                  </a:lnTo>
                  <a:lnTo>
                    <a:pt x="615467" y="399465"/>
                  </a:lnTo>
                  <a:lnTo>
                    <a:pt x="567309" y="383476"/>
                  </a:lnTo>
                  <a:lnTo>
                    <a:pt x="516305" y="368935"/>
                  </a:lnTo>
                  <a:lnTo>
                    <a:pt x="410413" y="341553"/>
                  </a:lnTo>
                  <a:lnTo>
                    <a:pt x="357949" y="328993"/>
                  </a:lnTo>
                  <a:lnTo>
                    <a:pt x="307492" y="318452"/>
                  </a:lnTo>
                  <a:lnTo>
                    <a:pt x="260604" y="310896"/>
                  </a:lnTo>
                  <a:lnTo>
                    <a:pt x="257556" y="309372"/>
                  </a:lnTo>
                  <a:lnTo>
                    <a:pt x="254508" y="304800"/>
                  </a:lnTo>
                  <a:lnTo>
                    <a:pt x="254508" y="298704"/>
                  </a:lnTo>
                  <a:lnTo>
                    <a:pt x="258127" y="290918"/>
                  </a:lnTo>
                  <a:lnTo>
                    <a:pt x="261747" y="282130"/>
                  </a:lnTo>
                  <a:lnTo>
                    <a:pt x="264795" y="273634"/>
                  </a:lnTo>
                  <a:lnTo>
                    <a:pt x="266700" y="266700"/>
                  </a:lnTo>
                  <a:lnTo>
                    <a:pt x="266700" y="254508"/>
                  </a:lnTo>
                  <a:lnTo>
                    <a:pt x="263652" y="248412"/>
                  </a:lnTo>
                  <a:lnTo>
                    <a:pt x="263664" y="246888"/>
                  </a:lnTo>
                  <a:lnTo>
                    <a:pt x="262140" y="245364"/>
                  </a:lnTo>
                  <a:lnTo>
                    <a:pt x="262140" y="243840"/>
                  </a:lnTo>
                  <a:lnTo>
                    <a:pt x="260616" y="245364"/>
                  </a:lnTo>
                  <a:lnTo>
                    <a:pt x="257568" y="246888"/>
                  </a:lnTo>
                  <a:lnTo>
                    <a:pt x="256044" y="248412"/>
                  </a:lnTo>
                  <a:lnTo>
                    <a:pt x="251472" y="249936"/>
                  </a:lnTo>
                  <a:lnTo>
                    <a:pt x="246900" y="254508"/>
                  </a:lnTo>
                  <a:lnTo>
                    <a:pt x="243852" y="262128"/>
                  </a:lnTo>
                  <a:lnTo>
                    <a:pt x="240919" y="268605"/>
                  </a:lnTo>
                  <a:lnTo>
                    <a:pt x="238709" y="276225"/>
                  </a:lnTo>
                  <a:lnTo>
                    <a:pt x="236778" y="284416"/>
                  </a:lnTo>
                  <a:lnTo>
                    <a:pt x="234708" y="292608"/>
                  </a:lnTo>
                  <a:lnTo>
                    <a:pt x="231660" y="295656"/>
                  </a:lnTo>
                  <a:lnTo>
                    <a:pt x="227076" y="295656"/>
                  </a:lnTo>
                  <a:lnTo>
                    <a:pt x="227076" y="294132"/>
                  </a:lnTo>
                  <a:lnTo>
                    <a:pt x="195338" y="259511"/>
                  </a:lnTo>
                  <a:lnTo>
                    <a:pt x="158534" y="228549"/>
                  </a:lnTo>
                  <a:lnTo>
                    <a:pt x="119329" y="200863"/>
                  </a:lnTo>
                  <a:lnTo>
                    <a:pt x="80340" y="176123"/>
                  </a:lnTo>
                  <a:lnTo>
                    <a:pt x="44196" y="153924"/>
                  </a:lnTo>
                  <a:lnTo>
                    <a:pt x="39624" y="149352"/>
                  </a:lnTo>
                  <a:lnTo>
                    <a:pt x="39624" y="144780"/>
                  </a:lnTo>
                  <a:lnTo>
                    <a:pt x="41148" y="143256"/>
                  </a:lnTo>
                  <a:lnTo>
                    <a:pt x="44196" y="134112"/>
                  </a:lnTo>
                  <a:lnTo>
                    <a:pt x="48768" y="129540"/>
                  </a:lnTo>
                  <a:lnTo>
                    <a:pt x="50292" y="121920"/>
                  </a:lnTo>
                  <a:lnTo>
                    <a:pt x="50292" y="115824"/>
                  </a:lnTo>
                  <a:lnTo>
                    <a:pt x="45720" y="111252"/>
                  </a:lnTo>
                  <a:lnTo>
                    <a:pt x="44196" y="111252"/>
                  </a:lnTo>
                  <a:lnTo>
                    <a:pt x="42672" y="112776"/>
                  </a:lnTo>
                  <a:lnTo>
                    <a:pt x="41160" y="114300"/>
                  </a:lnTo>
                  <a:lnTo>
                    <a:pt x="39636" y="114300"/>
                  </a:lnTo>
                  <a:lnTo>
                    <a:pt x="38112" y="115824"/>
                  </a:lnTo>
                  <a:lnTo>
                    <a:pt x="38112" y="117348"/>
                  </a:lnTo>
                  <a:lnTo>
                    <a:pt x="36588" y="118872"/>
                  </a:lnTo>
                  <a:lnTo>
                    <a:pt x="36588" y="120396"/>
                  </a:lnTo>
                  <a:lnTo>
                    <a:pt x="33540" y="124968"/>
                  </a:lnTo>
                  <a:lnTo>
                    <a:pt x="32016" y="131064"/>
                  </a:lnTo>
                  <a:lnTo>
                    <a:pt x="30492" y="135636"/>
                  </a:lnTo>
                  <a:lnTo>
                    <a:pt x="30492" y="137160"/>
                  </a:lnTo>
                  <a:lnTo>
                    <a:pt x="27432" y="137160"/>
                  </a:lnTo>
                  <a:lnTo>
                    <a:pt x="21488" y="105562"/>
                  </a:lnTo>
                  <a:lnTo>
                    <a:pt x="17526" y="74104"/>
                  </a:lnTo>
                  <a:lnTo>
                    <a:pt x="12433" y="45224"/>
                  </a:lnTo>
                  <a:lnTo>
                    <a:pt x="3048" y="21336"/>
                  </a:lnTo>
                  <a:lnTo>
                    <a:pt x="3048" y="16764"/>
                  </a:lnTo>
                  <a:lnTo>
                    <a:pt x="4572" y="15240"/>
                  </a:lnTo>
                  <a:lnTo>
                    <a:pt x="6096" y="10668"/>
                  </a:lnTo>
                  <a:lnTo>
                    <a:pt x="9144" y="3048"/>
                  </a:lnTo>
                  <a:lnTo>
                    <a:pt x="9144" y="0"/>
                  </a:lnTo>
                  <a:lnTo>
                    <a:pt x="7620" y="3048"/>
                  </a:lnTo>
                  <a:lnTo>
                    <a:pt x="3048" y="13716"/>
                  </a:lnTo>
                  <a:lnTo>
                    <a:pt x="0" y="16764"/>
                  </a:lnTo>
                  <a:lnTo>
                    <a:pt x="0" y="22860"/>
                  </a:lnTo>
                  <a:lnTo>
                    <a:pt x="1524" y="24384"/>
                  </a:lnTo>
                  <a:lnTo>
                    <a:pt x="8864" y="41935"/>
                  </a:lnTo>
                  <a:lnTo>
                    <a:pt x="13335" y="63055"/>
                  </a:lnTo>
                  <a:lnTo>
                    <a:pt x="16103" y="85039"/>
                  </a:lnTo>
                  <a:lnTo>
                    <a:pt x="18288" y="105156"/>
                  </a:lnTo>
                  <a:lnTo>
                    <a:pt x="19405" y="112776"/>
                  </a:lnTo>
                  <a:lnTo>
                    <a:pt x="20764" y="121158"/>
                  </a:lnTo>
                  <a:lnTo>
                    <a:pt x="22364" y="129159"/>
                  </a:lnTo>
                  <a:lnTo>
                    <a:pt x="24384" y="137160"/>
                  </a:lnTo>
                  <a:lnTo>
                    <a:pt x="24384" y="140208"/>
                  </a:lnTo>
                  <a:lnTo>
                    <a:pt x="25908" y="141732"/>
                  </a:lnTo>
                  <a:lnTo>
                    <a:pt x="32016" y="141732"/>
                  </a:lnTo>
                  <a:lnTo>
                    <a:pt x="33540" y="140208"/>
                  </a:lnTo>
                  <a:lnTo>
                    <a:pt x="35064" y="137160"/>
                  </a:lnTo>
                  <a:lnTo>
                    <a:pt x="36588" y="132588"/>
                  </a:lnTo>
                  <a:lnTo>
                    <a:pt x="38112" y="126492"/>
                  </a:lnTo>
                  <a:lnTo>
                    <a:pt x="41160" y="121920"/>
                  </a:lnTo>
                  <a:lnTo>
                    <a:pt x="41160" y="120396"/>
                  </a:lnTo>
                  <a:lnTo>
                    <a:pt x="42684" y="117348"/>
                  </a:lnTo>
                  <a:lnTo>
                    <a:pt x="45720" y="115836"/>
                  </a:lnTo>
                  <a:lnTo>
                    <a:pt x="45720" y="121920"/>
                  </a:lnTo>
                  <a:lnTo>
                    <a:pt x="44196" y="128016"/>
                  </a:lnTo>
                  <a:lnTo>
                    <a:pt x="39624" y="135636"/>
                  </a:lnTo>
                  <a:lnTo>
                    <a:pt x="36576" y="141732"/>
                  </a:lnTo>
                  <a:lnTo>
                    <a:pt x="36576" y="143256"/>
                  </a:lnTo>
                  <a:lnTo>
                    <a:pt x="35052" y="144780"/>
                  </a:lnTo>
                  <a:lnTo>
                    <a:pt x="35052" y="150876"/>
                  </a:lnTo>
                  <a:lnTo>
                    <a:pt x="38100" y="153924"/>
                  </a:lnTo>
                  <a:lnTo>
                    <a:pt x="42672" y="156972"/>
                  </a:lnTo>
                  <a:lnTo>
                    <a:pt x="81140" y="181063"/>
                  </a:lnTo>
                  <a:lnTo>
                    <a:pt x="120345" y="206336"/>
                  </a:lnTo>
                  <a:lnTo>
                    <a:pt x="158445" y="233565"/>
                  </a:lnTo>
                  <a:lnTo>
                    <a:pt x="193611" y="263588"/>
                  </a:lnTo>
                  <a:lnTo>
                    <a:pt x="224028" y="297180"/>
                  </a:lnTo>
                  <a:lnTo>
                    <a:pt x="227076" y="300228"/>
                  </a:lnTo>
                  <a:lnTo>
                    <a:pt x="233184" y="300228"/>
                  </a:lnTo>
                  <a:lnTo>
                    <a:pt x="237756" y="297180"/>
                  </a:lnTo>
                  <a:lnTo>
                    <a:pt x="238264" y="295656"/>
                  </a:lnTo>
                  <a:lnTo>
                    <a:pt x="239280" y="292608"/>
                  </a:lnTo>
                  <a:lnTo>
                    <a:pt x="257568" y="251460"/>
                  </a:lnTo>
                  <a:lnTo>
                    <a:pt x="259092" y="251460"/>
                  </a:lnTo>
                  <a:lnTo>
                    <a:pt x="259092" y="249961"/>
                  </a:lnTo>
                  <a:lnTo>
                    <a:pt x="262128" y="254508"/>
                  </a:lnTo>
                  <a:lnTo>
                    <a:pt x="262128" y="265176"/>
                  </a:lnTo>
                  <a:lnTo>
                    <a:pt x="249936" y="298704"/>
                  </a:lnTo>
                  <a:lnTo>
                    <a:pt x="249936" y="303276"/>
                  </a:lnTo>
                  <a:lnTo>
                    <a:pt x="251460" y="306324"/>
                  </a:lnTo>
                  <a:lnTo>
                    <a:pt x="251460" y="309372"/>
                  </a:lnTo>
                  <a:lnTo>
                    <a:pt x="252984" y="310896"/>
                  </a:lnTo>
                  <a:lnTo>
                    <a:pt x="254508" y="310896"/>
                  </a:lnTo>
                  <a:lnTo>
                    <a:pt x="256032" y="312420"/>
                  </a:lnTo>
                  <a:lnTo>
                    <a:pt x="256032" y="313944"/>
                  </a:lnTo>
                  <a:lnTo>
                    <a:pt x="259080" y="313944"/>
                  </a:lnTo>
                  <a:lnTo>
                    <a:pt x="287426" y="318808"/>
                  </a:lnTo>
                  <a:lnTo>
                    <a:pt x="315468" y="324231"/>
                  </a:lnTo>
                  <a:lnTo>
                    <a:pt x="343522" y="330238"/>
                  </a:lnTo>
                  <a:lnTo>
                    <a:pt x="371856" y="336804"/>
                  </a:lnTo>
                  <a:lnTo>
                    <a:pt x="387096" y="339852"/>
                  </a:lnTo>
                  <a:lnTo>
                    <a:pt x="393192" y="341376"/>
                  </a:lnTo>
                  <a:lnTo>
                    <a:pt x="410552" y="345935"/>
                  </a:lnTo>
                  <a:lnTo>
                    <a:pt x="428053" y="350329"/>
                  </a:lnTo>
                  <a:lnTo>
                    <a:pt x="445274" y="354457"/>
                  </a:lnTo>
                  <a:lnTo>
                    <a:pt x="461772" y="358140"/>
                  </a:lnTo>
                  <a:lnTo>
                    <a:pt x="512000" y="371119"/>
                  </a:lnTo>
                  <a:lnTo>
                    <a:pt x="561784" y="385381"/>
                  </a:lnTo>
                  <a:lnTo>
                    <a:pt x="610730" y="401650"/>
                  </a:lnTo>
                  <a:lnTo>
                    <a:pt x="658368" y="420624"/>
                  </a:lnTo>
                  <a:lnTo>
                    <a:pt x="659892" y="422148"/>
                  </a:lnTo>
                  <a:lnTo>
                    <a:pt x="667524" y="422148"/>
                  </a:lnTo>
                  <a:lnTo>
                    <a:pt x="669048" y="419100"/>
                  </a:lnTo>
                  <a:lnTo>
                    <a:pt x="669429" y="417576"/>
                  </a:lnTo>
                  <a:lnTo>
                    <a:pt x="670572" y="413004"/>
                  </a:lnTo>
                  <a:lnTo>
                    <a:pt x="690384" y="371856"/>
                  </a:lnTo>
                  <a:lnTo>
                    <a:pt x="694956" y="368808"/>
                  </a:lnTo>
                  <a:lnTo>
                    <a:pt x="696480" y="368808"/>
                  </a:lnTo>
                  <a:lnTo>
                    <a:pt x="698004" y="3672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075932" y="564794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FD4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075932" y="564642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1524"/>
                  </a:moveTo>
                  <a:lnTo>
                    <a:pt x="1524" y="0"/>
                  </a:lnTo>
                  <a:lnTo>
                    <a:pt x="0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072884" y="5606796"/>
              <a:ext cx="179832" cy="99059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384036" y="5283708"/>
              <a:ext cx="42672" cy="137160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635496" y="5529072"/>
              <a:ext cx="440435" cy="172211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643116" y="5407152"/>
              <a:ext cx="445007" cy="240792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391656" y="5151120"/>
              <a:ext cx="495300" cy="243839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995160" y="5219700"/>
              <a:ext cx="1524" cy="1524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885432" y="5155692"/>
              <a:ext cx="367284" cy="492252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420612" y="5396484"/>
              <a:ext cx="222503" cy="182880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426708" y="5169408"/>
              <a:ext cx="458723" cy="358139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067044" y="5786628"/>
              <a:ext cx="32003" cy="294131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096000" y="5995416"/>
              <a:ext cx="411479" cy="198119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097524" y="5986272"/>
              <a:ext cx="411480" cy="201295"/>
            </a:xfrm>
            <a:custGeom>
              <a:avLst/>
              <a:gdLst/>
              <a:ahLst/>
              <a:cxnLst/>
              <a:rect l="l" t="t" r="r" b="b"/>
              <a:pathLst>
                <a:path w="411479" h="201295">
                  <a:moveTo>
                    <a:pt x="409956" y="201168"/>
                  </a:moveTo>
                  <a:lnTo>
                    <a:pt x="0" y="7619"/>
                  </a:lnTo>
                  <a:lnTo>
                    <a:pt x="4572" y="0"/>
                  </a:lnTo>
                  <a:lnTo>
                    <a:pt x="411479" y="188975"/>
                  </a:lnTo>
                  <a:lnTo>
                    <a:pt x="409956" y="201168"/>
                  </a:lnTo>
                  <a:close/>
                </a:path>
              </a:pathLst>
            </a:custGeom>
            <a:solidFill>
              <a:srgbClr val="A15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76188" y="5785104"/>
              <a:ext cx="35051" cy="295655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256020" y="5943600"/>
              <a:ext cx="601980" cy="315468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70676" y="5966460"/>
              <a:ext cx="21336" cy="3048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054852" y="5771896"/>
              <a:ext cx="458724" cy="482600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053328" y="5769864"/>
              <a:ext cx="460375" cy="486409"/>
            </a:xfrm>
            <a:custGeom>
              <a:avLst/>
              <a:gdLst/>
              <a:ahLst/>
              <a:cxnLst/>
              <a:rect l="l" t="t" r="r" b="b"/>
              <a:pathLst>
                <a:path w="460375" h="486410">
                  <a:moveTo>
                    <a:pt x="1524" y="22860"/>
                  </a:moveTo>
                  <a:lnTo>
                    <a:pt x="1524" y="21336"/>
                  </a:lnTo>
                  <a:lnTo>
                    <a:pt x="0" y="18288"/>
                  </a:lnTo>
                  <a:lnTo>
                    <a:pt x="1524" y="16764"/>
                  </a:lnTo>
                  <a:lnTo>
                    <a:pt x="1524" y="12192"/>
                  </a:lnTo>
                  <a:lnTo>
                    <a:pt x="6096" y="7620"/>
                  </a:lnTo>
                  <a:lnTo>
                    <a:pt x="10668" y="4572"/>
                  </a:lnTo>
                  <a:lnTo>
                    <a:pt x="19812" y="0"/>
                  </a:lnTo>
                  <a:lnTo>
                    <a:pt x="27432" y="0"/>
                  </a:lnTo>
                  <a:lnTo>
                    <a:pt x="32004" y="1524"/>
                  </a:lnTo>
                  <a:lnTo>
                    <a:pt x="37957" y="3309"/>
                  </a:lnTo>
                  <a:lnTo>
                    <a:pt x="44196" y="6667"/>
                  </a:lnTo>
                  <a:lnTo>
                    <a:pt x="48854" y="10668"/>
                  </a:lnTo>
                  <a:lnTo>
                    <a:pt x="19812" y="10668"/>
                  </a:lnTo>
                  <a:lnTo>
                    <a:pt x="7620" y="16764"/>
                  </a:lnTo>
                  <a:lnTo>
                    <a:pt x="1524" y="22860"/>
                  </a:lnTo>
                  <a:close/>
                </a:path>
                <a:path w="460375" h="486410">
                  <a:moveTo>
                    <a:pt x="379476" y="486156"/>
                  </a:moveTo>
                  <a:lnTo>
                    <a:pt x="376428" y="481584"/>
                  </a:lnTo>
                  <a:lnTo>
                    <a:pt x="374904" y="477012"/>
                  </a:lnTo>
                  <a:lnTo>
                    <a:pt x="387858" y="475249"/>
                  </a:lnTo>
                  <a:lnTo>
                    <a:pt x="400812" y="472059"/>
                  </a:lnTo>
                  <a:lnTo>
                    <a:pt x="440436" y="438912"/>
                  </a:lnTo>
                  <a:lnTo>
                    <a:pt x="449580" y="403860"/>
                  </a:lnTo>
                  <a:lnTo>
                    <a:pt x="446246" y="374237"/>
                  </a:lnTo>
                  <a:lnTo>
                    <a:pt x="435483" y="350901"/>
                  </a:lnTo>
                  <a:lnTo>
                    <a:pt x="419576" y="332708"/>
                  </a:lnTo>
                  <a:lnTo>
                    <a:pt x="400812" y="318516"/>
                  </a:lnTo>
                  <a:lnTo>
                    <a:pt x="394716" y="315468"/>
                  </a:lnTo>
                  <a:lnTo>
                    <a:pt x="390144" y="312420"/>
                  </a:lnTo>
                  <a:lnTo>
                    <a:pt x="385572" y="310896"/>
                  </a:lnTo>
                  <a:lnTo>
                    <a:pt x="381000" y="307848"/>
                  </a:lnTo>
                  <a:lnTo>
                    <a:pt x="374904" y="306324"/>
                  </a:lnTo>
                  <a:lnTo>
                    <a:pt x="370332" y="304800"/>
                  </a:lnTo>
                  <a:lnTo>
                    <a:pt x="355473" y="299085"/>
                  </a:lnTo>
                  <a:lnTo>
                    <a:pt x="349329" y="297084"/>
                  </a:lnTo>
                  <a:lnTo>
                    <a:pt x="342900" y="295656"/>
                  </a:lnTo>
                  <a:lnTo>
                    <a:pt x="322040" y="287369"/>
                  </a:lnTo>
                  <a:lnTo>
                    <a:pt x="298323" y="278511"/>
                  </a:lnTo>
                  <a:lnTo>
                    <a:pt x="271748" y="269081"/>
                  </a:lnTo>
                  <a:lnTo>
                    <a:pt x="242316" y="259080"/>
                  </a:lnTo>
                  <a:lnTo>
                    <a:pt x="236220" y="257556"/>
                  </a:lnTo>
                  <a:lnTo>
                    <a:pt x="227076" y="254508"/>
                  </a:lnTo>
                  <a:lnTo>
                    <a:pt x="219456" y="251460"/>
                  </a:lnTo>
                  <a:lnTo>
                    <a:pt x="188475" y="240553"/>
                  </a:lnTo>
                  <a:lnTo>
                    <a:pt x="161353" y="229362"/>
                  </a:lnTo>
                  <a:lnTo>
                    <a:pt x="115824" y="198120"/>
                  </a:lnTo>
                  <a:lnTo>
                    <a:pt x="88582" y="147637"/>
                  </a:lnTo>
                  <a:lnTo>
                    <a:pt x="67056" y="82296"/>
                  </a:lnTo>
                  <a:lnTo>
                    <a:pt x="61602" y="64722"/>
                  </a:lnTo>
                  <a:lnTo>
                    <a:pt x="47244" y="27432"/>
                  </a:lnTo>
                  <a:lnTo>
                    <a:pt x="19812" y="10668"/>
                  </a:lnTo>
                  <a:lnTo>
                    <a:pt x="48854" y="10668"/>
                  </a:lnTo>
                  <a:lnTo>
                    <a:pt x="70746" y="57316"/>
                  </a:lnTo>
                  <a:lnTo>
                    <a:pt x="86177" y="107989"/>
                  </a:lnTo>
                  <a:lnTo>
                    <a:pt x="97726" y="141160"/>
                  </a:lnTo>
                  <a:lnTo>
                    <a:pt x="124968" y="190500"/>
                  </a:lnTo>
                  <a:lnTo>
                    <a:pt x="170497" y="223075"/>
                  </a:lnTo>
                  <a:lnTo>
                    <a:pt x="228600" y="245364"/>
                  </a:lnTo>
                  <a:lnTo>
                    <a:pt x="236220" y="246888"/>
                  </a:lnTo>
                  <a:lnTo>
                    <a:pt x="251460" y="252984"/>
                  </a:lnTo>
                  <a:lnTo>
                    <a:pt x="307467" y="272224"/>
                  </a:lnTo>
                  <a:lnTo>
                    <a:pt x="352044" y="288036"/>
                  </a:lnTo>
                  <a:lnTo>
                    <a:pt x="371117" y="295536"/>
                  </a:lnTo>
                  <a:lnTo>
                    <a:pt x="379476" y="298704"/>
                  </a:lnTo>
                  <a:lnTo>
                    <a:pt x="388620" y="301752"/>
                  </a:lnTo>
                  <a:lnTo>
                    <a:pt x="394716" y="303276"/>
                  </a:lnTo>
                  <a:lnTo>
                    <a:pt x="408432" y="312420"/>
                  </a:lnTo>
                  <a:lnTo>
                    <a:pt x="428315" y="326207"/>
                  </a:lnTo>
                  <a:lnTo>
                    <a:pt x="445198" y="344995"/>
                  </a:lnTo>
                  <a:lnTo>
                    <a:pt x="456652" y="369212"/>
                  </a:lnTo>
                  <a:lnTo>
                    <a:pt x="460248" y="399288"/>
                  </a:lnTo>
                  <a:lnTo>
                    <a:pt x="457747" y="420219"/>
                  </a:lnTo>
                  <a:lnTo>
                    <a:pt x="437388" y="463296"/>
                  </a:lnTo>
                  <a:lnTo>
                    <a:pt x="402026" y="482584"/>
                  </a:lnTo>
                  <a:lnTo>
                    <a:pt x="388620" y="484632"/>
                  </a:lnTo>
                  <a:lnTo>
                    <a:pt x="379476" y="486156"/>
                  </a:lnTo>
                  <a:close/>
                </a:path>
              </a:pathLst>
            </a:custGeom>
            <a:solidFill>
              <a:srgbClr val="F4E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903720" y="518160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1524" y="0"/>
                  </a:moveTo>
                  <a:lnTo>
                    <a:pt x="0" y="0"/>
                  </a:lnTo>
                  <a:lnTo>
                    <a:pt x="1524" y="1524"/>
                  </a:lnTo>
                  <a:lnTo>
                    <a:pt x="1524" y="0"/>
                  </a:lnTo>
                  <a:close/>
                </a:path>
                <a:path w="5079" h="3175">
                  <a:moveTo>
                    <a:pt x="4572" y="1524"/>
                  </a:moveTo>
                  <a:lnTo>
                    <a:pt x="3048" y="1524"/>
                  </a:lnTo>
                  <a:lnTo>
                    <a:pt x="4572" y="3048"/>
                  </a:lnTo>
                  <a:lnTo>
                    <a:pt x="4572" y="1524"/>
                  </a:lnTo>
                  <a:close/>
                </a:path>
              </a:pathLst>
            </a:custGeom>
            <a:solidFill>
              <a:srgbClr val="FDFD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665976" y="5187696"/>
              <a:ext cx="396240" cy="347472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894576" y="5177028"/>
              <a:ext cx="1524" cy="1524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592824" y="5172456"/>
              <a:ext cx="480059" cy="310896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/>
          <p:nvPr/>
        </p:nvSpPr>
        <p:spPr>
          <a:xfrm>
            <a:off x="1463039" y="6505956"/>
            <a:ext cx="922020" cy="170688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370075" y="5078222"/>
            <a:ext cx="617219" cy="877569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84960" y="6145784"/>
            <a:ext cx="237744" cy="42418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2" name="object 122"/>
          <p:cNvGrpSpPr/>
          <p:nvPr/>
        </p:nvGrpSpPr>
        <p:grpSpPr>
          <a:xfrm>
            <a:off x="1378458" y="5087111"/>
            <a:ext cx="1365250" cy="1534795"/>
            <a:chOff x="1378458" y="5087111"/>
            <a:chExt cx="1365250" cy="1534795"/>
          </a:xfrm>
        </p:grpSpPr>
        <p:sp>
          <p:nvSpPr>
            <p:cNvPr id="123" name="object 123"/>
            <p:cNvSpPr/>
            <p:nvPr/>
          </p:nvSpPr>
          <p:spPr>
            <a:xfrm>
              <a:off x="1438656" y="5087111"/>
              <a:ext cx="425450" cy="169545"/>
            </a:xfrm>
            <a:custGeom>
              <a:avLst/>
              <a:gdLst/>
              <a:ahLst/>
              <a:cxnLst/>
              <a:rect l="l" t="t" r="r" b="b"/>
              <a:pathLst>
                <a:path w="425450" h="169545">
                  <a:moveTo>
                    <a:pt x="0" y="169164"/>
                  </a:moveTo>
                  <a:lnTo>
                    <a:pt x="31760" y="122236"/>
                  </a:lnTo>
                  <a:lnTo>
                    <a:pt x="65714" y="86355"/>
                  </a:lnTo>
                  <a:lnTo>
                    <a:pt x="100401" y="59765"/>
                  </a:lnTo>
                  <a:lnTo>
                    <a:pt x="134355" y="40709"/>
                  </a:lnTo>
                  <a:lnTo>
                    <a:pt x="199700" y="15832"/>
                  </a:lnTo>
                  <a:lnTo>
                    <a:pt x="239719" y="5249"/>
                  </a:lnTo>
                  <a:lnTo>
                    <a:pt x="284226" y="0"/>
                  </a:lnTo>
                  <a:lnTo>
                    <a:pt x="331272" y="4402"/>
                  </a:lnTo>
                  <a:lnTo>
                    <a:pt x="378911" y="22775"/>
                  </a:lnTo>
                  <a:lnTo>
                    <a:pt x="425196" y="59436"/>
                  </a:lnTo>
                  <a:lnTo>
                    <a:pt x="0" y="169164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382268" y="5146547"/>
              <a:ext cx="550545" cy="257810"/>
            </a:xfrm>
            <a:custGeom>
              <a:avLst/>
              <a:gdLst/>
              <a:ahLst/>
              <a:cxnLst/>
              <a:rect l="l" t="t" r="r" b="b"/>
              <a:pathLst>
                <a:path w="550544" h="257810">
                  <a:moveTo>
                    <a:pt x="0" y="257555"/>
                  </a:moveTo>
                  <a:lnTo>
                    <a:pt x="1523" y="251459"/>
                  </a:lnTo>
                  <a:lnTo>
                    <a:pt x="3047" y="243839"/>
                  </a:lnTo>
                  <a:lnTo>
                    <a:pt x="4571" y="237743"/>
                  </a:lnTo>
                  <a:lnTo>
                    <a:pt x="15668" y="200596"/>
                  </a:lnTo>
                  <a:lnTo>
                    <a:pt x="41862" y="136588"/>
                  </a:lnTo>
                  <a:lnTo>
                    <a:pt x="481584" y="0"/>
                  </a:lnTo>
                  <a:lnTo>
                    <a:pt x="492752" y="13144"/>
                  </a:lnTo>
                  <a:lnTo>
                    <a:pt x="524255" y="59435"/>
                  </a:lnTo>
                  <a:lnTo>
                    <a:pt x="544187" y="102727"/>
                  </a:lnTo>
                  <a:lnTo>
                    <a:pt x="550164" y="117347"/>
                  </a:lnTo>
                  <a:lnTo>
                    <a:pt x="0" y="257555"/>
                  </a:lnTo>
                  <a:close/>
                </a:path>
              </a:pathLst>
            </a:custGeom>
            <a:solidFill>
              <a:srgbClr val="FFCA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378458" y="5263895"/>
              <a:ext cx="588010" cy="274320"/>
            </a:xfrm>
            <a:custGeom>
              <a:avLst/>
              <a:gdLst/>
              <a:ahLst/>
              <a:cxnLst/>
              <a:rect l="l" t="t" r="r" b="b"/>
              <a:pathLst>
                <a:path w="588010" h="274320">
                  <a:moveTo>
                    <a:pt x="5333" y="274319"/>
                  </a:moveTo>
                  <a:lnTo>
                    <a:pt x="1666" y="238363"/>
                  </a:lnTo>
                  <a:lnTo>
                    <a:pt x="0" y="203834"/>
                  </a:lnTo>
                  <a:lnTo>
                    <a:pt x="619" y="171021"/>
                  </a:lnTo>
                  <a:lnTo>
                    <a:pt x="3809" y="140207"/>
                  </a:lnTo>
                  <a:lnTo>
                    <a:pt x="553974" y="0"/>
                  </a:lnTo>
                  <a:lnTo>
                    <a:pt x="564570" y="30241"/>
                  </a:lnTo>
                  <a:lnTo>
                    <a:pt x="573595" y="61340"/>
                  </a:lnTo>
                  <a:lnTo>
                    <a:pt x="581191" y="93011"/>
                  </a:lnTo>
                  <a:lnTo>
                    <a:pt x="587502" y="124967"/>
                  </a:lnTo>
                  <a:lnTo>
                    <a:pt x="5333" y="274319"/>
                  </a:lnTo>
                  <a:close/>
                </a:path>
              </a:pathLst>
            </a:custGeom>
            <a:solidFill>
              <a:srgbClr val="00A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383792" y="5388863"/>
              <a:ext cx="594360" cy="276225"/>
            </a:xfrm>
            <a:custGeom>
              <a:avLst/>
              <a:gdLst/>
              <a:ahLst/>
              <a:cxnLst/>
              <a:rect l="l" t="t" r="r" b="b"/>
              <a:pathLst>
                <a:path w="594360" h="276225">
                  <a:moveTo>
                    <a:pt x="28956" y="275843"/>
                  </a:moveTo>
                  <a:lnTo>
                    <a:pt x="20145" y="243649"/>
                  </a:lnTo>
                  <a:lnTo>
                    <a:pt x="12192" y="211454"/>
                  </a:lnTo>
                  <a:lnTo>
                    <a:pt x="5381" y="179831"/>
                  </a:lnTo>
                  <a:lnTo>
                    <a:pt x="0" y="149351"/>
                  </a:lnTo>
                  <a:lnTo>
                    <a:pt x="582168" y="0"/>
                  </a:lnTo>
                  <a:lnTo>
                    <a:pt x="587073" y="33123"/>
                  </a:lnTo>
                  <a:lnTo>
                    <a:pt x="590550" y="66103"/>
                  </a:lnTo>
                  <a:lnTo>
                    <a:pt x="592883" y="98798"/>
                  </a:lnTo>
                  <a:lnTo>
                    <a:pt x="594360" y="131063"/>
                  </a:lnTo>
                  <a:lnTo>
                    <a:pt x="28956" y="275843"/>
                  </a:lnTo>
                  <a:close/>
                </a:path>
              </a:pathLst>
            </a:custGeom>
            <a:solidFill>
              <a:srgbClr val="EB0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412748" y="5519927"/>
              <a:ext cx="567690" cy="268605"/>
            </a:xfrm>
            <a:custGeom>
              <a:avLst/>
              <a:gdLst/>
              <a:ahLst/>
              <a:cxnLst/>
              <a:rect l="l" t="t" r="r" b="b"/>
              <a:pathLst>
                <a:path w="567689" h="268604">
                  <a:moveTo>
                    <a:pt x="41148" y="268224"/>
                  </a:moveTo>
                  <a:lnTo>
                    <a:pt x="30003" y="237363"/>
                  </a:lnTo>
                  <a:lnTo>
                    <a:pt x="19430" y="206502"/>
                  </a:lnTo>
                  <a:lnTo>
                    <a:pt x="9429" y="175641"/>
                  </a:lnTo>
                  <a:lnTo>
                    <a:pt x="0" y="144780"/>
                  </a:lnTo>
                  <a:lnTo>
                    <a:pt x="565404" y="0"/>
                  </a:lnTo>
                  <a:lnTo>
                    <a:pt x="566904" y="35956"/>
                  </a:lnTo>
                  <a:lnTo>
                    <a:pt x="567118" y="70485"/>
                  </a:lnTo>
                  <a:lnTo>
                    <a:pt x="566475" y="103298"/>
                  </a:lnTo>
                  <a:lnTo>
                    <a:pt x="565404" y="134112"/>
                  </a:lnTo>
                  <a:lnTo>
                    <a:pt x="41148" y="268224"/>
                  </a:lnTo>
                  <a:close/>
                </a:path>
              </a:pathLst>
            </a:custGeom>
            <a:solidFill>
              <a:srgbClr val="A5C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453896" y="5654039"/>
              <a:ext cx="530860" cy="256540"/>
            </a:xfrm>
            <a:custGeom>
              <a:avLst/>
              <a:gdLst/>
              <a:ahLst/>
              <a:cxnLst/>
              <a:rect l="l" t="t" r="r" b="b"/>
              <a:pathLst>
                <a:path w="530860" h="256539">
                  <a:moveTo>
                    <a:pt x="47244" y="256032"/>
                  </a:moveTo>
                  <a:lnTo>
                    <a:pt x="23622" y="196786"/>
                  </a:lnTo>
                  <a:lnTo>
                    <a:pt x="11668" y="165806"/>
                  </a:lnTo>
                  <a:lnTo>
                    <a:pt x="0" y="134112"/>
                  </a:lnTo>
                  <a:lnTo>
                    <a:pt x="524256" y="0"/>
                  </a:lnTo>
                  <a:lnTo>
                    <a:pt x="524256" y="53340"/>
                  </a:lnTo>
                  <a:lnTo>
                    <a:pt x="523922" y="69580"/>
                  </a:lnTo>
                  <a:lnTo>
                    <a:pt x="525018" y="88392"/>
                  </a:lnTo>
                  <a:lnTo>
                    <a:pt x="527256" y="109489"/>
                  </a:lnTo>
                  <a:lnTo>
                    <a:pt x="530352" y="132588"/>
                  </a:lnTo>
                  <a:lnTo>
                    <a:pt x="47244" y="256032"/>
                  </a:lnTo>
                  <a:close/>
                </a:path>
              </a:pathLst>
            </a:custGeom>
            <a:solidFill>
              <a:srgbClr val="F48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501140" y="5786627"/>
              <a:ext cx="506095" cy="243840"/>
            </a:xfrm>
            <a:custGeom>
              <a:avLst/>
              <a:gdLst/>
              <a:ahLst/>
              <a:cxnLst/>
              <a:rect l="l" t="t" r="r" b="b"/>
              <a:pathLst>
                <a:path w="506094" h="243839">
                  <a:moveTo>
                    <a:pt x="48768" y="243840"/>
                  </a:moveTo>
                  <a:lnTo>
                    <a:pt x="38790" y="218170"/>
                  </a:lnTo>
                  <a:lnTo>
                    <a:pt x="27241" y="189357"/>
                  </a:lnTo>
                  <a:lnTo>
                    <a:pt x="14263" y="157686"/>
                  </a:lnTo>
                  <a:lnTo>
                    <a:pt x="0" y="123444"/>
                  </a:lnTo>
                  <a:lnTo>
                    <a:pt x="483108" y="0"/>
                  </a:lnTo>
                  <a:lnTo>
                    <a:pt x="487965" y="29646"/>
                  </a:lnTo>
                  <a:lnTo>
                    <a:pt x="493395" y="61150"/>
                  </a:lnTo>
                  <a:lnTo>
                    <a:pt x="499395" y="94083"/>
                  </a:lnTo>
                  <a:lnTo>
                    <a:pt x="505967" y="128016"/>
                  </a:lnTo>
                  <a:lnTo>
                    <a:pt x="48768" y="24384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549908" y="5914644"/>
              <a:ext cx="486409" cy="239395"/>
            </a:xfrm>
            <a:custGeom>
              <a:avLst/>
              <a:gdLst/>
              <a:ahLst/>
              <a:cxnLst/>
              <a:rect l="l" t="t" r="r" b="b"/>
              <a:pathLst>
                <a:path w="486410" h="239395">
                  <a:moveTo>
                    <a:pt x="45719" y="239268"/>
                  </a:moveTo>
                  <a:lnTo>
                    <a:pt x="27432" y="190690"/>
                  </a:lnTo>
                  <a:lnTo>
                    <a:pt x="18288" y="165330"/>
                  </a:lnTo>
                  <a:lnTo>
                    <a:pt x="9144" y="138684"/>
                  </a:lnTo>
                  <a:lnTo>
                    <a:pt x="6096" y="131064"/>
                  </a:lnTo>
                  <a:lnTo>
                    <a:pt x="3048" y="124968"/>
                  </a:lnTo>
                  <a:lnTo>
                    <a:pt x="0" y="115824"/>
                  </a:lnTo>
                  <a:lnTo>
                    <a:pt x="457200" y="0"/>
                  </a:lnTo>
                  <a:lnTo>
                    <a:pt x="486156" y="126492"/>
                  </a:lnTo>
                  <a:lnTo>
                    <a:pt x="45719" y="239268"/>
                  </a:lnTo>
                  <a:close/>
                </a:path>
              </a:pathLst>
            </a:custGeom>
            <a:solidFill>
              <a:srgbClr val="FFCA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595628" y="6041136"/>
              <a:ext cx="475615" cy="234950"/>
            </a:xfrm>
            <a:custGeom>
              <a:avLst/>
              <a:gdLst/>
              <a:ahLst/>
              <a:cxnLst/>
              <a:rect l="l" t="t" r="r" b="b"/>
              <a:pathLst>
                <a:path w="475614" h="234950">
                  <a:moveTo>
                    <a:pt x="45719" y="234695"/>
                  </a:moveTo>
                  <a:lnTo>
                    <a:pt x="34290" y="203430"/>
                  </a:lnTo>
                  <a:lnTo>
                    <a:pt x="0" y="112775"/>
                  </a:lnTo>
                  <a:lnTo>
                    <a:pt x="440436" y="0"/>
                  </a:lnTo>
                  <a:lnTo>
                    <a:pt x="449556" y="33885"/>
                  </a:lnTo>
                  <a:lnTo>
                    <a:pt x="458533" y="66484"/>
                  </a:lnTo>
                  <a:lnTo>
                    <a:pt x="467225" y="97083"/>
                  </a:lnTo>
                  <a:lnTo>
                    <a:pt x="475488" y="124967"/>
                  </a:lnTo>
                  <a:lnTo>
                    <a:pt x="45719" y="234695"/>
                  </a:lnTo>
                  <a:close/>
                </a:path>
              </a:pathLst>
            </a:custGeom>
            <a:solidFill>
              <a:srgbClr val="56C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641348" y="6166103"/>
              <a:ext cx="467995" cy="231775"/>
            </a:xfrm>
            <a:custGeom>
              <a:avLst/>
              <a:gdLst/>
              <a:ahLst/>
              <a:cxnLst/>
              <a:rect l="l" t="t" r="r" b="b"/>
              <a:pathLst>
                <a:path w="467994" h="231775">
                  <a:moveTo>
                    <a:pt x="47244" y="231647"/>
                  </a:moveTo>
                  <a:lnTo>
                    <a:pt x="44195" y="225551"/>
                  </a:lnTo>
                  <a:lnTo>
                    <a:pt x="32789" y="194381"/>
                  </a:lnTo>
                  <a:lnTo>
                    <a:pt x="21526" y="164782"/>
                  </a:lnTo>
                  <a:lnTo>
                    <a:pt x="0" y="109727"/>
                  </a:lnTo>
                  <a:lnTo>
                    <a:pt x="429767" y="0"/>
                  </a:lnTo>
                  <a:lnTo>
                    <a:pt x="436626" y="24002"/>
                  </a:lnTo>
                  <a:lnTo>
                    <a:pt x="443484" y="45719"/>
                  </a:lnTo>
                  <a:lnTo>
                    <a:pt x="450294" y="64293"/>
                  </a:lnTo>
                  <a:lnTo>
                    <a:pt x="456819" y="83438"/>
                  </a:lnTo>
                  <a:lnTo>
                    <a:pt x="462772" y="103155"/>
                  </a:lnTo>
                  <a:lnTo>
                    <a:pt x="467867" y="123443"/>
                  </a:lnTo>
                  <a:lnTo>
                    <a:pt x="47244" y="231647"/>
                  </a:lnTo>
                  <a:close/>
                </a:path>
              </a:pathLst>
            </a:custGeom>
            <a:solidFill>
              <a:srgbClr val="8C2A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688592" y="6289547"/>
              <a:ext cx="430530" cy="226060"/>
            </a:xfrm>
            <a:custGeom>
              <a:avLst/>
              <a:gdLst/>
              <a:ahLst/>
              <a:cxnLst/>
              <a:rect l="l" t="t" r="r" b="b"/>
              <a:pathLst>
                <a:path w="430530" h="226059">
                  <a:moveTo>
                    <a:pt x="64008" y="225551"/>
                  </a:moveTo>
                  <a:lnTo>
                    <a:pt x="45648" y="201644"/>
                  </a:lnTo>
                  <a:lnTo>
                    <a:pt x="29146" y="173735"/>
                  </a:lnTo>
                  <a:lnTo>
                    <a:pt x="14073" y="142398"/>
                  </a:lnTo>
                  <a:lnTo>
                    <a:pt x="0" y="108203"/>
                  </a:lnTo>
                  <a:lnTo>
                    <a:pt x="420623" y="0"/>
                  </a:lnTo>
                  <a:lnTo>
                    <a:pt x="427291" y="34242"/>
                  </a:lnTo>
                  <a:lnTo>
                    <a:pt x="430530" y="68198"/>
                  </a:lnTo>
                  <a:lnTo>
                    <a:pt x="429196" y="101584"/>
                  </a:lnTo>
                  <a:lnTo>
                    <a:pt x="422148" y="134111"/>
                  </a:lnTo>
                  <a:lnTo>
                    <a:pt x="64008" y="225551"/>
                  </a:lnTo>
                  <a:close/>
                </a:path>
              </a:pathLst>
            </a:custGeom>
            <a:solidFill>
              <a:srgbClr val="A5C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752600" y="6423659"/>
              <a:ext cx="358140" cy="140970"/>
            </a:xfrm>
            <a:custGeom>
              <a:avLst/>
              <a:gdLst/>
              <a:ahLst/>
              <a:cxnLst/>
              <a:rect l="l" t="t" r="r" b="b"/>
              <a:pathLst>
                <a:path w="358139" h="140970">
                  <a:moveTo>
                    <a:pt x="110276" y="140817"/>
                  </a:moveTo>
                  <a:lnTo>
                    <a:pt x="66324" y="134233"/>
                  </a:lnTo>
                  <a:lnTo>
                    <a:pt x="30053" y="117408"/>
                  </a:lnTo>
                  <a:lnTo>
                    <a:pt x="0" y="91439"/>
                  </a:lnTo>
                  <a:lnTo>
                    <a:pt x="358140" y="0"/>
                  </a:lnTo>
                  <a:lnTo>
                    <a:pt x="343019" y="35504"/>
                  </a:lnTo>
                  <a:lnTo>
                    <a:pt x="317182" y="68008"/>
                  </a:lnTo>
                  <a:lnTo>
                    <a:pt x="279058" y="96226"/>
                  </a:lnTo>
                  <a:lnTo>
                    <a:pt x="227076" y="118871"/>
                  </a:lnTo>
                  <a:lnTo>
                    <a:pt x="163372" y="136062"/>
                  </a:lnTo>
                  <a:lnTo>
                    <a:pt x="110276" y="140817"/>
                  </a:lnTo>
                  <a:close/>
                </a:path>
              </a:pathLst>
            </a:custGeom>
            <a:solidFill>
              <a:srgbClr val="F48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514856" y="5963411"/>
              <a:ext cx="68580" cy="176783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513332" y="5888735"/>
              <a:ext cx="85343" cy="272795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513332" y="5896355"/>
              <a:ext cx="71628" cy="134112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588008" y="5903975"/>
              <a:ext cx="79248" cy="115824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549908" y="6003036"/>
              <a:ext cx="163068" cy="150876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996440" y="5855207"/>
              <a:ext cx="35052" cy="196595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921763" y="6050279"/>
              <a:ext cx="83820" cy="77723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917191" y="5859779"/>
              <a:ext cx="41147" cy="138683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594104" y="5332475"/>
              <a:ext cx="135635" cy="152400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543812" y="5609843"/>
              <a:ext cx="173736" cy="612647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549908" y="5451347"/>
              <a:ext cx="178307" cy="178307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911872" y="5547359"/>
              <a:ext cx="104775" cy="544195"/>
            </a:xfrm>
            <a:custGeom>
              <a:avLst/>
              <a:gdLst/>
              <a:ahLst/>
              <a:cxnLst/>
              <a:rect l="l" t="t" r="r" b="b"/>
              <a:pathLst>
                <a:path w="104775" h="544195">
                  <a:moveTo>
                    <a:pt x="44323" y="543729"/>
                  </a:moveTo>
                  <a:lnTo>
                    <a:pt x="21702" y="541210"/>
                  </a:lnTo>
                  <a:lnTo>
                    <a:pt x="5432" y="521546"/>
                  </a:lnTo>
                  <a:lnTo>
                    <a:pt x="0" y="487912"/>
                  </a:lnTo>
                  <a:lnTo>
                    <a:pt x="9891" y="443484"/>
                  </a:lnTo>
                  <a:lnTo>
                    <a:pt x="25363" y="397239"/>
                  </a:lnTo>
                  <a:lnTo>
                    <a:pt x="39664" y="345655"/>
                  </a:lnTo>
                  <a:lnTo>
                    <a:pt x="51259" y="293266"/>
                  </a:lnTo>
                  <a:lnTo>
                    <a:pt x="58611" y="244608"/>
                  </a:lnTo>
                  <a:lnTo>
                    <a:pt x="60183" y="204216"/>
                  </a:lnTo>
                  <a:lnTo>
                    <a:pt x="54992" y="150876"/>
                  </a:lnTo>
                  <a:lnTo>
                    <a:pt x="46086" y="105537"/>
                  </a:lnTo>
                  <a:lnTo>
                    <a:pt x="29751" y="58483"/>
                  </a:lnTo>
                  <a:lnTo>
                    <a:pt x="2271" y="0"/>
                  </a:lnTo>
                  <a:lnTo>
                    <a:pt x="22883" y="26938"/>
                  </a:lnTo>
                  <a:lnTo>
                    <a:pt x="43442" y="66593"/>
                  </a:lnTo>
                  <a:lnTo>
                    <a:pt x="62774" y="116006"/>
                  </a:lnTo>
                  <a:lnTo>
                    <a:pt x="79707" y="172216"/>
                  </a:lnTo>
                  <a:lnTo>
                    <a:pt x="93067" y="232265"/>
                  </a:lnTo>
                  <a:lnTo>
                    <a:pt x="101682" y="293194"/>
                  </a:lnTo>
                  <a:lnTo>
                    <a:pt x="104379" y="352044"/>
                  </a:lnTo>
                  <a:lnTo>
                    <a:pt x="103094" y="391191"/>
                  </a:lnTo>
                  <a:lnTo>
                    <a:pt x="100950" y="427482"/>
                  </a:lnTo>
                  <a:lnTo>
                    <a:pt x="97093" y="459200"/>
                  </a:lnTo>
                  <a:lnTo>
                    <a:pt x="90663" y="484632"/>
                  </a:lnTo>
                  <a:lnTo>
                    <a:pt x="68805" y="525928"/>
                  </a:lnTo>
                  <a:lnTo>
                    <a:pt x="44323" y="5437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978152" y="5628131"/>
              <a:ext cx="16763" cy="94487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1452" y="5332475"/>
              <a:ext cx="131063" cy="117348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29740" y="5422391"/>
              <a:ext cx="204216" cy="129539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3184" y="5532881"/>
              <a:ext cx="126491" cy="255270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711452" y="5340095"/>
              <a:ext cx="19812" cy="109727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912620" y="5549645"/>
              <a:ext cx="103631" cy="537210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694688" y="5318759"/>
              <a:ext cx="52069" cy="144780"/>
            </a:xfrm>
            <a:custGeom>
              <a:avLst/>
              <a:gdLst/>
              <a:ahLst/>
              <a:cxnLst/>
              <a:rect l="l" t="t" r="r" b="b"/>
              <a:pathLst>
                <a:path w="52069" h="144779">
                  <a:moveTo>
                    <a:pt x="33528" y="144780"/>
                  </a:moveTo>
                  <a:lnTo>
                    <a:pt x="25908" y="140208"/>
                  </a:lnTo>
                  <a:lnTo>
                    <a:pt x="1524" y="16764"/>
                  </a:lnTo>
                  <a:lnTo>
                    <a:pt x="0" y="10668"/>
                  </a:lnTo>
                  <a:lnTo>
                    <a:pt x="4572" y="3048"/>
                  </a:lnTo>
                  <a:lnTo>
                    <a:pt x="12192" y="1524"/>
                  </a:lnTo>
                  <a:lnTo>
                    <a:pt x="18288" y="0"/>
                  </a:lnTo>
                  <a:lnTo>
                    <a:pt x="25908" y="4572"/>
                  </a:lnTo>
                  <a:lnTo>
                    <a:pt x="50292" y="128016"/>
                  </a:lnTo>
                  <a:lnTo>
                    <a:pt x="51816" y="134112"/>
                  </a:lnTo>
                  <a:lnTo>
                    <a:pt x="47244" y="141732"/>
                  </a:lnTo>
                  <a:lnTo>
                    <a:pt x="39624" y="143256"/>
                  </a:lnTo>
                  <a:lnTo>
                    <a:pt x="33528" y="144780"/>
                  </a:lnTo>
                  <a:close/>
                </a:path>
              </a:pathLst>
            </a:custGeom>
            <a:solidFill>
              <a:srgbClr val="2126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11452" y="5333491"/>
              <a:ext cx="304800" cy="561339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514856" y="5594603"/>
              <a:ext cx="179760" cy="563915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496568" y="5332475"/>
              <a:ext cx="230123" cy="641604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11452" y="5333491"/>
              <a:ext cx="304800" cy="561339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496568" y="5332475"/>
              <a:ext cx="230123" cy="641604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795272" y="6548627"/>
              <a:ext cx="192024" cy="47244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744980" y="6152387"/>
              <a:ext cx="216408" cy="97536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712976" y="6199631"/>
              <a:ext cx="231648" cy="192024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12976" y="6350508"/>
              <a:ext cx="170687" cy="163067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760220" y="6483095"/>
              <a:ext cx="182879" cy="82296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871472" y="6024879"/>
              <a:ext cx="565404" cy="596900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106168" y="5161279"/>
              <a:ext cx="637032" cy="901700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287524" y="5161167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39" h="205104">
                  <a:moveTo>
                    <a:pt x="408432" y="204836"/>
                  </a:moveTo>
                  <a:lnTo>
                    <a:pt x="0" y="43292"/>
                  </a:lnTo>
                  <a:lnTo>
                    <a:pt x="50313" y="12290"/>
                  </a:lnTo>
                  <a:lnTo>
                    <a:pt x="99737" y="0"/>
                  </a:lnTo>
                  <a:lnTo>
                    <a:pt x="146875" y="1763"/>
                  </a:lnTo>
                  <a:lnTo>
                    <a:pt x="190330" y="12925"/>
                  </a:lnTo>
                  <a:lnTo>
                    <a:pt x="228705" y="28829"/>
                  </a:lnTo>
                  <a:lnTo>
                    <a:pt x="290901" y="61897"/>
                  </a:lnTo>
                  <a:lnTo>
                    <a:pt x="322295" y="84904"/>
                  </a:lnTo>
                  <a:lnTo>
                    <a:pt x="353324" y="115371"/>
                  </a:lnTo>
                  <a:lnTo>
                    <a:pt x="382524" y="154837"/>
                  </a:lnTo>
                  <a:lnTo>
                    <a:pt x="408432" y="204836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205227" y="5204459"/>
              <a:ext cx="527685" cy="315595"/>
            </a:xfrm>
            <a:custGeom>
              <a:avLst/>
              <a:gdLst/>
              <a:ahLst/>
              <a:cxnLst/>
              <a:rect l="l" t="t" r="r" b="b"/>
              <a:pathLst>
                <a:path w="527685" h="315595">
                  <a:moveTo>
                    <a:pt x="527303" y="315468"/>
                  </a:moveTo>
                  <a:lnTo>
                    <a:pt x="0" y="106680"/>
                  </a:lnTo>
                  <a:lnTo>
                    <a:pt x="7381" y="93225"/>
                  </a:lnTo>
                  <a:lnTo>
                    <a:pt x="15620" y="80200"/>
                  </a:lnTo>
                  <a:lnTo>
                    <a:pt x="45219" y="38576"/>
                  </a:lnTo>
                  <a:lnTo>
                    <a:pt x="82295" y="0"/>
                  </a:lnTo>
                  <a:lnTo>
                    <a:pt x="490727" y="161544"/>
                  </a:lnTo>
                  <a:lnTo>
                    <a:pt x="511111" y="222313"/>
                  </a:lnTo>
                  <a:lnTo>
                    <a:pt x="525779" y="295656"/>
                  </a:lnTo>
                  <a:lnTo>
                    <a:pt x="525779" y="301752"/>
                  </a:lnTo>
                  <a:lnTo>
                    <a:pt x="527303" y="309372"/>
                  </a:lnTo>
                  <a:lnTo>
                    <a:pt x="527303" y="315468"/>
                  </a:lnTo>
                  <a:close/>
                </a:path>
              </a:pathLst>
            </a:custGeom>
            <a:solidFill>
              <a:srgbClr val="FFCA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154936" y="5311139"/>
              <a:ext cx="577850" cy="341630"/>
            </a:xfrm>
            <a:custGeom>
              <a:avLst/>
              <a:gdLst/>
              <a:ahLst/>
              <a:cxnLst/>
              <a:rect l="l" t="t" r="r" b="b"/>
              <a:pathLst>
                <a:path w="577850" h="341629">
                  <a:moveTo>
                    <a:pt x="559307" y="341375"/>
                  </a:moveTo>
                  <a:lnTo>
                    <a:pt x="0" y="120395"/>
                  </a:lnTo>
                  <a:lnTo>
                    <a:pt x="10644" y="89796"/>
                  </a:lnTo>
                  <a:lnTo>
                    <a:pt x="22288" y="59626"/>
                  </a:lnTo>
                  <a:lnTo>
                    <a:pt x="35361" y="29741"/>
                  </a:lnTo>
                  <a:lnTo>
                    <a:pt x="50291" y="0"/>
                  </a:lnTo>
                  <a:lnTo>
                    <a:pt x="577595" y="208787"/>
                  </a:lnTo>
                  <a:lnTo>
                    <a:pt x="577310" y="240220"/>
                  </a:lnTo>
                  <a:lnTo>
                    <a:pt x="574166" y="272795"/>
                  </a:lnTo>
                  <a:lnTo>
                    <a:pt x="568166" y="306514"/>
                  </a:lnTo>
                  <a:lnTo>
                    <a:pt x="559307" y="341375"/>
                  </a:lnTo>
                  <a:close/>
                </a:path>
              </a:pathLst>
            </a:custGeom>
            <a:solidFill>
              <a:srgbClr val="00A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125980" y="5431535"/>
              <a:ext cx="588645" cy="342900"/>
            </a:xfrm>
            <a:custGeom>
              <a:avLst/>
              <a:gdLst/>
              <a:ahLst/>
              <a:cxnLst/>
              <a:rect l="l" t="t" r="r" b="b"/>
              <a:pathLst>
                <a:path w="588644" h="342900">
                  <a:moveTo>
                    <a:pt x="544068" y="342899"/>
                  </a:moveTo>
                  <a:lnTo>
                    <a:pt x="0" y="128015"/>
                  </a:lnTo>
                  <a:lnTo>
                    <a:pt x="6024" y="96869"/>
                  </a:lnTo>
                  <a:lnTo>
                    <a:pt x="12763" y="65150"/>
                  </a:lnTo>
                  <a:lnTo>
                    <a:pt x="20359" y="32861"/>
                  </a:lnTo>
                  <a:lnTo>
                    <a:pt x="28955" y="0"/>
                  </a:lnTo>
                  <a:lnTo>
                    <a:pt x="588263" y="220979"/>
                  </a:lnTo>
                  <a:lnTo>
                    <a:pt x="579429" y="250959"/>
                  </a:lnTo>
                  <a:lnTo>
                    <a:pt x="569023" y="281368"/>
                  </a:lnTo>
                  <a:lnTo>
                    <a:pt x="557188" y="312062"/>
                  </a:lnTo>
                  <a:lnTo>
                    <a:pt x="544068" y="342899"/>
                  </a:lnTo>
                  <a:close/>
                </a:path>
              </a:pathLst>
            </a:custGeom>
            <a:solidFill>
              <a:srgbClr val="EB0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110740" y="5559551"/>
              <a:ext cx="559435" cy="332740"/>
            </a:xfrm>
            <a:custGeom>
              <a:avLst/>
              <a:gdLst/>
              <a:ahLst/>
              <a:cxnLst/>
              <a:rect l="l" t="t" r="r" b="b"/>
              <a:pathLst>
                <a:path w="559435" h="332739">
                  <a:moveTo>
                    <a:pt x="502919" y="332232"/>
                  </a:moveTo>
                  <a:lnTo>
                    <a:pt x="0" y="134112"/>
                  </a:lnTo>
                  <a:lnTo>
                    <a:pt x="2595" y="103298"/>
                  </a:lnTo>
                  <a:lnTo>
                    <a:pt x="5905" y="70485"/>
                  </a:lnTo>
                  <a:lnTo>
                    <a:pt x="10072" y="35956"/>
                  </a:lnTo>
                  <a:lnTo>
                    <a:pt x="15239" y="0"/>
                  </a:lnTo>
                  <a:lnTo>
                    <a:pt x="559307" y="214884"/>
                  </a:lnTo>
                  <a:lnTo>
                    <a:pt x="546211" y="244578"/>
                  </a:lnTo>
                  <a:lnTo>
                    <a:pt x="532256" y="274129"/>
                  </a:lnTo>
                  <a:lnTo>
                    <a:pt x="517731" y="303395"/>
                  </a:lnTo>
                  <a:lnTo>
                    <a:pt x="502919" y="332232"/>
                  </a:lnTo>
                  <a:close/>
                </a:path>
              </a:pathLst>
            </a:custGeom>
            <a:solidFill>
              <a:srgbClr val="A5C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087880" y="5693663"/>
              <a:ext cx="525780" cy="314325"/>
            </a:xfrm>
            <a:custGeom>
              <a:avLst/>
              <a:gdLst/>
              <a:ahLst/>
              <a:cxnLst/>
              <a:rect l="l" t="t" r="r" b="b"/>
              <a:pathLst>
                <a:path w="525780" h="314325">
                  <a:moveTo>
                    <a:pt x="463296" y="313944"/>
                  </a:moveTo>
                  <a:lnTo>
                    <a:pt x="0" y="129540"/>
                  </a:lnTo>
                  <a:lnTo>
                    <a:pt x="5405" y="107537"/>
                  </a:lnTo>
                  <a:lnTo>
                    <a:pt x="10096" y="87249"/>
                  </a:lnTo>
                  <a:lnTo>
                    <a:pt x="13930" y="68675"/>
                  </a:lnTo>
                  <a:lnTo>
                    <a:pt x="16764" y="51816"/>
                  </a:lnTo>
                  <a:lnTo>
                    <a:pt x="17930" y="40076"/>
                  </a:lnTo>
                  <a:lnTo>
                    <a:pt x="20835" y="14311"/>
                  </a:lnTo>
                  <a:lnTo>
                    <a:pt x="22860" y="0"/>
                  </a:lnTo>
                  <a:lnTo>
                    <a:pt x="525780" y="198120"/>
                  </a:lnTo>
                  <a:lnTo>
                    <a:pt x="509801" y="228433"/>
                  </a:lnTo>
                  <a:lnTo>
                    <a:pt x="463296" y="313944"/>
                  </a:lnTo>
                  <a:close/>
                </a:path>
              </a:pathLst>
            </a:custGeom>
            <a:solidFill>
              <a:srgbClr val="F48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048256" y="5823203"/>
              <a:ext cx="502920" cy="299085"/>
            </a:xfrm>
            <a:custGeom>
              <a:avLst/>
              <a:gdLst/>
              <a:ahLst/>
              <a:cxnLst/>
              <a:rect l="l" t="t" r="r" b="b"/>
              <a:pathLst>
                <a:path w="502919" h="299085">
                  <a:moveTo>
                    <a:pt x="438911" y="298704"/>
                  </a:moveTo>
                  <a:lnTo>
                    <a:pt x="0" y="124968"/>
                  </a:lnTo>
                  <a:lnTo>
                    <a:pt x="11120" y="92154"/>
                  </a:lnTo>
                  <a:lnTo>
                    <a:pt x="21526" y="60198"/>
                  </a:lnTo>
                  <a:lnTo>
                    <a:pt x="31075" y="29384"/>
                  </a:lnTo>
                  <a:lnTo>
                    <a:pt x="39623" y="0"/>
                  </a:lnTo>
                  <a:lnTo>
                    <a:pt x="502919" y="184404"/>
                  </a:lnTo>
                  <a:lnTo>
                    <a:pt x="484989" y="216408"/>
                  </a:lnTo>
                  <a:lnTo>
                    <a:pt x="452556" y="273558"/>
                  </a:lnTo>
                  <a:lnTo>
                    <a:pt x="438911" y="298704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004059" y="5948172"/>
              <a:ext cx="483234" cy="289560"/>
            </a:xfrm>
            <a:custGeom>
              <a:avLst/>
              <a:gdLst/>
              <a:ahLst/>
              <a:cxnLst/>
              <a:rect l="l" t="t" r="r" b="b"/>
              <a:pathLst>
                <a:path w="483235" h="289560">
                  <a:moveTo>
                    <a:pt x="423671" y="289560"/>
                  </a:moveTo>
                  <a:lnTo>
                    <a:pt x="0" y="121920"/>
                  </a:lnTo>
                  <a:lnTo>
                    <a:pt x="11406" y="91725"/>
                  </a:lnTo>
                  <a:lnTo>
                    <a:pt x="22669" y="60960"/>
                  </a:lnTo>
                  <a:lnTo>
                    <a:pt x="33647" y="30194"/>
                  </a:lnTo>
                  <a:lnTo>
                    <a:pt x="44195" y="0"/>
                  </a:lnTo>
                  <a:lnTo>
                    <a:pt x="483107" y="173736"/>
                  </a:lnTo>
                  <a:lnTo>
                    <a:pt x="478535" y="179832"/>
                  </a:lnTo>
                  <a:lnTo>
                    <a:pt x="475487" y="187452"/>
                  </a:lnTo>
                  <a:lnTo>
                    <a:pt x="446912" y="243268"/>
                  </a:lnTo>
                  <a:lnTo>
                    <a:pt x="423671" y="289560"/>
                  </a:lnTo>
                  <a:close/>
                </a:path>
              </a:pathLst>
            </a:custGeom>
            <a:solidFill>
              <a:srgbClr val="FFCA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953768" y="6070091"/>
              <a:ext cx="474345" cy="281940"/>
            </a:xfrm>
            <a:custGeom>
              <a:avLst/>
              <a:gdLst/>
              <a:ahLst/>
              <a:cxnLst/>
              <a:rect l="l" t="t" r="r" b="b"/>
              <a:pathLst>
                <a:path w="474344" h="281939">
                  <a:moveTo>
                    <a:pt x="411479" y="281939"/>
                  </a:moveTo>
                  <a:lnTo>
                    <a:pt x="0" y="118871"/>
                  </a:lnTo>
                  <a:lnTo>
                    <a:pt x="11715" y="92368"/>
                  </a:lnTo>
                  <a:lnTo>
                    <a:pt x="24002" y="63436"/>
                  </a:lnTo>
                  <a:lnTo>
                    <a:pt x="50291" y="0"/>
                  </a:lnTo>
                  <a:lnTo>
                    <a:pt x="473963" y="167639"/>
                  </a:lnTo>
                  <a:lnTo>
                    <a:pt x="442721" y="224218"/>
                  </a:lnTo>
                  <a:lnTo>
                    <a:pt x="411479" y="281939"/>
                  </a:lnTo>
                  <a:close/>
                </a:path>
              </a:pathLst>
            </a:custGeom>
            <a:solidFill>
              <a:srgbClr val="56C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900427" y="6188963"/>
              <a:ext cx="464820" cy="279400"/>
            </a:xfrm>
            <a:custGeom>
              <a:avLst/>
              <a:gdLst/>
              <a:ahLst/>
              <a:cxnLst/>
              <a:rect l="l" t="t" r="r" b="b"/>
              <a:pathLst>
                <a:path w="464819" h="279400">
                  <a:moveTo>
                    <a:pt x="403859" y="278892"/>
                  </a:moveTo>
                  <a:lnTo>
                    <a:pt x="0" y="118872"/>
                  </a:lnTo>
                  <a:lnTo>
                    <a:pt x="8024" y="99488"/>
                  </a:lnTo>
                  <a:lnTo>
                    <a:pt x="16192" y="80391"/>
                  </a:lnTo>
                  <a:lnTo>
                    <a:pt x="24645" y="61864"/>
                  </a:lnTo>
                  <a:lnTo>
                    <a:pt x="33527" y="44196"/>
                  </a:lnTo>
                  <a:lnTo>
                    <a:pt x="38123" y="34504"/>
                  </a:lnTo>
                  <a:lnTo>
                    <a:pt x="53339" y="0"/>
                  </a:lnTo>
                  <a:lnTo>
                    <a:pt x="464819" y="163068"/>
                  </a:lnTo>
                  <a:lnTo>
                    <a:pt x="451699" y="188571"/>
                  </a:lnTo>
                  <a:lnTo>
                    <a:pt x="422600" y="243006"/>
                  </a:lnTo>
                  <a:lnTo>
                    <a:pt x="406907" y="272796"/>
                  </a:lnTo>
                  <a:lnTo>
                    <a:pt x="403859" y="278892"/>
                  </a:lnTo>
                  <a:close/>
                </a:path>
              </a:pathLst>
            </a:custGeom>
            <a:solidFill>
              <a:srgbClr val="8C2A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879639" y="6307836"/>
              <a:ext cx="424815" cy="268605"/>
            </a:xfrm>
            <a:custGeom>
              <a:avLst/>
              <a:gdLst/>
              <a:ahLst/>
              <a:cxnLst/>
              <a:rect l="l" t="t" r="r" b="b"/>
              <a:pathLst>
                <a:path w="424814" h="268604">
                  <a:moveTo>
                    <a:pt x="345400" y="268224"/>
                  </a:moveTo>
                  <a:lnTo>
                    <a:pt x="2500" y="132588"/>
                  </a:lnTo>
                  <a:lnTo>
                    <a:pt x="0" y="99226"/>
                  </a:lnTo>
                  <a:lnTo>
                    <a:pt x="3071" y="65722"/>
                  </a:lnTo>
                  <a:lnTo>
                    <a:pt x="10429" y="32504"/>
                  </a:lnTo>
                  <a:lnTo>
                    <a:pt x="20788" y="0"/>
                  </a:lnTo>
                  <a:lnTo>
                    <a:pt x="424648" y="160020"/>
                  </a:lnTo>
                  <a:lnTo>
                    <a:pt x="406265" y="191928"/>
                  </a:lnTo>
                  <a:lnTo>
                    <a:pt x="387310" y="220980"/>
                  </a:lnTo>
                  <a:lnTo>
                    <a:pt x="367212" y="246602"/>
                  </a:lnTo>
                  <a:lnTo>
                    <a:pt x="345400" y="268224"/>
                  </a:lnTo>
                  <a:close/>
                </a:path>
              </a:pathLst>
            </a:custGeom>
            <a:solidFill>
              <a:srgbClr val="A5C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82140" y="6440423"/>
              <a:ext cx="342900" cy="170815"/>
            </a:xfrm>
            <a:custGeom>
              <a:avLst/>
              <a:gdLst/>
              <a:ahLst/>
              <a:cxnLst/>
              <a:rect l="l" t="t" r="r" b="b"/>
              <a:pathLst>
                <a:path w="342900" h="170815">
                  <a:moveTo>
                    <a:pt x="228343" y="170419"/>
                  </a:moveTo>
                  <a:lnTo>
                    <a:pt x="175967" y="158995"/>
                  </a:lnTo>
                  <a:lnTo>
                    <a:pt x="114300" y="134112"/>
                  </a:lnTo>
                  <a:lnTo>
                    <a:pt x="66008" y="104798"/>
                  </a:lnTo>
                  <a:lnTo>
                    <a:pt x="32003" y="72199"/>
                  </a:lnTo>
                  <a:lnTo>
                    <a:pt x="10572" y="37028"/>
                  </a:lnTo>
                  <a:lnTo>
                    <a:pt x="0" y="0"/>
                  </a:lnTo>
                  <a:lnTo>
                    <a:pt x="342900" y="135636"/>
                  </a:lnTo>
                  <a:lnTo>
                    <a:pt x="310493" y="157569"/>
                  </a:lnTo>
                  <a:lnTo>
                    <a:pt x="272747" y="169554"/>
                  </a:lnTo>
                  <a:lnTo>
                    <a:pt x="228343" y="170419"/>
                  </a:lnTo>
                  <a:close/>
                </a:path>
              </a:pathLst>
            </a:custGeom>
            <a:solidFill>
              <a:srgbClr val="F48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444496" y="6057900"/>
              <a:ext cx="88392" cy="164591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426208" y="5980175"/>
              <a:ext cx="109728" cy="262127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375916" y="5986272"/>
              <a:ext cx="160020" cy="135636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314955" y="6079236"/>
              <a:ext cx="172212" cy="158495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016252" y="5890259"/>
              <a:ext cx="33527" cy="195072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022348" y="5899403"/>
              <a:ext cx="106680" cy="266700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304288" y="5693663"/>
              <a:ext cx="234696" cy="600455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383536" y="5408675"/>
              <a:ext cx="131063" cy="164592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385060" y="5522975"/>
              <a:ext cx="153924" cy="199643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035492" y="5596127"/>
              <a:ext cx="151765" cy="533400"/>
            </a:xfrm>
            <a:custGeom>
              <a:avLst/>
              <a:gdLst/>
              <a:ahLst/>
              <a:cxnLst/>
              <a:rect l="l" t="t" r="r" b="b"/>
              <a:pathLst>
                <a:path w="151764" h="533400">
                  <a:moveTo>
                    <a:pt x="64579" y="533400"/>
                  </a:moveTo>
                  <a:lnTo>
                    <a:pt x="20101" y="512741"/>
                  </a:lnTo>
                  <a:lnTo>
                    <a:pt x="3619" y="469392"/>
                  </a:lnTo>
                  <a:lnTo>
                    <a:pt x="0" y="411480"/>
                  </a:lnTo>
                  <a:lnTo>
                    <a:pt x="2547" y="374665"/>
                  </a:lnTo>
                  <a:lnTo>
                    <a:pt x="6667" y="335280"/>
                  </a:lnTo>
                  <a:lnTo>
                    <a:pt x="16286" y="277519"/>
                  </a:lnTo>
                  <a:lnTo>
                    <a:pt x="32304" y="218425"/>
                  </a:lnTo>
                  <a:lnTo>
                    <a:pt x="53093" y="160770"/>
                  </a:lnTo>
                  <a:lnTo>
                    <a:pt x="77029" y="107328"/>
                  </a:lnTo>
                  <a:lnTo>
                    <a:pt x="102484" y="60871"/>
                  </a:lnTo>
                  <a:lnTo>
                    <a:pt x="127832" y="24170"/>
                  </a:lnTo>
                  <a:lnTo>
                    <a:pt x="151447" y="0"/>
                  </a:lnTo>
                  <a:lnTo>
                    <a:pt x="116943" y="54054"/>
                  </a:lnTo>
                  <a:lnTo>
                    <a:pt x="94868" y="98678"/>
                  </a:lnTo>
                  <a:lnTo>
                    <a:pt x="80510" y="142732"/>
                  </a:lnTo>
                  <a:lnTo>
                    <a:pt x="69151" y="195071"/>
                  </a:lnTo>
                  <a:lnTo>
                    <a:pt x="65359" y="235049"/>
                  </a:lnTo>
                  <a:lnTo>
                    <a:pt x="66249" y="284097"/>
                  </a:lnTo>
                  <a:lnTo>
                    <a:pt x="71016" y="337389"/>
                  </a:lnTo>
                  <a:lnTo>
                    <a:pt x="78856" y="390095"/>
                  </a:lnTo>
                  <a:lnTo>
                    <a:pt x="88963" y="437388"/>
                  </a:lnTo>
                  <a:lnTo>
                    <a:pt x="92801" y="482938"/>
                  </a:lnTo>
                  <a:lnTo>
                    <a:pt x="83093" y="515789"/>
                  </a:lnTo>
                  <a:lnTo>
                    <a:pt x="64579" y="533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086356" y="5670803"/>
              <a:ext cx="25907" cy="94487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275332" y="5408675"/>
              <a:ext cx="141731" cy="111251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170176" y="5480303"/>
              <a:ext cx="211836" cy="128015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103120" y="5577839"/>
              <a:ext cx="144779" cy="248411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380488" y="5413247"/>
              <a:ext cx="36575" cy="108203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071116" y="5597651"/>
              <a:ext cx="115824" cy="353567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040636" y="5593079"/>
              <a:ext cx="147827" cy="534923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365247" y="5394959"/>
              <a:ext cx="67056" cy="140207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045208" y="5408675"/>
              <a:ext cx="371856" cy="512064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333181" y="5689091"/>
              <a:ext cx="228662" cy="545871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386583" y="5408675"/>
              <a:ext cx="201167" cy="658368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045208" y="5408675"/>
              <a:ext cx="371856" cy="509015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386583" y="5409437"/>
              <a:ext cx="201167" cy="654558"/>
            </a:xfrm>
            <a:prstGeom prst="rect">
              <a:avLst/>
            </a:prstGeom>
            <a:blipFill>
              <a:blip r:embed="rId1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1" name="object 201"/>
          <p:cNvSpPr/>
          <p:nvPr/>
        </p:nvSpPr>
        <p:spPr>
          <a:xfrm>
            <a:off x="8168640" y="4910637"/>
            <a:ext cx="946765" cy="1801058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476411" y="2730466"/>
            <a:ext cx="1931752" cy="1844725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231784" y="4905244"/>
            <a:ext cx="2012299" cy="1849268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4" name="object 204"/>
          <p:cNvGrpSpPr/>
          <p:nvPr/>
        </p:nvGrpSpPr>
        <p:grpSpPr>
          <a:xfrm>
            <a:off x="3351276" y="2869692"/>
            <a:ext cx="1780539" cy="1692275"/>
            <a:chOff x="3351276" y="2869692"/>
            <a:chExt cx="1780539" cy="1692275"/>
          </a:xfrm>
        </p:grpSpPr>
        <p:sp>
          <p:nvSpPr>
            <p:cNvPr id="205" name="object 205"/>
            <p:cNvSpPr/>
            <p:nvPr/>
          </p:nvSpPr>
          <p:spPr>
            <a:xfrm>
              <a:off x="3351276" y="2869692"/>
              <a:ext cx="1780032" cy="1692100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360420" y="2875534"/>
              <a:ext cx="1318260" cy="892103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120896" y="4227576"/>
              <a:ext cx="493775" cy="142303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3906012" y="4287393"/>
              <a:ext cx="287655" cy="125730"/>
            </a:xfrm>
            <a:custGeom>
              <a:avLst/>
              <a:gdLst/>
              <a:ahLst/>
              <a:cxnLst/>
              <a:rect l="l" t="t" r="r" b="b"/>
              <a:pathLst>
                <a:path w="287654" h="125729">
                  <a:moveTo>
                    <a:pt x="153733" y="125539"/>
                  </a:moveTo>
                  <a:lnTo>
                    <a:pt x="89069" y="125264"/>
                  </a:lnTo>
                  <a:lnTo>
                    <a:pt x="33803" y="117115"/>
                  </a:lnTo>
                  <a:lnTo>
                    <a:pt x="0" y="98678"/>
                  </a:lnTo>
                  <a:lnTo>
                    <a:pt x="25907" y="48339"/>
                  </a:lnTo>
                  <a:lnTo>
                    <a:pt x="53149" y="9953"/>
                  </a:lnTo>
                  <a:lnTo>
                    <a:pt x="100798" y="238"/>
                  </a:lnTo>
                  <a:lnTo>
                    <a:pt x="156400" y="0"/>
                  </a:lnTo>
                  <a:lnTo>
                    <a:pt x="216860" y="7191"/>
                  </a:lnTo>
                  <a:lnTo>
                    <a:pt x="265176" y="25526"/>
                  </a:lnTo>
                  <a:lnTo>
                    <a:pt x="280034" y="60174"/>
                  </a:lnTo>
                  <a:lnTo>
                    <a:pt x="286892" y="79819"/>
                  </a:lnTo>
                  <a:lnTo>
                    <a:pt x="287464" y="91749"/>
                  </a:lnTo>
                  <a:lnTo>
                    <a:pt x="283464" y="103250"/>
                  </a:lnTo>
                  <a:lnTo>
                    <a:pt x="262995" y="112119"/>
                  </a:lnTo>
                  <a:lnTo>
                    <a:pt x="215730" y="120353"/>
                  </a:lnTo>
                  <a:lnTo>
                    <a:pt x="153733" y="125539"/>
                  </a:lnTo>
                  <a:close/>
                </a:path>
              </a:pathLst>
            </a:custGeom>
            <a:solidFill>
              <a:srgbClr val="69A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933634" y="4274820"/>
              <a:ext cx="251912" cy="73773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870960" y="4372284"/>
              <a:ext cx="349250" cy="66040"/>
            </a:xfrm>
            <a:custGeom>
              <a:avLst/>
              <a:gdLst/>
              <a:ahLst/>
              <a:cxnLst/>
              <a:rect l="l" t="t" r="r" b="b"/>
              <a:pathLst>
                <a:path w="349250" h="66039">
                  <a:moveTo>
                    <a:pt x="295632" y="65460"/>
                  </a:moveTo>
                  <a:lnTo>
                    <a:pt x="268224" y="64079"/>
                  </a:lnTo>
                  <a:lnTo>
                    <a:pt x="240720" y="58626"/>
                  </a:lnTo>
                  <a:lnTo>
                    <a:pt x="208216" y="55887"/>
                  </a:lnTo>
                  <a:lnTo>
                    <a:pt x="177141" y="55721"/>
                  </a:lnTo>
                  <a:lnTo>
                    <a:pt x="153924" y="57983"/>
                  </a:lnTo>
                  <a:lnTo>
                    <a:pt x="118729" y="60840"/>
                  </a:lnTo>
                  <a:lnTo>
                    <a:pt x="63246" y="60269"/>
                  </a:lnTo>
                  <a:lnTo>
                    <a:pt x="14620" y="52839"/>
                  </a:lnTo>
                  <a:lnTo>
                    <a:pt x="0" y="35123"/>
                  </a:lnTo>
                  <a:lnTo>
                    <a:pt x="9334" y="22288"/>
                  </a:lnTo>
                  <a:lnTo>
                    <a:pt x="23241" y="13596"/>
                  </a:lnTo>
                  <a:lnTo>
                    <a:pt x="41148" y="9191"/>
                  </a:lnTo>
                  <a:lnTo>
                    <a:pt x="62484" y="9215"/>
                  </a:lnTo>
                  <a:lnTo>
                    <a:pt x="85772" y="8239"/>
                  </a:lnTo>
                  <a:lnTo>
                    <a:pt x="109347" y="3690"/>
                  </a:lnTo>
                  <a:lnTo>
                    <a:pt x="132349" y="0"/>
                  </a:lnTo>
                  <a:lnTo>
                    <a:pt x="153924" y="1595"/>
                  </a:lnTo>
                  <a:lnTo>
                    <a:pt x="178498" y="8429"/>
                  </a:lnTo>
                  <a:lnTo>
                    <a:pt x="207645" y="13977"/>
                  </a:lnTo>
                  <a:lnTo>
                    <a:pt x="236220" y="16383"/>
                  </a:lnTo>
                  <a:lnTo>
                    <a:pt x="259079" y="13787"/>
                  </a:lnTo>
                  <a:lnTo>
                    <a:pt x="280844" y="9096"/>
                  </a:lnTo>
                  <a:lnTo>
                    <a:pt x="307467" y="8262"/>
                  </a:lnTo>
                  <a:lnTo>
                    <a:pt x="332374" y="14001"/>
                  </a:lnTo>
                  <a:lnTo>
                    <a:pt x="348996" y="29027"/>
                  </a:lnTo>
                  <a:lnTo>
                    <a:pt x="346448" y="46505"/>
                  </a:lnTo>
                  <a:lnTo>
                    <a:pt x="325183" y="59126"/>
                  </a:lnTo>
                  <a:lnTo>
                    <a:pt x="295632" y="65460"/>
                  </a:lnTo>
                  <a:close/>
                </a:path>
              </a:pathLst>
            </a:custGeom>
            <a:solidFill>
              <a:srgbClr val="EDF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306824" y="4293370"/>
              <a:ext cx="133302" cy="83558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070485" y="4198620"/>
              <a:ext cx="151518" cy="74437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968775" y="3892308"/>
              <a:ext cx="45720" cy="90805"/>
            </a:xfrm>
            <a:custGeom>
              <a:avLst/>
              <a:gdLst/>
              <a:ahLst/>
              <a:cxnLst/>
              <a:rect l="l" t="t" r="r" b="b"/>
              <a:pathLst>
                <a:path w="45720" h="90804">
                  <a:moveTo>
                    <a:pt x="27343" y="13703"/>
                  </a:moveTo>
                  <a:lnTo>
                    <a:pt x="22593" y="4711"/>
                  </a:lnTo>
                  <a:lnTo>
                    <a:pt x="13436" y="0"/>
                  </a:lnTo>
                  <a:lnTo>
                    <a:pt x="5029" y="3213"/>
                  </a:lnTo>
                  <a:lnTo>
                    <a:pt x="1054" y="13131"/>
                  </a:lnTo>
                  <a:lnTo>
                    <a:pt x="2501" y="23355"/>
                  </a:lnTo>
                  <a:lnTo>
                    <a:pt x="10388" y="27419"/>
                  </a:lnTo>
                  <a:lnTo>
                    <a:pt x="24358" y="22707"/>
                  </a:lnTo>
                  <a:lnTo>
                    <a:pt x="27343" y="13703"/>
                  </a:lnTo>
                  <a:close/>
                </a:path>
                <a:path w="45720" h="90804">
                  <a:moveTo>
                    <a:pt x="45440" y="62471"/>
                  </a:moveTo>
                  <a:lnTo>
                    <a:pt x="29337" y="51612"/>
                  </a:lnTo>
                  <a:lnTo>
                    <a:pt x="11531" y="53327"/>
                  </a:lnTo>
                  <a:lnTo>
                    <a:pt x="0" y="64198"/>
                  </a:lnTo>
                  <a:lnTo>
                    <a:pt x="2768" y="80772"/>
                  </a:lnTo>
                  <a:lnTo>
                    <a:pt x="17360" y="90766"/>
                  </a:lnTo>
                  <a:lnTo>
                    <a:pt x="33820" y="86474"/>
                  </a:lnTo>
                  <a:lnTo>
                    <a:pt x="45415" y="74764"/>
                  </a:lnTo>
                  <a:lnTo>
                    <a:pt x="45440" y="62471"/>
                  </a:lnTo>
                  <a:close/>
                </a:path>
              </a:pathLst>
            </a:custGeom>
            <a:solidFill>
              <a:srgbClr val="C1F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4" name="object 214"/>
          <p:cNvSpPr/>
          <p:nvPr/>
        </p:nvSpPr>
        <p:spPr>
          <a:xfrm>
            <a:off x="1132332" y="2756535"/>
            <a:ext cx="1872996" cy="1809513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5" name="object 215"/>
          <p:cNvGrpSpPr/>
          <p:nvPr/>
        </p:nvGrpSpPr>
        <p:grpSpPr>
          <a:xfrm>
            <a:off x="6192011" y="2019300"/>
            <a:ext cx="372110" cy="323215"/>
            <a:chOff x="6192011" y="2019300"/>
            <a:chExt cx="372110" cy="323215"/>
          </a:xfrm>
        </p:grpSpPr>
        <p:sp>
          <p:nvSpPr>
            <p:cNvPr id="216" name="object 216"/>
            <p:cNvSpPr/>
            <p:nvPr/>
          </p:nvSpPr>
          <p:spPr>
            <a:xfrm>
              <a:off x="6192011" y="2138171"/>
              <a:ext cx="372110" cy="204470"/>
            </a:xfrm>
            <a:custGeom>
              <a:avLst/>
              <a:gdLst/>
              <a:ahLst/>
              <a:cxnLst/>
              <a:rect l="l" t="t" r="r" b="b"/>
              <a:pathLst>
                <a:path w="372109" h="204469">
                  <a:moveTo>
                    <a:pt x="40969" y="183832"/>
                  </a:moveTo>
                  <a:lnTo>
                    <a:pt x="16954" y="183832"/>
                  </a:lnTo>
                  <a:lnTo>
                    <a:pt x="24741" y="180713"/>
                  </a:lnTo>
                  <a:lnTo>
                    <a:pt x="181356" y="97536"/>
                  </a:lnTo>
                  <a:lnTo>
                    <a:pt x="182880" y="97536"/>
                  </a:lnTo>
                  <a:lnTo>
                    <a:pt x="185928" y="94488"/>
                  </a:lnTo>
                  <a:lnTo>
                    <a:pt x="193548" y="91440"/>
                  </a:lnTo>
                  <a:lnTo>
                    <a:pt x="199644" y="86868"/>
                  </a:lnTo>
                  <a:lnTo>
                    <a:pt x="204216" y="83820"/>
                  </a:lnTo>
                  <a:lnTo>
                    <a:pt x="208788" y="82296"/>
                  </a:lnTo>
                  <a:lnTo>
                    <a:pt x="214884" y="79248"/>
                  </a:lnTo>
                  <a:lnTo>
                    <a:pt x="249269" y="60007"/>
                  </a:lnTo>
                  <a:lnTo>
                    <a:pt x="295656" y="36195"/>
                  </a:lnTo>
                  <a:lnTo>
                    <a:pt x="340899" y="14097"/>
                  </a:lnTo>
                  <a:lnTo>
                    <a:pt x="371856" y="0"/>
                  </a:lnTo>
                  <a:lnTo>
                    <a:pt x="357092" y="7715"/>
                  </a:lnTo>
                  <a:lnTo>
                    <a:pt x="329850" y="21431"/>
                  </a:lnTo>
                  <a:lnTo>
                    <a:pt x="318516" y="27432"/>
                  </a:lnTo>
                  <a:lnTo>
                    <a:pt x="297989" y="38671"/>
                  </a:lnTo>
                  <a:lnTo>
                    <a:pt x="272034" y="53340"/>
                  </a:lnTo>
                  <a:lnTo>
                    <a:pt x="242649" y="70294"/>
                  </a:lnTo>
                  <a:lnTo>
                    <a:pt x="211836" y="88392"/>
                  </a:lnTo>
                  <a:lnTo>
                    <a:pt x="206121" y="90939"/>
                  </a:lnTo>
                  <a:lnTo>
                    <a:pt x="200406" y="93916"/>
                  </a:lnTo>
                  <a:lnTo>
                    <a:pt x="194691" y="97178"/>
                  </a:lnTo>
                  <a:lnTo>
                    <a:pt x="188976" y="100584"/>
                  </a:lnTo>
                  <a:lnTo>
                    <a:pt x="187452" y="100584"/>
                  </a:lnTo>
                  <a:lnTo>
                    <a:pt x="185928" y="102108"/>
                  </a:lnTo>
                  <a:lnTo>
                    <a:pt x="184404" y="102108"/>
                  </a:lnTo>
                  <a:lnTo>
                    <a:pt x="158115" y="117729"/>
                  </a:lnTo>
                  <a:lnTo>
                    <a:pt x="145827" y="124825"/>
                  </a:lnTo>
                  <a:lnTo>
                    <a:pt x="134112" y="131064"/>
                  </a:lnTo>
                  <a:lnTo>
                    <a:pt x="40969" y="183832"/>
                  </a:lnTo>
                  <a:close/>
                </a:path>
                <a:path w="372109" h="204469">
                  <a:moveTo>
                    <a:pt x="4572" y="204216"/>
                  </a:moveTo>
                  <a:lnTo>
                    <a:pt x="0" y="196596"/>
                  </a:lnTo>
                  <a:lnTo>
                    <a:pt x="6096" y="184404"/>
                  </a:lnTo>
                  <a:lnTo>
                    <a:pt x="6096" y="181356"/>
                  </a:lnTo>
                  <a:lnTo>
                    <a:pt x="11739" y="183808"/>
                  </a:lnTo>
                  <a:lnTo>
                    <a:pt x="40969" y="183832"/>
                  </a:lnTo>
                  <a:lnTo>
                    <a:pt x="4572" y="204216"/>
                  </a:lnTo>
                  <a:close/>
                </a:path>
              </a:pathLst>
            </a:custGeom>
            <a:solidFill>
              <a:srgbClr val="9000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350507" y="2147315"/>
              <a:ext cx="193547" cy="102108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195059" y="2173223"/>
              <a:ext cx="167640" cy="169163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259067" y="2086355"/>
              <a:ext cx="119380" cy="149860"/>
            </a:xfrm>
            <a:custGeom>
              <a:avLst/>
              <a:gdLst/>
              <a:ahLst/>
              <a:cxnLst/>
              <a:rect l="l" t="t" r="r" b="b"/>
              <a:pathLst>
                <a:path w="119379" h="149860">
                  <a:moveTo>
                    <a:pt x="58321" y="74676"/>
                  </a:moveTo>
                  <a:lnTo>
                    <a:pt x="21336" y="74676"/>
                  </a:lnTo>
                  <a:lnTo>
                    <a:pt x="16835" y="68175"/>
                  </a:lnTo>
                  <a:lnTo>
                    <a:pt x="4167" y="27003"/>
                  </a:lnTo>
                  <a:lnTo>
                    <a:pt x="4000" y="13335"/>
                  </a:lnTo>
                  <a:lnTo>
                    <a:pt x="5262" y="3667"/>
                  </a:lnTo>
                  <a:lnTo>
                    <a:pt x="6096" y="0"/>
                  </a:lnTo>
                  <a:lnTo>
                    <a:pt x="32289" y="46220"/>
                  </a:lnTo>
                  <a:lnTo>
                    <a:pt x="58321" y="74676"/>
                  </a:lnTo>
                  <a:close/>
                </a:path>
                <a:path w="119379" h="149860">
                  <a:moveTo>
                    <a:pt x="115824" y="149352"/>
                  </a:moveTo>
                  <a:lnTo>
                    <a:pt x="114300" y="149352"/>
                  </a:lnTo>
                  <a:lnTo>
                    <a:pt x="111609" y="142255"/>
                  </a:lnTo>
                  <a:lnTo>
                    <a:pt x="101917" y="137160"/>
                  </a:lnTo>
                  <a:lnTo>
                    <a:pt x="86225" y="134350"/>
                  </a:lnTo>
                  <a:lnTo>
                    <a:pt x="65532" y="134112"/>
                  </a:lnTo>
                  <a:lnTo>
                    <a:pt x="46243" y="131421"/>
                  </a:lnTo>
                  <a:lnTo>
                    <a:pt x="33528" y="124015"/>
                  </a:lnTo>
                  <a:lnTo>
                    <a:pt x="26527" y="116324"/>
                  </a:lnTo>
                  <a:lnTo>
                    <a:pt x="24384" y="112776"/>
                  </a:lnTo>
                  <a:lnTo>
                    <a:pt x="35052" y="108204"/>
                  </a:lnTo>
                  <a:lnTo>
                    <a:pt x="19931" y="96226"/>
                  </a:lnTo>
                  <a:lnTo>
                    <a:pt x="8953" y="83248"/>
                  </a:lnTo>
                  <a:lnTo>
                    <a:pt x="2262" y="72842"/>
                  </a:lnTo>
                  <a:lnTo>
                    <a:pt x="0" y="68580"/>
                  </a:lnTo>
                  <a:lnTo>
                    <a:pt x="12192" y="68580"/>
                  </a:lnTo>
                  <a:lnTo>
                    <a:pt x="21336" y="74676"/>
                  </a:lnTo>
                  <a:lnTo>
                    <a:pt x="58321" y="74676"/>
                  </a:lnTo>
                  <a:lnTo>
                    <a:pt x="64770" y="81724"/>
                  </a:lnTo>
                  <a:lnTo>
                    <a:pt x="96107" y="112942"/>
                  </a:lnTo>
                  <a:lnTo>
                    <a:pt x="118872" y="146304"/>
                  </a:lnTo>
                  <a:lnTo>
                    <a:pt x="115824" y="149352"/>
                  </a:lnTo>
                  <a:close/>
                </a:path>
              </a:pathLst>
            </a:custGeom>
            <a:solidFill>
              <a:srgbClr val="BA1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263639" y="2115312"/>
              <a:ext cx="13715" cy="19812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263639" y="2086356"/>
              <a:ext cx="114300" cy="146304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196583" y="2133600"/>
              <a:ext cx="155448" cy="198120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295643" y="2235708"/>
              <a:ext cx="88391" cy="44196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265163" y="2019300"/>
              <a:ext cx="132715" cy="127000"/>
            </a:xfrm>
            <a:custGeom>
              <a:avLst/>
              <a:gdLst/>
              <a:ahLst/>
              <a:cxnLst/>
              <a:rect l="l" t="t" r="r" b="b"/>
              <a:pathLst>
                <a:path w="132714" h="127000">
                  <a:moveTo>
                    <a:pt x="129540" y="7620"/>
                  </a:moveTo>
                  <a:lnTo>
                    <a:pt x="132588" y="0"/>
                  </a:lnTo>
                  <a:lnTo>
                    <a:pt x="131064" y="4572"/>
                  </a:lnTo>
                  <a:lnTo>
                    <a:pt x="129540" y="7620"/>
                  </a:lnTo>
                  <a:close/>
                </a:path>
                <a:path w="132714" h="127000">
                  <a:moveTo>
                    <a:pt x="111252" y="27432"/>
                  </a:moveTo>
                  <a:lnTo>
                    <a:pt x="105156" y="27432"/>
                  </a:lnTo>
                  <a:lnTo>
                    <a:pt x="100584" y="25908"/>
                  </a:lnTo>
                  <a:lnTo>
                    <a:pt x="111252" y="25908"/>
                  </a:lnTo>
                  <a:lnTo>
                    <a:pt x="114300" y="24384"/>
                  </a:lnTo>
                  <a:lnTo>
                    <a:pt x="118872" y="22860"/>
                  </a:lnTo>
                  <a:lnTo>
                    <a:pt x="120396" y="19812"/>
                  </a:lnTo>
                  <a:lnTo>
                    <a:pt x="126492" y="13716"/>
                  </a:lnTo>
                  <a:lnTo>
                    <a:pt x="124968" y="18288"/>
                  </a:lnTo>
                  <a:lnTo>
                    <a:pt x="118872" y="24384"/>
                  </a:lnTo>
                  <a:lnTo>
                    <a:pt x="115824" y="25908"/>
                  </a:lnTo>
                  <a:lnTo>
                    <a:pt x="111252" y="27432"/>
                  </a:lnTo>
                  <a:close/>
                </a:path>
                <a:path w="132714" h="127000">
                  <a:moveTo>
                    <a:pt x="96012" y="79248"/>
                  </a:moveTo>
                  <a:lnTo>
                    <a:pt x="89916" y="79248"/>
                  </a:lnTo>
                  <a:lnTo>
                    <a:pt x="94488" y="77724"/>
                  </a:lnTo>
                  <a:lnTo>
                    <a:pt x="97536" y="77724"/>
                  </a:lnTo>
                  <a:lnTo>
                    <a:pt x="100584" y="74676"/>
                  </a:lnTo>
                  <a:lnTo>
                    <a:pt x="102108" y="70104"/>
                  </a:lnTo>
                  <a:lnTo>
                    <a:pt x="105156" y="64008"/>
                  </a:lnTo>
                  <a:lnTo>
                    <a:pt x="105156" y="47244"/>
                  </a:lnTo>
                  <a:lnTo>
                    <a:pt x="102108" y="32004"/>
                  </a:lnTo>
                  <a:lnTo>
                    <a:pt x="99060" y="24384"/>
                  </a:lnTo>
                  <a:lnTo>
                    <a:pt x="103632" y="25908"/>
                  </a:lnTo>
                  <a:lnTo>
                    <a:pt x="100584" y="25908"/>
                  </a:lnTo>
                  <a:lnTo>
                    <a:pt x="103632" y="33528"/>
                  </a:lnTo>
                  <a:lnTo>
                    <a:pt x="105156" y="39624"/>
                  </a:lnTo>
                  <a:lnTo>
                    <a:pt x="106680" y="47244"/>
                  </a:lnTo>
                  <a:lnTo>
                    <a:pt x="106680" y="64008"/>
                  </a:lnTo>
                  <a:lnTo>
                    <a:pt x="103632" y="71628"/>
                  </a:lnTo>
                  <a:lnTo>
                    <a:pt x="102108" y="73152"/>
                  </a:lnTo>
                  <a:lnTo>
                    <a:pt x="102108" y="74676"/>
                  </a:lnTo>
                  <a:lnTo>
                    <a:pt x="99060" y="77724"/>
                  </a:lnTo>
                  <a:lnTo>
                    <a:pt x="96012" y="79248"/>
                  </a:lnTo>
                  <a:close/>
                </a:path>
                <a:path w="132714" h="127000">
                  <a:moveTo>
                    <a:pt x="91440" y="99060"/>
                  </a:moveTo>
                  <a:lnTo>
                    <a:pt x="85344" y="92964"/>
                  </a:lnTo>
                  <a:lnTo>
                    <a:pt x="82296" y="86868"/>
                  </a:lnTo>
                  <a:lnTo>
                    <a:pt x="77724" y="79248"/>
                  </a:lnTo>
                  <a:lnTo>
                    <a:pt x="74676" y="71628"/>
                  </a:lnTo>
                  <a:lnTo>
                    <a:pt x="70104" y="65532"/>
                  </a:lnTo>
                  <a:lnTo>
                    <a:pt x="67056" y="57912"/>
                  </a:lnTo>
                  <a:lnTo>
                    <a:pt x="76200" y="70104"/>
                  </a:lnTo>
                  <a:lnTo>
                    <a:pt x="76200" y="73152"/>
                  </a:lnTo>
                  <a:lnTo>
                    <a:pt x="77724" y="76200"/>
                  </a:lnTo>
                  <a:lnTo>
                    <a:pt x="79248" y="77724"/>
                  </a:lnTo>
                  <a:lnTo>
                    <a:pt x="83820" y="85344"/>
                  </a:lnTo>
                  <a:lnTo>
                    <a:pt x="86868" y="92964"/>
                  </a:lnTo>
                  <a:lnTo>
                    <a:pt x="91440" y="99060"/>
                  </a:lnTo>
                  <a:close/>
                </a:path>
                <a:path w="132714" h="127000">
                  <a:moveTo>
                    <a:pt x="9144" y="74676"/>
                  </a:moveTo>
                  <a:lnTo>
                    <a:pt x="4572" y="71628"/>
                  </a:lnTo>
                  <a:lnTo>
                    <a:pt x="0" y="67056"/>
                  </a:lnTo>
                  <a:lnTo>
                    <a:pt x="0" y="65532"/>
                  </a:lnTo>
                  <a:lnTo>
                    <a:pt x="9144" y="74676"/>
                  </a:lnTo>
                  <a:close/>
                </a:path>
                <a:path w="132714" h="127000">
                  <a:moveTo>
                    <a:pt x="89916" y="80772"/>
                  </a:moveTo>
                  <a:lnTo>
                    <a:pt x="85344" y="77724"/>
                  </a:lnTo>
                  <a:lnTo>
                    <a:pt x="79248" y="74676"/>
                  </a:lnTo>
                  <a:lnTo>
                    <a:pt x="77724" y="71628"/>
                  </a:lnTo>
                  <a:lnTo>
                    <a:pt x="76200" y="70104"/>
                  </a:lnTo>
                  <a:lnTo>
                    <a:pt x="82296" y="74676"/>
                  </a:lnTo>
                  <a:lnTo>
                    <a:pt x="86868" y="76200"/>
                  </a:lnTo>
                  <a:lnTo>
                    <a:pt x="89916" y="79248"/>
                  </a:lnTo>
                  <a:lnTo>
                    <a:pt x="94488" y="79248"/>
                  </a:lnTo>
                  <a:lnTo>
                    <a:pt x="89916" y="80772"/>
                  </a:lnTo>
                  <a:close/>
                </a:path>
                <a:path w="132714" h="127000">
                  <a:moveTo>
                    <a:pt x="68580" y="117348"/>
                  </a:moveTo>
                  <a:lnTo>
                    <a:pt x="62484" y="117348"/>
                  </a:lnTo>
                  <a:lnTo>
                    <a:pt x="53340" y="111252"/>
                  </a:lnTo>
                  <a:lnTo>
                    <a:pt x="50292" y="108204"/>
                  </a:lnTo>
                  <a:lnTo>
                    <a:pt x="44196" y="99060"/>
                  </a:lnTo>
                  <a:lnTo>
                    <a:pt x="39624" y="85344"/>
                  </a:lnTo>
                  <a:lnTo>
                    <a:pt x="39624" y="76200"/>
                  </a:lnTo>
                  <a:lnTo>
                    <a:pt x="38100" y="76200"/>
                  </a:lnTo>
                  <a:lnTo>
                    <a:pt x="41148" y="74676"/>
                  </a:lnTo>
                  <a:lnTo>
                    <a:pt x="41148" y="85344"/>
                  </a:lnTo>
                  <a:lnTo>
                    <a:pt x="45720" y="99060"/>
                  </a:lnTo>
                  <a:lnTo>
                    <a:pt x="48768" y="103632"/>
                  </a:lnTo>
                  <a:lnTo>
                    <a:pt x="51816" y="106680"/>
                  </a:lnTo>
                  <a:lnTo>
                    <a:pt x="54864" y="111252"/>
                  </a:lnTo>
                  <a:lnTo>
                    <a:pt x="59436" y="112776"/>
                  </a:lnTo>
                  <a:lnTo>
                    <a:pt x="64008" y="115824"/>
                  </a:lnTo>
                  <a:lnTo>
                    <a:pt x="73152" y="115824"/>
                  </a:lnTo>
                  <a:lnTo>
                    <a:pt x="68580" y="117348"/>
                  </a:lnTo>
                  <a:close/>
                </a:path>
                <a:path w="132714" h="127000">
                  <a:moveTo>
                    <a:pt x="33528" y="82296"/>
                  </a:moveTo>
                  <a:lnTo>
                    <a:pt x="33528" y="79248"/>
                  </a:lnTo>
                  <a:lnTo>
                    <a:pt x="36576" y="76200"/>
                  </a:lnTo>
                  <a:lnTo>
                    <a:pt x="39624" y="76200"/>
                  </a:lnTo>
                  <a:lnTo>
                    <a:pt x="33528" y="82296"/>
                  </a:lnTo>
                  <a:close/>
                </a:path>
                <a:path w="132714" h="127000">
                  <a:moveTo>
                    <a:pt x="33528" y="85344"/>
                  </a:moveTo>
                  <a:lnTo>
                    <a:pt x="30480" y="83820"/>
                  </a:lnTo>
                  <a:lnTo>
                    <a:pt x="27432" y="83820"/>
                  </a:lnTo>
                  <a:lnTo>
                    <a:pt x="21336" y="80772"/>
                  </a:lnTo>
                  <a:lnTo>
                    <a:pt x="33528" y="83820"/>
                  </a:lnTo>
                  <a:lnTo>
                    <a:pt x="33528" y="85344"/>
                  </a:lnTo>
                  <a:close/>
                </a:path>
                <a:path w="132714" h="127000">
                  <a:moveTo>
                    <a:pt x="91440" y="124968"/>
                  </a:moveTo>
                  <a:lnTo>
                    <a:pt x="89916" y="124968"/>
                  </a:lnTo>
                  <a:lnTo>
                    <a:pt x="96012" y="118872"/>
                  </a:lnTo>
                  <a:lnTo>
                    <a:pt x="96012" y="106680"/>
                  </a:lnTo>
                  <a:lnTo>
                    <a:pt x="92964" y="103632"/>
                  </a:lnTo>
                  <a:lnTo>
                    <a:pt x="91440" y="99060"/>
                  </a:lnTo>
                  <a:lnTo>
                    <a:pt x="97536" y="105156"/>
                  </a:lnTo>
                  <a:lnTo>
                    <a:pt x="97536" y="109728"/>
                  </a:lnTo>
                  <a:lnTo>
                    <a:pt x="99060" y="114300"/>
                  </a:lnTo>
                  <a:lnTo>
                    <a:pt x="97536" y="118872"/>
                  </a:lnTo>
                  <a:lnTo>
                    <a:pt x="91440" y="124968"/>
                  </a:lnTo>
                  <a:close/>
                </a:path>
                <a:path w="132714" h="127000">
                  <a:moveTo>
                    <a:pt x="89916" y="126492"/>
                  </a:moveTo>
                  <a:lnTo>
                    <a:pt x="85344" y="126492"/>
                  </a:lnTo>
                  <a:lnTo>
                    <a:pt x="80772" y="123444"/>
                  </a:lnTo>
                  <a:lnTo>
                    <a:pt x="77724" y="121920"/>
                  </a:lnTo>
                  <a:lnTo>
                    <a:pt x="74676" y="118872"/>
                  </a:lnTo>
                  <a:lnTo>
                    <a:pt x="73152" y="115824"/>
                  </a:lnTo>
                  <a:lnTo>
                    <a:pt x="68580" y="115824"/>
                  </a:lnTo>
                  <a:lnTo>
                    <a:pt x="73152" y="114300"/>
                  </a:lnTo>
                  <a:lnTo>
                    <a:pt x="74676" y="117348"/>
                  </a:lnTo>
                  <a:lnTo>
                    <a:pt x="77724" y="120396"/>
                  </a:lnTo>
                  <a:lnTo>
                    <a:pt x="82296" y="121920"/>
                  </a:lnTo>
                  <a:lnTo>
                    <a:pt x="85344" y="124968"/>
                  </a:lnTo>
                  <a:lnTo>
                    <a:pt x="91440" y="124968"/>
                  </a:lnTo>
                  <a:lnTo>
                    <a:pt x="89916" y="126492"/>
                  </a:lnTo>
                  <a:close/>
                </a:path>
              </a:pathLst>
            </a:custGeom>
            <a:solidFill>
              <a:srgbClr val="FF7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259067" y="2086356"/>
              <a:ext cx="121920" cy="149352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265163" y="208635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265163" y="208635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E23F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265163" y="208635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FF8C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265163" y="208635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E23F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6265163" y="2086356"/>
              <a:ext cx="83820" cy="104139"/>
            </a:xfrm>
            <a:custGeom>
              <a:avLst/>
              <a:gdLst/>
              <a:ahLst/>
              <a:cxnLst/>
              <a:rect l="l" t="t" r="r" b="b"/>
              <a:pathLst>
                <a:path w="83820" h="104139">
                  <a:moveTo>
                    <a:pt x="22860" y="39624"/>
                  </a:moveTo>
                  <a:lnTo>
                    <a:pt x="16287" y="31099"/>
                  </a:lnTo>
                  <a:lnTo>
                    <a:pt x="10287" y="21717"/>
                  </a:lnTo>
                  <a:lnTo>
                    <a:pt x="4857" y="11763"/>
                  </a:lnTo>
                  <a:lnTo>
                    <a:pt x="0" y="1524"/>
                  </a:lnTo>
                  <a:lnTo>
                    <a:pt x="0" y="0"/>
                  </a:lnTo>
                  <a:lnTo>
                    <a:pt x="4857" y="10263"/>
                  </a:lnTo>
                  <a:lnTo>
                    <a:pt x="10287" y="20383"/>
                  </a:lnTo>
                  <a:lnTo>
                    <a:pt x="16287" y="30218"/>
                  </a:lnTo>
                  <a:lnTo>
                    <a:pt x="22860" y="39624"/>
                  </a:lnTo>
                  <a:close/>
                </a:path>
                <a:path w="83820" h="104139">
                  <a:moveTo>
                    <a:pt x="53340" y="74676"/>
                  </a:moveTo>
                  <a:lnTo>
                    <a:pt x="45362" y="66627"/>
                  </a:lnTo>
                  <a:lnTo>
                    <a:pt x="37528" y="58293"/>
                  </a:lnTo>
                  <a:lnTo>
                    <a:pt x="29979" y="49387"/>
                  </a:lnTo>
                  <a:lnTo>
                    <a:pt x="22860" y="39624"/>
                  </a:lnTo>
                  <a:lnTo>
                    <a:pt x="29979" y="48744"/>
                  </a:lnTo>
                  <a:lnTo>
                    <a:pt x="37528" y="57721"/>
                  </a:lnTo>
                  <a:lnTo>
                    <a:pt x="45362" y="66413"/>
                  </a:lnTo>
                  <a:lnTo>
                    <a:pt x="53340" y="74676"/>
                  </a:lnTo>
                  <a:close/>
                </a:path>
                <a:path w="83820" h="104139">
                  <a:moveTo>
                    <a:pt x="83820" y="103632"/>
                  </a:moveTo>
                  <a:lnTo>
                    <a:pt x="76700" y="96750"/>
                  </a:lnTo>
                  <a:lnTo>
                    <a:pt x="61317" y="82415"/>
                  </a:lnTo>
                  <a:lnTo>
                    <a:pt x="53340" y="74676"/>
                  </a:lnTo>
                  <a:lnTo>
                    <a:pt x="59436" y="79248"/>
                  </a:lnTo>
                  <a:lnTo>
                    <a:pt x="83820" y="103632"/>
                  </a:lnTo>
                  <a:close/>
                </a:path>
              </a:pathLst>
            </a:custGeom>
            <a:solidFill>
              <a:srgbClr val="C62D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6318503" y="2179320"/>
              <a:ext cx="41148" cy="39624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341363" y="21884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524" y="0"/>
                  </a:moveTo>
                  <a:lnTo>
                    <a:pt x="0" y="0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77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271259" y="2115312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4">
                  <a:moveTo>
                    <a:pt x="7620" y="0"/>
                  </a:moveTo>
                  <a:lnTo>
                    <a:pt x="4572" y="0"/>
                  </a:lnTo>
                  <a:lnTo>
                    <a:pt x="0" y="4572"/>
                  </a:lnTo>
                  <a:lnTo>
                    <a:pt x="1524" y="6096"/>
                  </a:lnTo>
                  <a:lnTo>
                    <a:pt x="1524" y="9144"/>
                  </a:lnTo>
                  <a:lnTo>
                    <a:pt x="4572" y="9144"/>
                  </a:lnTo>
                  <a:lnTo>
                    <a:pt x="10668" y="10668"/>
                  </a:lnTo>
                  <a:lnTo>
                    <a:pt x="10668" y="9144"/>
                  </a:lnTo>
                  <a:lnTo>
                    <a:pt x="12192" y="4572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CC0D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280403" y="2116836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1524" y="3048"/>
                  </a:moveTo>
                  <a:lnTo>
                    <a:pt x="0" y="1524"/>
                  </a:lnTo>
                  <a:lnTo>
                    <a:pt x="0" y="0"/>
                  </a:lnTo>
                  <a:lnTo>
                    <a:pt x="1524" y="1524"/>
                  </a:lnTo>
                  <a:lnTo>
                    <a:pt x="1524" y="3048"/>
                  </a:lnTo>
                  <a:close/>
                </a:path>
                <a:path w="3175" h="5080">
                  <a:moveTo>
                    <a:pt x="3048" y="4572"/>
                  </a:moveTo>
                  <a:lnTo>
                    <a:pt x="1524" y="3048"/>
                  </a:lnTo>
                  <a:lnTo>
                    <a:pt x="3048" y="3048"/>
                  </a:lnTo>
                  <a:lnTo>
                    <a:pt x="3048" y="4572"/>
                  </a:lnTo>
                  <a:close/>
                </a:path>
              </a:pathLst>
            </a:custGeom>
            <a:solidFill>
              <a:srgbClr val="770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275831" y="213360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3048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4572" y="1524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D20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277355" y="213207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0"/>
                  </a:lnTo>
                  <a:lnTo>
                    <a:pt x="3048" y="3048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CC0A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259055" y="2156459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3048" y="1524"/>
                  </a:moveTo>
                  <a:lnTo>
                    <a:pt x="1524" y="0"/>
                  </a:lnTo>
                  <a:lnTo>
                    <a:pt x="0" y="0"/>
                  </a:lnTo>
                  <a:lnTo>
                    <a:pt x="1524" y="1524"/>
                  </a:lnTo>
                  <a:lnTo>
                    <a:pt x="3048" y="1524"/>
                  </a:lnTo>
                  <a:close/>
                </a:path>
                <a:path w="5079" h="3175">
                  <a:moveTo>
                    <a:pt x="4584" y="3048"/>
                  </a:moveTo>
                  <a:lnTo>
                    <a:pt x="3048" y="1524"/>
                  </a:lnTo>
                  <a:lnTo>
                    <a:pt x="3048" y="3048"/>
                  </a:lnTo>
                  <a:lnTo>
                    <a:pt x="4584" y="3048"/>
                  </a:lnTo>
                  <a:close/>
                </a:path>
              </a:pathLst>
            </a:custGeom>
            <a:solidFill>
              <a:srgbClr val="AC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268211" y="2104644"/>
              <a:ext cx="82295" cy="106679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348983" y="2208276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20" h="3175">
                  <a:moveTo>
                    <a:pt x="6096" y="0"/>
                  </a:moveTo>
                  <a:lnTo>
                    <a:pt x="0" y="0"/>
                  </a:lnTo>
                  <a:lnTo>
                    <a:pt x="1524" y="1524"/>
                  </a:lnTo>
                  <a:lnTo>
                    <a:pt x="7620" y="3048"/>
                  </a:lnTo>
                  <a:lnTo>
                    <a:pt x="7620" y="1524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97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0" name="object 240"/>
          <p:cNvGrpSpPr/>
          <p:nvPr/>
        </p:nvGrpSpPr>
        <p:grpSpPr>
          <a:xfrm>
            <a:off x="1002791" y="320040"/>
            <a:ext cx="2429510" cy="1329055"/>
            <a:chOff x="1002791" y="320040"/>
            <a:chExt cx="2429510" cy="1329055"/>
          </a:xfrm>
        </p:grpSpPr>
        <p:sp>
          <p:nvSpPr>
            <p:cNvPr id="241" name="object 241"/>
            <p:cNvSpPr/>
            <p:nvPr/>
          </p:nvSpPr>
          <p:spPr>
            <a:xfrm>
              <a:off x="1002791" y="320040"/>
              <a:ext cx="2429256" cy="16763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002791" y="348996"/>
              <a:ext cx="2429256" cy="1299972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3" name="object 243"/>
          <p:cNvSpPr/>
          <p:nvPr/>
        </p:nvSpPr>
        <p:spPr>
          <a:xfrm>
            <a:off x="1002791" y="1645920"/>
            <a:ext cx="2141220" cy="891539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156204" y="1645920"/>
            <a:ext cx="83819" cy="891539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002791" y="336804"/>
            <a:ext cx="2141220" cy="12192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144011" y="336804"/>
            <a:ext cx="288036" cy="2200655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238500" y="670560"/>
            <a:ext cx="196596" cy="1868423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799069" y="2766822"/>
            <a:ext cx="1757552" cy="1757552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904041" y="7123176"/>
            <a:ext cx="146494" cy="149352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327647" y="1977644"/>
            <a:ext cx="333755" cy="439420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361176" y="5641848"/>
            <a:ext cx="106679" cy="53339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2" name="object 252"/>
          <p:cNvGrpSpPr/>
          <p:nvPr/>
        </p:nvGrpSpPr>
        <p:grpSpPr>
          <a:xfrm>
            <a:off x="5923788" y="5684773"/>
            <a:ext cx="844550" cy="382270"/>
            <a:chOff x="5923788" y="5684773"/>
            <a:chExt cx="844550" cy="382270"/>
          </a:xfrm>
        </p:grpSpPr>
        <p:sp>
          <p:nvSpPr>
            <p:cNvPr id="253" name="object 253"/>
            <p:cNvSpPr/>
            <p:nvPr/>
          </p:nvSpPr>
          <p:spPr>
            <a:xfrm>
              <a:off x="5923788" y="5697473"/>
              <a:ext cx="844296" cy="369569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528816" y="5684773"/>
              <a:ext cx="224027" cy="100330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5" name="object 2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5" dirty="0"/>
              <a:t>beclever.cc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5803" y="3557016"/>
            <a:ext cx="2203704" cy="1755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67739" y="920242"/>
          <a:ext cx="8804909" cy="4402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1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1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0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00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39597"/>
                      </a:solidFill>
                      <a:prstDash val="solid"/>
                    </a:lnL>
                    <a:lnR w="19050">
                      <a:solidFill>
                        <a:srgbClr val="939597"/>
                      </a:solidFill>
                      <a:prstDash val="solid"/>
                    </a:lnR>
                    <a:lnT w="19050">
                      <a:solidFill>
                        <a:srgbClr val="939597"/>
                      </a:solidFill>
                      <a:prstDash val="solid"/>
                    </a:lnT>
                    <a:lnB w="19050">
                      <a:solidFill>
                        <a:srgbClr val="9395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939597"/>
                      </a:solidFill>
                      <a:prstDash val="solid"/>
                    </a:lnL>
                    <a:lnR w="19050">
                      <a:solidFill>
                        <a:srgbClr val="939597"/>
                      </a:solidFill>
                      <a:prstDash val="solid"/>
                    </a:lnR>
                    <a:lnT w="19050">
                      <a:solidFill>
                        <a:srgbClr val="939597"/>
                      </a:solidFill>
                      <a:prstDash val="solid"/>
                    </a:lnT>
                    <a:lnB w="19050">
                      <a:solidFill>
                        <a:srgbClr val="9395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939597"/>
                      </a:solidFill>
                      <a:prstDash val="solid"/>
                    </a:lnL>
                    <a:lnR w="12700">
                      <a:solidFill>
                        <a:srgbClr val="939597"/>
                      </a:solidFill>
                      <a:prstDash val="solid"/>
                    </a:lnR>
                    <a:lnT w="19050">
                      <a:solidFill>
                        <a:srgbClr val="939597"/>
                      </a:solidFill>
                      <a:prstDash val="solid"/>
                    </a:lnT>
                    <a:lnB w="19050">
                      <a:solidFill>
                        <a:srgbClr val="9395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39597"/>
                      </a:solidFill>
                      <a:prstDash val="solid"/>
                    </a:lnL>
                    <a:lnR w="12700">
                      <a:solidFill>
                        <a:srgbClr val="939597"/>
                      </a:solidFill>
                      <a:prstDash val="solid"/>
                    </a:lnR>
                    <a:lnT w="19050">
                      <a:solidFill>
                        <a:srgbClr val="939597"/>
                      </a:solidFill>
                      <a:prstDash val="solid"/>
                    </a:lnT>
                    <a:lnB w="19050">
                      <a:solidFill>
                        <a:srgbClr val="9395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14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39597"/>
                      </a:solidFill>
                      <a:prstDash val="solid"/>
                    </a:lnL>
                    <a:lnR w="19050">
                      <a:solidFill>
                        <a:srgbClr val="939597"/>
                      </a:solidFill>
                      <a:prstDash val="solid"/>
                    </a:lnR>
                    <a:lnT w="19050">
                      <a:solidFill>
                        <a:srgbClr val="939597"/>
                      </a:solidFill>
                      <a:prstDash val="solid"/>
                    </a:lnT>
                    <a:lnB w="12700">
                      <a:solidFill>
                        <a:srgbClr val="9395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939597"/>
                      </a:solidFill>
                      <a:prstDash val="solid"/>
                    </a:lnL>
                    <a:lnR w="19050">
                      <a:solidFill>
                        <a:srgbClr val="939597"/>
                      </a:solidFill>
                      <a:prstDash val="solid"/>
                    </a:lnR>
                    <a:lnT w="19050">
                      <a:solidFill>
                        <a:srgbClr val="939597"/>
                      </a:solidFill>
                      <a:prstDash val="solid"/>
                    </a:lnT>
                    <a:lnB w="12700">
                      <a:solidFill>
                        <a:srgbClr val="9395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939597"/>
                      </a:solidFill>
                      <a:prstDash val="solid"/>
                    </a:lnL>
                    <a:lnR w="12700">
                      <a:solidFill>
                        <a:srgbClr val="939597"/>
                      </a:solidFill>
                      <a:prstDash val="solid"/>
                    </a:lnR>
                    <a:lnT w="19050">
                      <a:solidFill>
                        <a:srgbClr val="939597"/>
                      </a:solidFill>
                      <a:prstDash val="solid"/>
                    </a:lnT>
                    <a:lnB w="12700">
                      <a:solidFill>
                        <a:srgbClr val="9395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39597"/>
                      </a:solidFill>
                      <a:prstDash val="solid"/>
                    </a:lnL>
                    <a:lnR w="12700">
                      <a:solidFill>
                        <a:srgbClr val="939597"/>
                      </a:solidFill>
                      <a:prstDash val="solid"/>
                    </a:lnR>
                    <a:lnT w="19050">
                      <a:solidFill>
                        <a:srgbClr val="939597"/>
                      </a:solidFill>
                      <a:prstDash val="solid"/>
                    </a:lnT>
                    <a:lnB w="12700">
                      <a:solidFill>
                        <a:srgbClr val="9395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097280" y="1080516"/>
            <a:ext cx="1959863" cy="1894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08603" y="3271250"/>
            <a:ext cx="1955863" cy="1911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3208" y="3285744"/>
            <a:ext cx="1600725" cy="1908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04332" y="3305555"/>
            <a:ext cx="1588008" cy="1895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0001" y="1088136"/>
            <a:ext cx="928794" cy="18928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17464" y="1095756"/>
            <a:ext cx="1964436" cy="1878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07279" y="2659380"/>
            <a:ext cx="198120" cy="1295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555235" y="2280785"/>
            <a:ext cx="603885" cy="462915"/>
            <a:chOff x="4555235" y="2280785"/>
            <a:chExt cx="603885" cy="462915"/>
          </a:xfrm>
        </p:grpSpPr>
        <p:sp>
          <p:nvSpPr>
            <p:cNvPr id="12" name="object 12"/>
            <p:cNvSpPr/>
            <p:nvPr/>
          </p:nvSpPr>
          <p:spPr>
            <a:xfrm>
              <a:off x="4555235" y="2500844"/>
              <a:ext cx="232735" cy="19697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82299" y="2336601"/>
              <a:ext cx="362585" cy="407034"/>
            </a:xfrm>
            <a:custGeom>
              <a:avLst/>
              <a:gdLst/>
              <a:ahLst/>
              <a:cxnLst/>
              <a:rect l="l" t="t" r="r" b="b"/>
              <a:pathLst>
                <a:path w="362585" h="407035">
                  <a:moveTo>
                    <a:pt x="349948" y="406598"/>
                  </a:moveTo>
                  <a:lnTo>
                    <a:pt x="323374" y="384711"/>
                  </a:lnTo>
                  <a:lnTo>
                    <a:pt x="288322" y="370529"/>
                  </a:lnTo>
                  <a:lnTo>
                    <a:pt x="247138" y="360931"/>
                  </a:lnTo>
                  <a:lnTo>
                    <a:pt x="202169" y="352800"/>
                  </a:lnTo>
                  <a:lnTo>
                    <a:pt x="155760" y="343017"/>
                  </a:lnTo>
                  <a:lnTo>
                    <a:pt x="110258" y="328461"/>
                  </a:lnTo>
                  <a:lnTo>
                    <a:pt x="68008" y="306014"/>
                  </a:lnTo>
                  <a:lnTo>
                    <a:pt x="33062" y="276388"/>
                  </a:lnTo>
                  <a:lnTo>
                    <a:pt x="10435" y="243756"/>
                  </a:lnTo>
                  <a:lnTo>
                    <a:pt x="0" y="207907"/>
                  </a:lnTo>
                  <a:lnTo>
                    <a:pt x="1629" y="168628"/>
                  </a:lnTo>
                  <a:lnTo>
                    <a:pt x="15197" y="125709"/>
                  </a:lnTo>
                  <a:lnTo>
                    <a:pt x="40576" y="78938"/>
                  </a:lnTo>
                  <a:lnTo>
                    <a:pt x="67270" y="44304"/>
                  </a:lnTo>
                  <a:lnTo>
                    <a:pt x="122759" y="5631"/>
                  </a:lnTo>
                  <a:lnTo>
                    <a:pt x="150827" y="0"/>
                  </a:lnTo>
                  <a:lnTo>
                    <a:pt x="178624" y="2443"/>
                  </a:lnTo>
                  <a:lnTo>
                    <a:pt x="231956" y="28368"/>
                  </a:lnTo>
                  <a:lnTo>
                    <a:pt x="279844" y="77033"/>
                  </a:lnTo>
                  <a:lnTo>
                    <a:pt x="319378" y="142068"/>
                  </a:lnTo>
                  <a:lnTo>
                    <a:pt x="335103" y="178732"/>
                  </a:lnTo>
                  <a:lnTo>
                    <a:pt x="347648" y="217099"/>
                  </a:lnTo>
                  <a:lnTo>
                    <a:pt x="356650" y="256372"/>
                  </a:lnTo>
                  <a:lnTo>
                    <a:pt x="361745" y="295755"/>
                  </a:lnTo>
                  <a:lnTo>
                    <a:pt x="362569" y="334452"/>
                  </a:lnTo>
                  <a:lnTo>
                    <a:pt x="358758" y="371665"/>
                  </a:lnTo>
                  <a:lnTo>
                    <a:pt x="349948" y="406598"/>
                  </a:lnTo>
                  <a:close/>
                </a:path>
              </a:pathLst>
            </a:custGeom>
            <a:solidFill>
              <a:srgbClr val="EB83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81727" y="2337155"/>
              <a:ext cx="309880" cy="258445"/>
            </a:xfrm>
            <a:custGeom>
              <a:avLst/>
              <a:gdLst/>
              <a:ahLst/>
              <a:cxnLst/>
              <a:rect l="l" t="t" r="r" b="b"/>
              <a:pathLst>
                <a:path w="309879" h="258444">
                  <a:moveTo>
                    <a:pt x="120396" y="258216"/>
                  </a:moveTo>
                  <a:lnTo>
                    <a:pt x="85082" y="251739"/>
                  </a:lnTo>
                  <a:lnTo>
                    <a:pt x="52768" y="237261"/>
                  </a:lnTo>
                  <a:lnTo>
                    <a:pt x="24169" y="215354"/>
                  </a:lnTo>
                  <a:lnTo>
                    <a:pt x="0" y="186588"/>
                  </a:lnTo>
                  <a:lnTo>
                    <a:pt x="3428" y="161752"/>
                  </a:lnTo>
                  <a:lnTo>
                    <a:pt x="24003" y="107507"/>
                  </a:lnTo>
                  <a:lnTo>
                    <a:pt x="76238" y="35587"/>
                  </a:lnTo>
                  <a:lnTo>
                    <a:pt x="112418" y="10042"/>
                  </a:lnTo>
                  <a:lnTo>
                    <a:pt x="148920" y="0"/>
                  </a:lnTo>
                  <a:lnTo>
                    <a:pt x="184975" y="3708"/>
                  </a:lnTo>
                  <a:lnTo>
                    <a:pt x="219816" y="19419"/>
                  </a:lnTo>
                  <a:lnTo>
                    <a:pt x="252674" y="45380"/>
                  </a:lnTo>
                  <a:lnTo>
                    <a:pt x="282782" y="79843"/>
                  </a:lnTo>
                  <a:lnTo>
                    <a:pt x="309372" y="121056"/>
                  </a:lnTo>
                  <a:lnTo>
                    <a:pt x="281086" y="167800"/>
                  </a:lnTo>
                  <a:lnTo>
                    <a:pt x="246583" y="206425"/>
                  </a:lnTo>
                  <a:lnTo>
                    <a:pt x="207324" y="235393"/>
                  </a:lnTo>
                  <a:lnTo>
                    <a:pt x="164774" y="253169"/>
                  </a:lnTo>
                  <a:lnTo>
                    <a:pt x="120396" y="258216"/>
                  </a:lnTo>
                  <a:close/>
                </a:path>
              </a:pathLst>
            </a:custGeom>
            <a:solidFill>
              <a:srgbClr val="FFB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03063" y="2336963"/>
              <a:ext cx="256540" cy="212725"/>
            </a:xfrm>
            <a:custGeom>
              <a:avLst/>
              <a:gdLst/>
              <a:ahLst/>
              <a:cxnLst/>
              <a:rect l="l" t="t" r="r" b="b"/>
              <a:pathLst>
                <a:path w="256539" h="212725">
                  <a:moveTo>
                    <a:pt x="108204" y="212689"/>
                  </a:moveTo>
                  <a:lnTo>
                    <a:pt x="72437" y="204092"/>
                  </a:lnTo>
                  <a:lnTo>
                    <a:pt x="41529" y="183923"/>
                  </a:lnTo>
                  <a:lnTo>
                    <a:pt x="16906" y="153753"/>
                  </a:lnTo>
                  <a:lnTo>
                    <a:pt x="0" y="115153"/>
                  </a:lnTo>
                  <a:lnTo>
                    <a:pt x="3952" y="106009"/>
                  </a:lnTo>
                  <a:lnTo>
                    <a:pt x="53930" y="36416"/>
                  </a:lnTo>
                  <a:lnTo>
                    <a:pt x="89169" y="10756"/>
                  </a:lnTo>
                  <a:lnTo>
                    <a:pt x="124781" y="0"/>
                  </a:lnTo>
                  <a:lnTo>
                    <a:pt x="160020" y="2545"/>
                  </a:lnTo>
                  <a:lnTo>
                    <a:pt x="194138" y="16795"/>
                  </a:lnTo>
                  <a:lnTo>
                    <a:pt x="226391" y="41147"/>
                  </a:lnTo>
                  <a:lnTo>
                    <a:pt x="256032" y="74005"/>
                  </a:lnTo>
                  <a:lnTo>
                    <a:pt x="238024" y="120322"/>
                  </a:lnTo>
                  <a:lnTo>
                    <a:pt x="212555" y="159251"/>
                  </a:lnTo>
                  <a:lnTo>
                    <a:pt x="181307" y="188890"/>
                  </a:lnTo>
                  <a:lnTo>
                    <a:pt x="145962" y="207336"/>
                  </a:lnTo>
                  <a:lnTo>
                    <a:pt x="108204" y="212689"/>
                  </a:lnTo>
                  <a:close/>
                </a:path>
              </a:pathLst>
            </a:custGeom>
            <a:solidFill>
              <a:srgbClr val="F99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25339" y="2334768"/>
              <a:ext cx="292608" cy="1661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43855" y="2654808"/>
              <a:ext cx="213360" cy="8839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98396" y="2487373"/>
              <a:ext cx="260350" cy="165100"/>
            </a:xfrm>
            <a:custGeom>
              <a:avLst/>
              <a:gdLst/>
              <a:ahLst/>
              <a:cxnLst/>
              <a:rect l="l" t="t" r="r" b="b"/>
              <a:pathLst>
                <a:path w="260350" h="165100">
                  <a:moveTo>
                    <a:pt x="162370" y="165030"/>
                  </a:moveTo>
                  <a:lnTo>
                    <a:pt x="121866" y="161924"/>
                  </a:lnTo>
                  <a:lnTo>
                    <a:pt x="82606" y="154100"/>
                  </a:lnTo>
                  <a:lnTo>
                    <a:pt x="20217" y="123053"/>
                  </a:lnTo>
                  <a:lnTo>
                    <a:pt x="0" y="69402"/>
                  </a:lnTo>
                  <a:lnTo>
                    <a:pt x="13455" y="33323"/>
                  </a:lnTo>
                  <a:lnTo>
                    <a:pt x="36321" y="6890"/>
                  </a:lnTo>
                  <a:lnTo>
                    <a:pt x="61031" y="0"/>
                  </a:lnTo>
                  <a:lnTo>
                    <a:pt x="87284" y="8487"/>
                  </a:lnTo>
                  <a:lnTo>
                    <a:pt x="114779" y="28188"/>
                  </a:lnTo>
                  <a:lnTo>
                    <a:pt x="143214" y="54939"/>
                  </a:lnTo>
                  <a:lnTo>
                    <a:pt x="172290" y="84574"/>
                  </a:lnTo>
                  <a:lnTo>
                    <a:pt x="201703" y="112930"/>
                  </a:lnTo>
                  <a:lnTo>
                    <a:pt x="231155" y="135842"/>
                  </a:lnTo>
                  <a:lnTo>
                    <a:pt x="260343" y="149147"/>
                  </a:lnTo>
                  <a:lnTo>
                    <a:pt x="234708" y="158330"/>
                  </a:lnTo>
                  <a:lnTo>
                    <a:pt x="201017" y="163728"/>
                  </a:lnTo>
                  <a:lnTo>
                    <a:pt x="162370" y="165030"/>
                  </a:lnTo>
                  <a:close/>
                </a:path>
              </a:pathLst>
            </a:custGeom>
            <a:solidFill>
              <a:srgbClr val="87BF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68475" y="2280785"/>
              <a:ext cx="108966" cy="12222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306311" y="930402"/>
            <a:ext cx="4386580" cy="2523490"/>
            <a:chOff x="6306311" y="930402"/>
            <a:chExt cx="4386580" cy="2523490"/>
          </a:xfrm>
        </p:grpSpPr>
        <p:sp>
          <p:nvSpPr>
            <p:cNvPr id="21" name="object 21"/>
            <p:cNvSpPr/>
            <p:nvPr/>
          </p:nvSpPr>
          <p:spPr>
            <a:xfrm>
              <a:off x="6306311" y="930402"/>
              <a:ext cx="4386071" cy="73685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96099" y="1664208"/>
              <a:ext cx="3796283" cy="16154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46747" y="1824228"/>
              <a:ext cx="3945635" cy="162915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7292340" y="3450335"/>
            <a:ext cx="3400425" cy="165100"/>
            <a:chOff x="7292340" y="3450335"/>
            <a:chExt cx="3400425" cy="165100"/>
          </a:xfrm>
        </p:grpSpPr>
        <p:sp>
          <p:nvSpPr>
            <p:cNvPr id="25" name="object 25"/>
            <p:cNvSpPr/>
            <p:nvPr/>
          </p:nvSpPr>
          <p:spPr>
            <a:xfrm>
              <a:off x="7292340" y="3450335"/>
              <a:ext cx="2479548" cy="16459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784080" y="3450335"/>
              <a:ext cx="908303" cy="16459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6306311" y="2564892"/>
            <a:ext cx="448055" cy="5562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7292340" y="3605784"/>
            <a:ext cx="3400425" cy="448309"/>
            <a:chOff x="7292340" y="3605784"/>
            <a:chExt cx="3400425" cy="448309"/>
          </a:xfrm>
        </p:grpSpPr>
        <p:sp>
          <p:nvSpPr>
            <p:cNvPr id="29" name="object 29"/>
            <p:cNvSpPr/>
            <p:nvPr/>
          </p:nvSpPr>
          <p:spPr>
            <a:xfrm>
              <a:off x="7292340" y="3605784"/>
              <a:ext cx="1434083" cy="44805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747760" y="3605784"/>
              <a:ext cx="1944623" cy="44805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6306311" y="3121152"/>
            <a:ext cx="1264919" cy="1844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8702040" y="3557016"/>
            <a:ext cx="384175" cy="443865"/>
            <a:chOff x="8702040" y="3557016"/>
            <a:chExt cx="384175" cy="443865"/>
          </a:xfrm>
        </p:grpSpPr>
        <p:sp>
          <p:nvSpPr>
            <p:cNvPr id="33" name="object 33"/>
            <p:cNvSpPr/>
            <p:nvPr/>
          </p:nvSpPr>
          <p:spPr>
            <a:xfrm>
              <a:off x="8702040" y="3557016"/>
              <a:ext cx="71627" cy="44348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734044" y="3581400"/>
              <a:ext cx="294131" cy="24079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721852" y="3572256"/>
              <a:ext cx="364235" cy="26365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753856" y="3651504"/>
              <a:ext cx="301751" cy="16154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734044" y="3640836"/>
              <a:ext cx="345948" cy="18745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37092" y="3581400"/>
              <a:ext cx="274320" cy="19507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7571231" y="3121152"/>
            <a:ext cx="2212975" cy="932815"/>
            <a:chOff x="7571231" y="3121152"/>
            <a:chExt cx="2212975" cy="932815"/>
          </a:xfrm>
        </p:grpSpPr>
        <p:sp>
          <p:nvSpPr>
            <p:cNvPr id="40" name="object 40"/>
            <p:cNvSpPr/>
            <p:nvPr/>
          </p:nvSpPr>
          <p:spPr>
            <a:xfrm>
              <a:off x="8647175" y="3983736"/>
              <a:ext cx="114300" cy="7010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679179" y="3980688"/>
              <a:ext cx="114300" cy="7315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571231" y="3121152"/>
              <a:ext cx="2212848" cy="93268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6640068" y="2449068"/>
            <a:ext cx="169163" cy="8686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04788" y="3304032"/>
            <a:ext cx="989076" cy="75285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22135" y="2442972"/>
            <a:ext cx="1159764" cy="1584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73823" y="2296668"/>
            <a:ext cx="181356" cy="1356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10043" y="2397252"/>
            <a:ext cx="306324" cy="14173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7089647" y="2289048"/>
            <a:ext cx="189230" cy="186055"/>
            <a:chOff x="7089647" y="2289048"/>
            <a:chExt cx="189230" cy="186055"/>
          </a:xfrm>
        </p:grpSpPr>
        <p:sp>
          <p:nvSpPr>
            <p:cNvPr id="49" name="object 49"/>
            <p:cNvSpPr/>
            <p:nvPr/>
          </p:nvSpPr>
          <p:spPr>
            <a:xfrm>
              <a:off x="7174991" y="2289048"/>
              <a:ext cx="67055" cy="6857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208519" y="2354580"/>
              <a:ext cx="70104" cy="6400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55179" y="2400300"/>
              <a:ext cx="64007" cy="7467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089647" y="2368296"/>
              <a:ext cx="77724" cy="6400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06411" y="2299716"/>
              <a:ext cx="74675" cy="7467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144511" y="2342388"/>
              <a:ext cx="71627" cy="70104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6851904" y="2211324"/>
            <a:ext cx="214883" cy="11277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56"/>
          <p:cNvGrpSpPr/>
          <p:nvPr/>
        </p:nvGrpSpPr>
        <p:grpSpPr>
          <a:xfrm>
            <a:off x="6306311" y="1964436"/>
            <a:ext cx="535305" cy="605155"/>
            <a:chOff x="6306311" y="1964436"/>
            <a:chExt cx="535305" cy="605155"/>
          </a:xfrm>
        </p:grpSpPr>
        <p:sp>
          <p:nvSpPr>
            <p:cNvPr id="57" name="object 57"/>
            <p:cNvSpPr/>
            <p:nvPr/>
          </p:nvSpPr>
          <p:spPr>
            <a:xfrm>
              <a:off x="6734555" y="2353056"/>
              <a:ext cx="83820" cy="134112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306311" y="2306574"/>
              <a:ext cx="534924" cy="262889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661403" y="2415540"/>
              <a:ext cx="73151" cy="41148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755891" y="2253996"/>
              <a:ext cx="10667" cy="6400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306311" y="2500884"/>
              <a:ext cx="300227" cy="32003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306311" y="2314956"/>
              <a:ext cx="461771" cy="217932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306311" y="2025396"/>
              <a:ext cx="394715" cy="409955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306311" y="2145792"/>
              <a:ext cx="243839" cy="10972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643115" y="2313432"/>
              <a:ext cx="97535" cy="762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669023" y="2255520"/>
              <a:ext cx="68579" cy="77724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690359" y="1964436"/>
              <a:ext cx="77724" cy="24231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306311" y="2253996"/>
              <a:ext cx="483107" cy="300227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306311" y="2435352"/>
              <a:ext cx="377951" cy="67056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306311" y="2250948"/>
              <a:ext cx="452627" cy="196595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504431" y="2004060"/>
              <a:ext cx="207264" cy="217932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306311" y="2293620"/>
              <a:ext cx="455675" cy="163067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6306311" y="1097280"/>
            <a:ext cx="748665" cy="982980"/>
            <a:chOff x="6306311" y="1097280"/>
            <a:chExt cx="748665" cy="982980"/>
          </a:xfrm>
        </p:grpSpPr>
        <p:sp>
          <p:nvSpPr>
            <p:cNvPr id="74" name="object 74"/>
            <p:cNvSpPr/>
            <p:nvPr/>
          </p:nvSpPr>
          <p:spPr>
            <a:xfrm>
              <a:off x="6348983" y="1097280"/>
              <a:ext cx="249935" cy="309372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306311" y="1384808"/>
              <a:ext cx="748283" cy="695452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7056119" y="1228344"/>
            <a:ext cx="198120" cy="196850"/>
            <a:chOff x="7056119" y="1228344"/>
            <a:chExt cx="198120" cy="196850"/>
          </a:xfrm>
        </p:grpSpPr>
        <p:sp>
          <p:nvSpPr>
            <p:cNvPr id="77" name="object 77"/>
            <p:cNvSpPr/>
            <p:nvPr/>
          </p:nvSpPr>
          <p:spPr>
            <a:xfrm>
              <a:off x="7056119" y="1330452"/>
              <a:ext cx="198120" cy="94487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056119" y="1228344"/>
              <a:ext cx="99060" cy="195071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/>
          <p:nvPr/>
        </p:nvSpPr>
        <p:spPr>
          <a:xfrm>
            <a:off x="6441947" y="1208786"/>
            <a:ext cx="434339" cy="49047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0" name="object 80"/>
          <p:cNvGrpSpPr/>
          <p:nvPr/>
        </p:nvGrpSpPr>
        <p:grpSpPr>
          <a:xfrm>
            <a:off x="6633971" y="1935480"/>
            <a:ext cx="173990" cy="393700"/>
            <a:chOff x="6633971" y="1935480"/>
            <a:chExt cx="173990" cy="393700"/>
          </a:xfrm>
        </p:grpSpPr>
        <p:sp>
          <p:nvSpPr>
            <p:cNvPr id="81" name="object 81"/>
            <p:cNvSpPr/>
            <p:nvPr/>
          </p:nvSpPr>
          <p:spPr>
            <a:xfrm>
              <a:off x="6757415" y="2249424"/>
              <a:ext cx="1524" cy="1524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740651" y="1935480"/>
              <a:ext cx="67055" cy="313944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633971" y="2202180"/>
              <a:ext cx="132587" cy="126492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/>
          <p:nvPr/>
        </p:nvSpPr>
        <p:spPr>
          <a:xfrm>
            <a:off x="6306311" y="1621536"/>
            <a:ext cx="15239" cy="71627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5" name="object 85"/>
          <p:cNvGrpSpPr/>
          <p:nvPr/>
        </p:nvGrpSpPr>
        <p:grpSpPr>
          <a:xfrm>
            <a:off x="6306311" y="1728978"/>
            <a:ext cx="619125" cy="351790"/>
            <a:chOff x="6306311" y="1728978"/>
            <a:chExt cx="619125" cy="351790"/>
          </a:xfrm>
        </p:grpSpPr>
        <p:sp>
          <p:nvSpPr>
            <p:cNvPr id="86" name="object 86"/>
            <p:cNvSpPr/>
            <p:nvPr/>
          </p:nvSpPr>
          <p:spPr>
            <a:xfrm>
              <a:off x="6306311" y="1728978"/>
              <a:ext cx="618743" cy="323850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355079" y="1801368"/>
              <a:ext cx="516636" cy="278891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/>
          <p:nvPr/>
        </p:nvSpPr>
        <p:spPr>
          <a:xfrm>
            <a:off x="6481571" y="1335024"/>
            <a:ext cx="387096" cy="38404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306311" y="2189988"/>
            <a:ext cx="120395" cy="239267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37376" y="2183892"/>
            <a:ext cx="217931" cy="234695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11</Words>
  <Application>Microsoft Office PowerPoint</Application>
  <PresentationFormat>Произвольный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 ҚЫС</vt:lpstr>
      <vt:lpstr>К      Ү      З</vt:lpstr>
      <vt:lpstr> ЖАЗ</vt:lpstr>
      <vt:lpstr> КӨКТЕМ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Untitled-1_.pdf</dc:title>
  <dc:creator>tea</dc:creator>
  <cp:lastModifiedBy>Арай Нурыш</cp:lastModifiedBy>
  <cp:revision>2</cp:revision>
  <dcterms:created xsi:type="dcterms:W3CDTF">2021-01-28T03:07:37Z</dcterms:created>
  <dcterms:modified xsi:type="dcterms:W3CDTF">2022-08-26T17:16:06Z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2019-01-30T00:00:00Z</vt:filetime>
  </property>
  <property fmtid="{D5CDD505-2E9C-101B-9397-08002B2CF9AE}" pid="3" name="LastSaved">
    <vt:filetime>2021-01-28T00:00:00Z</vt:filetime>
  </property>
</Properties>
</file>