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602"/>
    <a:srgbClr val="CE5402"/>
    <a:srgbClr val="FFB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>
      <p:cViewPr varScale="1">
        <p:scale>
          <a:sx n="82" d="100"/>
          <a:sy n="82" d="100"/>
        </p:scale>
        <p:origin x="-1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3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63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70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72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16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97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09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4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3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C4A12-DC62-6348-B27B-C320FF45040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6BC1-C599-C34B-A0BF-965EFF809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1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9D24E81-ED05-A480-28C2-7B071F881262}"/>
              </a:ext>
            </a:extLst>
          </p:cNvPr>
          <p:cNvSpPr/>
          <p:nvPr/>
        </p:nvSpPr>
        <p:spPr>
          <a:xfrm>
            <a:off x="0" y="4163818"/>
            <a:ext cx="9144000" cy="148586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9BF4655-2FBA-14DC-ECFF-6CE8194F1DC8}"/>
              </a:ext>
            </a:extLst>
          </p:cNvPr>
          <p:cNvSpPr/>
          <p:nvPr/>
        </p:nvSpPr>
        <p:spPr>
          <a:xfrm>
            <a:off x="0" y="5649685"/>
            <a:ext cx="9144000" cy="1208315"/>
          </a:xfrm>
          <a:prstGeom prst="rect">
            <a:avLst/>
          </a:prstGeom>
          <a:solidFill>
            <a:srgbClr val="D15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BF218E-199A-7831-64FE-7276198B6F01}"/>
              </a:ext>
            </a:extLst>
          </p:cNvPr>
          <p:cNvSpPr txBox="1"/>
          <p:nvPr/>
        </p:nvSpPr>
        <p:spPr>
          <a:xfrm>
            <a:off x="1097280" y="1390024"/>
            <a:ext cx="39057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600" dirty="0">
                <a:solidFill>
                  <a:schemeClr val="bg1"/>
                </a:solidFill>
                <a:latin typeface="Bernard MT Condensed" panose="02050806060905020404" pitchFamily="18" charset="0"/>
              </a:rPr>
              <a:t>Жаңа сөздер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635AF666-929E-78EE-235B-0B7FB352DE51}"/>
              </a:ext>
            </a:extLst>
          </p:cNvPr>
          <p:cNvSpPr/>
          <p:nvPr/>
        </p:nvSpPr>
        <p:spPr>
          <a:xfrm>
            <a:off x="1191919" y="4592085"/>
            <a:ext cx="2068544" cy="62933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/>
              <a:t>Бастау</a:t>
            </a:r>
            <a:endParaRPr lang="ru-RU" sz="2800" b="1" dirty="0"/>
          </a:p>
        </p:txBody>
      </p:sp>
      <p:pic>
        <p:nvPicPr>
          <p:cNvPr id="2052" name="Picture 4" descr="Round Green Pencil Cup clipart">
            <a:extLst>
              <a:ext uri="{FF2B5EF4-FFF2-40B4-BE49-F238E27FC236}">
                <a16:creationId xmlns:a16="http://schemas.microsoft.com/office/drawing/2014/main" xmlns="" id="{4FB78F98-E182-13D8-F36C-6E685AC88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131" y="936148"/>
            <a:ext cx="3144950" cy="536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09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1B5597D-18B9-2F24-E51F-0C82A0E9A11B}"/>
              </a:ext>
            </a:extLst>
          </p:cNvPr>
          <p:cNvSpPr/>
          <p:nvPr/>
        </p:nvSpPr>
        <p:spPr>
          <a:xfrm>
            <a:off x="0" y="4163818"/>
            <a:ext cx="9144000" cy="148586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3FA91DB-439D-6F8F-2895-F64D04C9E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458" y="3894404"/>
            <a:ext cx="3721036" cy="219275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1F3D1BE9-2B6F-FE19-47FC-2989940290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8381" y="4518420"/>
            <a:ext cx="4322112" cy="84964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A7161041-E287-BBC9-4491-F7042FA92BB5}"/>
              </a:ext>
            </a:extLst>
          </p:cNvPr>
          <p:cNvGrpSpPr/>
          <p:nvPr/>
        </p:nvGrpSpPr>
        <p:grpSpPr>
          <a:xfrm>
            <a:off x="1998715" y="3640060"/>
            <a:ext cx="1904522" cy="5070093"/>
            <a:chOff x="1998715" y="-190943"/>
            <a:chExt cx="1904522" cy="5070093"/>
          </a:xfrm>
        </p:grpSpPr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xmlns="" id="{182B20B2-53BF-DB70-22E7-623BA414B3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98715" y="-190943"/>
              <a:ext cx="1904522" cy="470936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700C94A6-3CA6-764F-F797-A8D46EF7983E}"/>
                </a:ext>
              </a:extLst>
            </p:cNvPr>
            <p:cNvSpPr txBox="1"/>
            <p:nvPr/>
          </p:nvSpPr>
          <p:spPr>
            <a:xfrm>
              <a:off x="2563156" y="-106830"/>
              <a:ext cx="970784" cy="4985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2800" dirty="0" smtClean="0"/>
                <a:t>к</a:t>
              </a:r>
              <a:r>
                <a:rPr lang="kk-KZ" sz="2800" dirty="0" smtClean="0"/>
                <a:t>ітаппалма</a:t>
              </a:r>
              <a:r>
                <a:rPr lang="en-US" sz="2800" dirty="0" smtClean="0"/>
                <a:t> </a:t>
              </a:r>
              <a:endParaRPr lang="en-US" sz="2800" dirty="0"/>
            </a:p>
            <a:p>
              <a:pPr>
                <a:lnSpc>
                  <a:spcPct val="150000"/>
                </a:lnSpc>
              </a:pPr>
              <a:r>
                <a:rPr lang="en-US" sz="3200" dirty="0"/>
                <a:t>rat </a:t>
              </a:r>
            </a:p>
            <a:p>
              <a:pPr>
                <a:lnSpc>
                  <a:spcPct val="150000"/>
                </a:lnSpc>
              </a:pPr>
              <a:r>
                <a:rPr lang="en-US" sz="3200" dirty="0"/>
                <a:t>mat</a:t>
              </a:r>
            </a:p>
            <a:p>
              <a:pPr>
                <a:lnSpc>
                  <a:spcPct val="150000"/>
                </a:lnSpc>
              </a:pPr>
              <a:r>
                <a:rPr lang="en-US" sz="3200" dirty="0"/>
                <a:t>ham</a:t>
              </a:r>
            </a:p>
            <a:p>
              <a:pPr>
                <a:lnSpc>
                  <a:spcPct val="150000"/>
                </a:lnSpc>
              </a:pPr>
              <a:r>
                <a:rPr lang="en-US" sz="3200" dirty="0"/>
                <a:t>ram</a:t>
              </a:r>
              <a:endParaRPr lang="ru-RU" sz="3200" dirty="0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DABA0DC-A119-6D42-D5E7-BAAFAB911777}"/>
              </a:ext>
            </a:extLst>
          </p:cNvPr>
          <p:cNvSpPr/>
          <p:nvPr/>
        </p:nvSpPr>
        <p:spPr>
          <a:xfrm>
            <a:off x="0" y="5649685"/>
            <a:ext cx="9144000" cy="1208315"/>
          </a:xfrm>
          <a:prstGeom prst="rect">
            <a:avLst/>
          </a:prstGeom>
          <a:solidFill>
            <a:srgbClr val="D15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D854EEC-31E9-613B-E2C3-D187C38CF20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8458"/>
          <a:stretch>
            <a:fillRect/>
          </a:stretch>
        </p:blipFill>
        <p:spPr>
          <a:xfrm>
            <a:off x="1090458" y="4518420"/>
            <a:ext cx="3721036" cy="1568737"/>
          </a:xfrm>
          <a:custGeom>
            <a:avLst/>
            <a:gdLst>
              <a:gd name="connsiteX0" fmla="*/ 0 w 3721036"/>
              <a:gd name="connsiteY0" fmla="*/ 0 h 1568737"/>
              <a:gd name="connsiteX1" fmla="*/ 3243241 w 3721036"/>
              <a:gd name="connsiteY1" fmla="*/ 0 h 1568737"/>
              <a:gd name="connsiteX2" fmla="*/ 3243241 w 3721036"/>
              <a:gd name="connsiteY2" fmla="*/ 75904 h 1568737"/>
              <a:gd name="connsiteX3" fmla="*/ 3220677 w 3721036"/>
              <a:gd name="connsiteY3" fmla="*/ 78557 h 1568737"/>
              <a:gd name="connsiteX4" fmla="*/ 3036712 w 3721036"/>
              <a:gd name="connsiteY4" fmla="*/ 421442 h 1568737"/>
              <a:gd name="connsiteX5" fmla="*/ 3220291 w 3721036"/>
              <a:gd name="connsiteY5" fmla="*/ 793140 h 1568737"/>
              <a:gd name="connsiteX6" fmla="*/ 3243241 w 3721036"/>
              <a:gd name="connsiteY6" fmla="*/ 790442 h 1568737"/>
              <a:gd name="connsiteX7" fmla="*/ 3243241 w 3721036"/>
              <a:gd name="connsiteY7" fmla="*/ 1374403 h 1568737"/>
              <a:gd name="connsiteX8" fmla="*/ 3721036 w 3721036"/>
              <a:gd name="connsiteY8" fmla="*/ 1374403 h 1568737"/>
              <a:gd name="connsiteX9" fmla="*/ 3721036 w 3721036"/>
              <a:gd name="connsiteY9" fmla="*/ 1568737 h 1568737"/>
              <a:gd name="connsiteX10" fmla="*/ 0 w 3721036"/>
              <a:gd name="connsiteY10" fmla="*/ 1568737 h 1568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21036" h="1568737">
                <a:moveTo>
                  <a:pt x="0" y="0"/>
                </a:moveTo>
                <a:lnTo>
                  <a:pt x="3243241" y="0"/>
                </a:lnTo>
                <a:lnTo>
                  <a:pt x="3243241" y="75904"/>
                </a:lnTo>
                <a:lnTo>
                  <a:pt x="3220677" y="78557"/>
                </a:lnTo>
                <a:cubicBezTo>
                  <a:pt x="3125483" y="106652"/>
                  <a:pt x="3046872" y="247597"/>
                  <a:pt x="3036712" y="421442"/>
                </a:cubicBezTo>
                <a:cubicBezTo>
                  <a:pt x="3025101" y="620122"/>
                  <a:pt x="3107292" y="786537"/>
                  <a:pt x="3220291" y="793140"/>
                </a:cubicBezTo>
                <a:lnTo>
                  <a:pt x="3243241" y="790442"/>
                </a:lnTo>
                <a:lnTo>
                  <a:pt x="3243241" y="1374403"/>
                </a:lnTo>
                <a:lnTo>
                  <a:pt x="3721036" y="1374403"/>
                </a:lnTo>
                <a:lnTo>
                  <a:pt x="3721036" y="1568737"/>
                </a:lnTo>
                <a:lnTo>
                  <a:pt x="0" y="1568737"/>
                </a:lnTo>
                <a:close/>
              </a:path>
            </a:pathLst>
          </a:custGeom>
        </p:spPr>
      </p:pic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xmlns="" id="{ECCEA94F-93A1-AFEB-CE1C-8EF653B311A4}"/>
              </a:ext>
            </a:extLst>
          </p:cNvPr>
          <p:cNvSpPr/>
          <p:nvPr/>
        </p:nvSpPr>
        <p:spPr>
          <a:xfrm>
            <a:off x="7462432" y="376712"/>
            <a:ext cx="1344864" cy="62933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/>
              <a:t>оқу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73743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2362 L -0.00121 -0.10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652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arpen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-0.06702 -1.85185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9143 L -0.00121 -0.21944 " pathEditMode="relative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arpen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03 -1.85185E-6 L -0.12257 -1.85185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21944 L -0.00121 -0.35092 " pathEditMode="relative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arpen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01 -1.85185E-6 L -0.17431 -1.85185E-6 " pathEditMode="relative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34699 L -0.00277 -0.4185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358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arpen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431 -1.85185E-6 L -0.21875 -1.85185E-6 " pathEditMode="relative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4125 L 0.00035 -0.5236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55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arpen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788 -1.85185E-6 L -0.25764 -1.85185E-6 " pathEditMode="relative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10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Artem Morozov</dc:creator>
  <cp:lastModifiedBy>Aigerim Abdikasym</cp:lastModifiedBy>
  <cp:revision>11</cp:revision>
  <dcterms:created xsi:type="dcterms:W3CDTF">2022-09-29T06:28:44Z</dcterms:created>
  <dcterms:modified xsi:type="dcterms:W3CDTF">2024-01-15T07:06:24Z</dcterms:modified>
</cp:coreProperties>
</file>