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58" r:id="rId5"/>
    <p:sldId id="260" r:id="rId6"/>
  </p:sldIdLst>
  <p:sldSz cx="10439400" cy="7451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3" d="100"/>
          <a:sy n="73" d="100"/>
        </p:scale>
        <p:origin x="-918" y="-72"/>
      </p:cViewPr>
      <p:guideLst>
        <p:guide orient="horz" pos="2347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2955" y="1219531"/>
            <a:ext cx="8873490" cy="2594304"/>
          </a:xfrm>
        </p:spPr>
        <p:txBody>
          <a:bodyPr anchor="b"/>
          <a:lstStyle>
            <a:lvl1pPr algn="ctr">
              <a:defRPr sz="65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4925" y="3913881"/>
            <a:ext cx="7829550" cy="1799108"/>
          </a:xfrm>
        </p:spPr>
        <p:txBody>
          <a:bodyPr/>
          <a:lstStyle>
            <a:lvl1pPr marL="0" indent="0" algn="ctr">
              <a:buNone/>
              <a:defRPr sz="2610"/>
            </a:lvl1pPr>
            <a:lvl2pPr marL="496570" indent="0" algn="ctr">
              <a:buNone/>
              <a:defRPr sz="2175"/>
            </a:lvl2pPr>
            <a:lvl3pPr marL="993775" indent="0" algn="ctr">
              <a:buNone/>
              <a:defRPr sz="1955"/>
            </a:lvl3pPr>
            <a:lvl4pPr marL="1490345" indent="0" algn="ctr">
              <a:buNone/>
              <a:defRPr sz="1740"/>
            </a:lvl4pPr>
            <a:lvl5pPr marL="1986915" indent="0" algn="ctr">
              <a:buNone/>
              <a:defRPr sz="1740"/>
            </a:lvl5pPr>
            <a:lvl6pPr marL="2484120" indent="0" algn="ctr">
              <a:buNone/>
              <a:defRPr sz="1740"/>
            </a:lvl6pPr>
            <a:lvl7pPr marL="2980690" indent="0" algn="ctr">
              <a:buNone/>
              <a:defRPr sz="1740"/>
            </a:lvl7pPr>
            <a:lvl8pPr marL="3477260" indent="0" algn="ctr">
              <a:buNone/>
              <a:defRPr sz="1740"/>
            </a:lvl8pPr>
            <a:lvl9pPr marL="3974465" indent="0" algn="ctr">
              <a:buNone/>
              <a:defRPr sz="17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470696" y="396736"/>
            <a:ext cx="2250996" cy="63149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17710" y="396736"/>
            <a:ext cx="6622494" cy="63149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272" y="1857759"/>
            <a:ext cx="9003983" cy="3099710"/>
          </a:xfrm>
        </p:spPr>
        <p:txBody>
          <a:bodyPr anchor="b"/>
          <a:lstStyle>
            <a:lvl1pPr>
              <a:defRPr sz="65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2272" y="4986793"/>
            <a:ext cx="9003983" cy="1630064"/>
          </a:xfrm>
        </p:spPr>
        <p:txBody>
          <a:bodyPr/>
          <a:lstStyle>
            <a:lvl1pPr marL="0" indent="0">
              <a:buNone/>
              <a:defRPr sz="2610">
                <a:solidFill>
                  <a:schemeClr val="tx1"/>
                </a:solidFill>
              </a:defRPr>
            </a:lvl1pPr>
            <a:lvl2pPr marL="496570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993775" indent="0">
              <a:buNone/>
              <a:defRPr sz="1955">
                <a:solidFill>
                  <a:schemeClr val="tx1">
                    <a:tint val="75000"/>
                  </a:schemeClr>
                </a:solidFill>
              </a:defRPr>
            </a:lvl3pPr>
            <a:lvl4pPr marL="149034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marL="198691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marL="24841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marL="298069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marL="347726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marL="397446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7709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84946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068" y="396737"/>
            <a:ext cx="9003983" cy="14403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9070" y="1826708"/>
            <a:ext cx="4416355" cy="895241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6570" indent="0">
              <a:buNone/>
              <a:defRPr sz="2175" b="1"/>
            </a:lvl2pPr>
            <a:lvl3pPr marL="993775" indent="0">
              <a:buNone/>
              <a:defRPr sz="1955" b="1"/>
            </a:lvl3pPr>
            <a:lvl4pPr marL="1490345" indent="0">
              <a:buNone/>
              <a:defRPr sz="1740" b="1"/>
            </a:lvl4pPr>
            <a:lvl5pPr marL="1986915" indent="0">
              <a:buNone/>
              <a:defRPr sz="1740" b="1"/>
            </a:lvl5pPr>
            <a:lvl6pPr marL="2484120" indent="0">
              <a:buNone/>
              <a:defRPr sz="1740" b="1"/>
            </a:lvl6pPr>
            <a:lvl7pPr marL="2980690" indent="0">
              <a:buNone/>
              <a:defRPr sz="1740" b="1"/>
            </a:lvl7pPr>
            <a:lvl8pPr marL="3477260" indent="0">
              <a:buNone/>
              <a:defRPr sz="1740" b="1"/>
            </a:lvl8pPr>
            <a:lvl9pPr marL="3974465" indent="0">
              <a:buNone/>
              <a:defRPr sz="17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070" y="2721949"/>
            <a:ext cx="441635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284947" y="1826708"/>
            <a:ext cx="4438105" cy="895241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6570" indent="0">
              <a:buNone/>
              <a:defRPr sz="2175" b="1"/>
            </a:lvl2pPr>
            <a:lvl3pPr marL="993775" indent="0">
              <a:buNone/>
              <a:defRPr sz="1955" b="1"/>
            </a:lvl3pPr>
            <a:lvl4pPr marL="1490345" indent="0">
              <a:buNone/>
              <a:defRPr sz="1740" b="1"/>
            </a:lvl4pPr>
            <a:lvl5pPr marL="1986915" indent="0">
              <a:buNone/>
              <a:defRPr sz="1740" b="1"/>
            </a:lvl5pPr>
            <a:lvl6pPr marL="2484120" indent="0">
              <a:buNone/>
              <a:defRPr sz="1740" b="1"/>
            </a:lvl6pPr>
            <a:lvl7pPr marL="2980690" indent="0">
              <a:buNone/>
              <a:defRPr sz="1740" b="1"/>
            </a:lvl7pPr>
            <a:lvl8pPr marL="3477260" indent="0">
              <a:buNone/>
              <a:defRPr sz="1740" b="1"/>
            </a:lvl8pPr>
            <a:lvl9pPr marL="3974465" indent="0">
              <a:buNone/>
              <a:defRPr sz="17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284947" y="2721949"/>
            <a:ext cx="443810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105" y="1072912"/>
            <a:ext cx="5284946" cy="5295555"/>
          </a:xfrm>
        </p:spPr>
        <p:txBody>
          <a:bodyPr/>
          <a:lstStyle>
            <a:lvl1pPr>
              <a:defRPr sz="3475"/>
            </a:lvl1pPr>
            <a:lvl2pPr>
              <a:defRPr sz="3040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40"/>
            </a:lvl1pPr>
            <a:lvl2pPr marL="496570" indent="0">
              <a:buNone/>
              <a:defRPr sz="1520"/>
            </a:lvl2pPr>
            <a:lvl3pPr marL="993775" indent="0">
              <a:buNone/>
              <a:defRPr sz="1305"/>
            </a:lvl3pPr>
            <a:lvl4pPr marL="1490345" indent="0">
              <a:buNone/>
              <a:defRPr sz="1085"/>
            </a:lvl4pPr>
            <a:lvl5pPr marL="1986915" indent="0">
              <a:buNone/>
              <a:defRPr sz="1085"/>
            </a:lvl5pPr>
            <a:lvl6pPr marL="2484120" indent="0">
              <a:buNone/>
              <a:defRPr sz="1085"/>
            </a:lvl6pPr>
            <a:lvl7pPr marL="2980690" indent="0">
              <a:buNone/>
              <a:defRPr sz="1085"/>
            </a:lvl7pPr>
            <a:lvl8pPr marL="3477260" indent="0">
              <a:buNone/>
              <a:defRPr sz="1085"/>
            </a:lvl8pPr>
            <a:lvl9pPr marL="3974465" indent="0">
              <a:buNone/>
              <a:defRPr sz="108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38105" y="1072912"/>
            <a:ext cx="5284946" cy="5295555"/>
          </a:xfrm>
        </p:spPr>
        <p:txBody>
          <a:bodyPr anchor="t"/>
          <a:lstStyle>
            <a:lvl1pPr marL="0" indent="0">
              <a:buNone/>
              <a:defRPr sz="3475"/>
            </a:lvl1pPr>
            <a:lvl2pPr marL="496570" indent="0">
              <a:buNone/>
              <a:defRPr sz="3040"/>
            </a:lvl2pPr>
            <a:lvl3pPr marL="993775" indent="0">
              <a:buNone/>
              <a:defRPr sz="2610"/>
            </a:lvl3pPr>
            <a:lvl4pPr marL="1490345" indent="0">
              <a:buNone/>
              <a:defRPr sz="2175"/>
            </a:lvl4pPr>
            <a:lvl5pPr marL="1986915" indent="0">
              <a:buNone/>
              <a:defRPr sz="2175"/>
            </a:lvl5pPr>
            <a:lvl6pPr marL="2484120" indent="0">
              <a:buNone/>
              <a:defRPr sz="2175"/>
            </a:lvl6pPr>
            <a:lvl7pPr marL="2980690" indent="0">
              <a:buNone/>
              <a:defRPr sz="2175"/>
            </a:lvl7pPr>
            <a:lvl8pPr marL="3477260" indent="0">
              <a:buNone/>
              <a:defRPr sz="2175"/>
            </a:lvl8pPr>
            <a:lvl9pPr marL="3974465" indent="0">
              <a:buNone/>
              <a:defRPr sz="21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40"/>
            </a:lvl1pPr>
            <a:lvl2pPr marL="496570" indent="0">
              <a:buNone/>
              <a:defRPr sz="1520"/>
            </a:lvl2pPr>
            <a:lvl3pPr marL="993775" indent="0">
              <a:buNone/>
              <a:defRPr sz="1305"/>
            </a:lvl3pPr>
            <a:lvl4pPr marL="1490345" indent="0">
              <a:buNone/>
              <a:defRPr sz="1085"/>
            </a:lvl4pPr>
            <a:lvl5pPr marL="1986915" indent="0">
              <a:buNone/>
              <a:defRPr sz="1085"/>
            </a:lvl5pPr>
            <a:lvl6pPr marL="2484120" indent="0">
              <a:buNone/>
              <a:defRPr sz="1085"/>
            </a:lvl6pPr>
            <a:lvl7pPr marL="2980690" indent="0">
              <a:buNone/>
              <a:defRPr sz="1085"/>
            </a:lvl7pPr>
            <a:lvl8pPr marL="3477260" indent="0">
              <a:buNone/>
              <a:defRPr sz="1085"/>
            </a:lvl8pPr>
            <a:lvl9pPr marL="3974465" indent="0">
              <a:buNone/>
              <a:defRPr sz="108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96737"/>
            <a:ext cx="9003983" cy="144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83677"/>
            <a:ext cx="9003983" cy="472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906647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906647"/>
            <a:ext cx="3523298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906647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93140" rtl="0" eaLnBrk="1" latinLnBrk="0" hangingPunct="1">
        <a:lnSpc>
          <a:spcPct val="90000"/>
        </a:lnSpc>
        <a:spcBef>
          <a:spcPct val="0"/>
        </a:spcBef>
        <a:buNone/>
        <a:defRPr sz="4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285" indent="-248285" algn="l" defTabSz="993140" rtl="0" eaLnBrk="1" latinLnBrk="0" hangingPunct="1">
        <a:lnSpc>
          <a:spcPct val="90000"/>
        </a:lnSpc>
        <a:spcBef>
          <a:spcPts val="1085"/>
        </a:spcBef>
        <a:buFont typeface="Arial" charset="0"/>
        <a:buChar char="•"/>
        <a:defRPr sz="3040" kern="1200">
          <a:solidFill>
            <a:schemeClr val="tx1"/>
          </a:solidFill>
          <a:latin typeface="+mn-lt"/>
          <a:ea typeface="+mn-ea"/>
          <a:cs typeface="+mn-cs"/>
        </a:defRPr>
      </a:lvl1pPr>
      <a:lvl2pPr marL="74549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24206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3863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marL="223583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marL="273240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322897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72618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422275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1pPr>
      <a:lvl2pPr marL="49657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marL="99377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3pPr>
      <a:lvl4pPr marL="149034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marL="198691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marL="248412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298069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47726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397446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591"/>
          <a:stretch>
            <a:fillRect/>
          </a:stretch>
        </p:blipFill>
        <p:spPr>
          <a:xfrm>
            <a:off x="344170" y="396737"/>
            <a:ext cx="9751060" cy="6294894"/>
          </a:xfrm>
          <a:prstGeom prst="rect">
            <a:avLst/>
          </a:prstGeom>
        </p:spPr>
      </p:pic>
      <p:pic>
        <p:nvPicPr>
          <p:cNvPr id="1026" name="Picture 2" descr="Жүсіпбек Аймауытовтың өлеңі жайында – Zamandas.k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562100"/>
            <a:ext cx="92360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268730"/>
            <a:ext cx="10150720" cy="3349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0" y="3833687"/>
            <a:ext cx="10150720" cy="3353091"/>
          </a:xfrm>
          <a:prstGeom prst="rect">
            <a:avLst/>
          </a:prstGeom>
        </p:spPr>
      </p:pic>
      <p:pic>
        <p:nvPicPr>
          <p:cNvPr id="2050" name="Picture 2" descr="https://cf3.ppt-online.org/files3/slide/3/34Tv5R7nWBwQPSCZrIymNXHaUge91EL6ibqY8O/slide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1"/>
          <a:stretch/>
        </p:blipFill>
        <p:spPr bwMode="auto">
          <a:xfrm>
            <a:off x="349886" y="945315"/>
            <a:ext cx="2906850" cy="19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уып өскен жері Павлодар облысының Баянауыл ауданына қарасты бұрынғы «Қызыл ту», қазіргі Жүсіпбек Аймауытов ауыл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48" y="945316"/>
            <a:ext cx="2680824" cy="2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f3.ppt-online.org/files3/slide/3/34Tv5R7nWBwQPSCZrIymNXHaUge91EL6ibqY8O/slide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52" y="803584"/>
            <a:ext cx="2870046" cy="21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f3.ppt-online.org/files3/slide/3/34Tv5R7nWBwQPSCZrIymNXHaUge91EL6ibqY8O/slide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8" y="4448852"/>
            <a:ext cx="2811325" cy="210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Жүсіпбек Аймауытовтың зерттелген және т.б. жарық көрген кітаптар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45" y="4464177"/>
            <a:ext cx="2913837" cy="20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f3.ppt-online.org/files3/slide/3/34Tv5R7nWBwQPSCZrIymNXHaUge91EL6ibqY8O/slide-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98" y="4475144"/>
            <a:ext cx="2852899" cy="207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268730"/>
            <a:ext cx="10150720" cy="33493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0" y="3833687"/>
            <a:ext cx="10150720" cy="3353091"/>
          </a:xfrm>
          <a:prstGeom prst="rect">
            <a:avLst/>
          </a:prstGeom>
        </p:spPr>
      </p:pic>
      <p:pic>
        <p:nvPicPr>
          <p:cNvPr id="3074" name="Picture 2" descr="https://cf3.ppt-online.org/files3/slide/3/34Tv5R7nWBwQPSCZrIymNXHaUge91EL6ibqY8O/slide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9" y="895507"/>
            <a:ext cx="2835821" cy="21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f.ppt-online.org/files/slide/g/gcmsihZNa0SwO5byouK8VCQRrTGLjefFdYqDnP/slide-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19" y="895507"/>
            <a:ext cx="2902282" cy="21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Жүсіпбек аз ғана ғұмырында әдебиеттің әр түрлі жанрларында өнімді еңбек етіп, құнарлы шығармалар қалдырған. Бес томдық шығармалар жинағы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2" y="895507"/>
            <a:ext cx="2886892" cy="20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ӨТІРІК АЙТУ, ТОНАУ,ТӘРБИЕНІҢ ЖЕТІСПЕГЕНДІГІНЕН! ЖҮСІПБЕК АЙМАУЫТОВТЫҢ НАҚЫЛ  СӨЗДЕРІ!#нақылсөздер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19" y="4414929"/>
            <a:ext cx="2902282" cy="2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Жүсіпбек Аймауытовтың шығармашылығы - презентация онлай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46" y="4487717"/>
            <a:ext cx="2804418" cy="20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жүсіпбек аймауытов туралы +мәлімет қазақша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9" y="4466435"/>
            <a:ext cx="2835821" cy="21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636" y="546334"/>
            <a:ext cx="6860603" cy="6359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6721"/>
          <a:stretch>
            <a:fillRect/>
          </a:stretch>
        </p:blipFill>
        <p:spPr>
          <a:xfrm>
            <a:off x="459740" y="1837059"/>
            <a:ext cx="9804400" cy="18888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 t</dc:creator>
  <cp:lastModifiedBy>Пользователь</cp:lastModifiedBy>
  <cp:revision>5</cp:revision>
  <dcterms:created xsi:type="dcterms:W3CDTF">1900-01-01T00:00:00Z</dcterms:created>
  <dcterms:modified xsi:type="dcterms:W3CDTF">2024-01-24T17:21:01Z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2B91AAC036EE5222828C1B65CB975CA9_33</vt:lpwstr>
  </property>
  <property fmtid="{D5CDD505-2E9C-101B-9397-08002B2CF9AE}" pid="3" name="KSOProductBuildVer">
    <vt:lpwstr>2052-11.33.31</vt:lpwstr>
  </property>
</Properties>
</file>