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0439400" cy="7451725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CD8200"/>
    <a:srgbClr val="9BFDFF"/>
    <a:srgbClr val="72EA48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55" d="100"/>
          <a:sy n="55" d="100"/>
        </p:scale>
        <p:origin x="240" y="43"/>
      </p:cViewPr>
      <p:guideLst>
        <p:guide orient="horz" pos="2347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6" y="2314867"/>
            <a:ext cx="8873490" cy="15972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4222645"/>
            <a:ext cx="7307581" cy="1904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87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83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79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7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71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67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298417"/>
            <a:ext cx="2348865" cy="63581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2" y="298417"/>
            <a:ext cx="6872605" cy="63581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788424"/>
            <a:ext cx="8873490" cy="1479996"/>
          </a:xfrm>
        </p:spPr>
        <p:txBody>
          <a:bodyPr anchor="t"/>
          <a:lstStyle>
            <a:lvl1pPr algn="l">
              <a:defRPr sz="608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3158360"/>
            <a:ext cx="8873490" cy="1630064"/>
          </a:xfrm>
        </p:spPr>
        <p:txBody>
          <a:bodyPr anchor="b"/>
          <a:lstStyle>
            <a:lvl1pPr marL="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1pPr>
            <a:lvl2pPr marL="695924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2pPr>
            <a:lvl3pPr marL="1391848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3pPr>
            <a:lvl4pPr marL="2087771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78369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47961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4175542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871466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55673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970" y="1738737"/>
            <a:ext cx="4610736" cy="4917794"/>
          </a:xfrm>
        </p:spPr>
        <p:txBody>
          <a:bodyPr/>
          <a:lstStyle>
            <a:lvl1pPr>
              <a:defRPr sz="4262"/>
            </a:lvl1pPr>
            <a:lvl2pPr>
              <a:defRPr sz="3653"/>
            </a:lvl2pPr>
            <a:lvl3pPr>
              <a:defRPr sz="3044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6695" y="1738737"/>
            <a:ext cx="4610736" cy="4917794"/>
          </a:xfrm>
        </p:spPr>
        <p:txBody>
          <a:bodyPr/>
          <a:lstStyle>
            <a:lvl1pPr>
              <a:defRPr sz="4262"/>
            </a:lvl1pPr>
            <a:lvl2pPr>
              <a:defRPr sz="3653"/>
            </a:lvl2pPr>
            <a:lvl3pPr>
              <a:defRPr sz="3044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2" y="1668015"/>
            <a:ext cx="4612548" cy="695149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24" indent="0">
              <a:buNone/>
              <a:defRPr sz="3044" b="1"/>
            </a:lvl2pPr>
            <a:lvl3pPr marL="1391848" indent="0">
              <a:buNone/>
              <a:defRPr sz="2740" b="1"/>
            </a:lvl3pPr>
            <a:lvl4pPr marL="2087771" indent="0">
              <a:buNone/>
              <a:defRPr sz="2436" b="1"/>
            </a:lvl4pPr>
            <a:lvl5pPr marL="2783694" indent="0">
              <a:buNone/>
              <a:defRPr sz="2436" b="1"/>
            </a:lvl5pPr>
            <a:lvl6pPr marL="3479618" indent="0">
              <a:buNone/>
              <a:defRPr sz="2436" b="1"/>
            </a:lvl6pPr>
            <a:lvl7pPr marL="4175542" indent="0">
              <a:buNone/>
              <a:defRPr sz="2436" b="1"/>
            </a:lvl7pPr>
            <a:lvl8pPr marL="4871466" indent="0">
              <a:buNone/>
              <a:defRPr sz="2436" b="1"/>
            </a:lvl8pPr>
            <a:lvl9pPr marL="5567389" indent="0">
              <a:buNone/>
              <a:defRPr sz="24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2" y="2363163"/>
            <a:ext cx="4612548" cy="4293367"/>
          </a:xfrm>
        </p:spPr>
        <p:txBody>
          <a:bodyPr/>
          <a:lstStyle>
            <a:lvl1pPr>
              <a:defRPr sz="3653"/>
            </a:lvl1pPr>
            <a:lvl2pPr>
              <a:defRPr sz="3044"/>
            </a:lvl2pPr>
            <a:lvl3pPr>
              <a:defRPr sz="2740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0" y="1668015"/>
            <a:ext cx="4614360" cy="695149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24" indent="0">
              <a:buNone/>
              <a:defRPr sz="3044" b="1"/>
            </a:lvl2pPr>
            <a:lvl3pPr marL="1391848" indent="0">
              <a:buNone/>
              <a:defRPr sz="2740" b="1"/>
            </a:lvl3pPr>
            <a:lvl4pPr marL="2087771" indent="0">
              <a:buNone/>
              <a:defRPr sz="2436" b="1"/>
            </a:lvl4pPr>
            <a:lvl5pPr marL="2783694" indent="0">
              <a:buNone/>
              <a:defRPr sz="2436" b="1"/>
            </a:lvl5pPr>
            <a:lvl6pPr marL="3479618" indent="0">
              <a:buNone/>
              <a:defRPr sz="2436" b="1"/>
            </a:lvl6pPr>
            <a:lvl7pPr marL="4175542" indent="0">
              <a:buNone/>
              <a:defRPr sz="2436" b="1"/>
            </a:lvl7pPr>
            <a:lvl8pPr marL="4871466" indent="0">
              <a:buNone/>
              <a:defRPr sz="2436" b="1"/>
            </a:lvl8pPr>
            <a:lvl9pPr marL="5567389" indent="0">
              <a:buNone/>
              <a:defRPr sz="24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070" y="2363163"/>
            <a:ext cx="4614360" cy="4293367"/>
          </a:xfrm>
        </p:spPr>
        <p:txBody>
          <a:bodyPr/>
          <a:lstStyle>
            <a:lvl1pPr>
              <a:defRPr sz="3653"/>
            </a:lvl1pPr>
            <a:lvl2pPr>
              <a:defRPr sz="3044"/>
            </a:lvl2pPr>
            <a:lvl3pPr>
              <a:defRPr sz="2740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1" y="296689"/>
            <a:ext cx="3434490" cy="1262653"/>
          </a:xfrm>
        </p:spPr>
        <p:txBody>
          <a:bodyPr anchor="b"/>
          <a:lstStyle>
            <a:lvl1pPr algn="l">
              <a:defRPr sz="304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518" y="296691"/>
            <a:ext cx="5835914" cy="6359841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1" y="1559343"/>
            <a:ext cx="3434490" cy="5097187"/>
          </a:xfrm>
        </p:spPr>
        <p:txBody>
          <a:bodyPr/>
          <a:lstStyle>
            <a:lvl1pPr marL="0" indent="0">
              <a:buNone/>
              <a:defRPr sz="2131"/>
            </a:lvl1pPr>
            <a:lvl2pPr marL="695924" indent="0">
              <a:buNone/>
              <a:defRPr sz="1827"/>
            </a:lvl2pPr>
            <a:lvl3pPr marL="1391848" indent="0">
              <a:buNone/>
              <a:defRPr sz="1522"/>
            </a:lvl3pPr>
            <a:lvl4pPr marL="2087771" indent="0">
              <a:buNone/>
              <a:defRPr sz="1370"/>
            </a:lvl4pPr>
            <a:lvl5pPr marL="2783694" indent="0">
              <a:buNone/>
              <a:defRPr sz="1370"/>
            </a:lvl5pPr>
            <a:lvl6pPr marL="3479618" indent="0">
              <a:buNone/>
              <a:defRPr sz="1370"/>
            </a:lvl6pPr>
            <a:lvl7pPr marL="4175542" indent="0">
              <a:buNone/>
              <a:defRPr sz="1370"/>
            </a:lvl7pPr>
            <a:lvl8pPr marL="4871466" indent="0">
              <a:buNone/>
              <a:defRPr sz="1370"/>
            </a:lvl8pPr>
            <a:lvl9pPr marL="5567389" indent="0">
              <a:buNone/>
              <a:defRPr sz="1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7" y="5216209"/>
            <a:ext cx="6263640" cy="615803"/>
          </a:xfrm>
        </p:spPr>
        <p:txBody>
          <a:bodyPr anchor="b"/>
          <a:lstStyle>
            <a:lvl1pPr algn="l">
              <a:defRPr sz="304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7" y="665826"/>
            <a:ext cx="6263640" cy="4471035"/>
          </a:xfrm>
        </p:spPr>
        <p:txBody>
          <a:bodyPr/>
          <a:lstStyle>
            <a:lvl1pPr marL="0" indent="0">
              <a:buNone/>
              <a:defRPr sz="4871"/>
            </a:lvl1pPr>
            <a:lvl2pPr marL="695924" indent="0">
              <a:buNone/>
              <a:defRPr sz="4262"/>
            </a:lvl2pPr>
            <a:lvl3pPr marL="1391848" indent="0">
              <a:buNone/>
              <a:defRPr sz="3653"/>
            </a:lvl3pPr>
            <a:lvl4pPr marL="2087771" indent="0">
              <a:buNone/>
              <a:defRPr sz="3044"/>
            </a:lvl4pPr>
            <a:lvl5pPr marL="2783694" indent="0">
              <a:buNone/>
              <a:defRPr sz="3044"/>
            </a:lvl5pPr>
            <a:lvl6pPr marL="3479618" indent="0">
              <a:buNone/>
              <a:defRPr sz="3044"/>
            </a:lvl6pPr>
            <a:lvl7pPr marL="4175542" indent="0">
              <a:buNone/>
              <a:defRPr sz="3044"/>
            </a:lvl7pPr>
            <a:lvl8pPr marL="4871466" indent="0">
              <a:buNone/>
              <a:defRPr sz="3044"/>
            </a:lvl8pPr>
            <a:lvl9pPr marL="5567389" indent="0">
              <a:buNone/>
              <a:defRPr sz="304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7" y="5832011"/>
            <a:ext cx="6263640" cy="874542"/>
          </a:xfrm>
        </p:spPr>
        <p:txBody>
          <a:bodyPr/>
          <a:lstStyle>
            <a:lvl1pPr marL="0" indent="0">
              <a:buNone/>
              <a:defRPr sz="2131"/>
            </a:lvl1pPr>
            <a:lvl2pPr marL="695924" indent="0">
              <a:buNone/>
              <a:defRPr sz="1827"/>
            </a:lvl2pPr>
            <a:lvl3pPr marL="1391848" indent="0">
              <a:buNone/>
              <a:defRPr sz="1522"/>
            </a:lvl3pPr>
            <a:lvl4pPr marL="2087771" indent="0">
              <a:buNone/>
              <a:defRPr sz="1370"/>
            </a:lvl4pPr>
            <a:lvl5pPr marL="2783694" indent="0">
              <a:buNone/>
              <a:defRPr sz="1370"/>
            </a:lvl5pPr>
            <a:lvl6pPr marL="3479618" indent="0">
              <a:buNone/>
              <a:defRPr sz="1370"/>
            </a:lvl6pPr>
            <a:lvl7pPr marL="4175542" indent="0">
              <a:buNone/>
              <a:defRPr sz="1370"/>
            </a:lvl7pPr>
            <a:lvl8pPr marL="4871466" indent="0">
              <a:buNone/>
              <a:defRPr sz="1370"/>
            </a:lvl8pPr>
            <a:lvl9pPr marL="5567389" indent="0">
              <a:buNone/>
              <a:defRPr sz="1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2" y="298415"/>
            <a:ext cx="9395461" cy="124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2" y="1738737"/>
            <a:ext cx="9395461" cy="491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6906647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7" y="6906647"/>
            <a:ext cx="330581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6906647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1848" rtl="0" eaLnBrk="1" latinLnBrk="0" hangingPunct="1"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1943" indent="-521943" algn="l" defTabSz="1391848" rtl="0" eaLnBrk="1" latinLnBrk="0" hangingPunct="1">
        <a:spcBef>
          <a:spcPct val="20000"/>
        </a:spcBef>
        <a:buFont typeface="Arial" pitchFamily="34" charset="0"/>
        <a:buChar char="•"/>
        <a:defRPr sz="4871" kern="1200">
          <a:solidFill>
            <a:schemeClr val="tx1"/>
          </a:solidFill>
          <a:latin typeface="+mn-lt"/>
          <a:ea typeface="+mn-ea"/>
          <a:cs typeface="+mn-cs"/>
        </a:defRPr>
      </a:lvl1pPr>
      <a:lvl2pPr marL="1130875" indent="-434953" algn="l" defTabSz="1391848" rtl="0" eaLnBrk="1" latinLnBrk="0" hangingPunct="1">
        <a:spcBef>
          <a:spcPct val="20000"/>
        </a:spcBef>
        <a:buFont typeface="Arial" pitchFamily="34" charset="0"/>
        <a:buChar char="–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1739810" indent="-347962" algn="l" defTabSz="1391848" rtl="0" eaLnBrk="1" latinLnBrk="0" hangingPunct="1">
        <a:spcBef>
          <a:spcPct val="20000"/>
        </a:spcBef>
        <a:buFont typeface="Arial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3pPr>
      <a:lvl4pPr marL="2435733" indent="-347962" algn="l" defTabSz="1391848" rtl="0" eaLnBrk="1" latinLnBrk="0" hangingPunct="1">
        <a:spcBef>
          <a:spcPct val="20000"/>
        </a:spcBef>
        <a:buFont typeface="Arial" pitchFamily="34" charset="0"/>
        <a:buChar char="–"/>
        <a:defRPr sz="3044" kern="1200">
          <a:solidFill>
            <a:schemeClr val="tx1"/>
          </a:solidFill>
          <a:latin typeface="+mn-lt"/>
          <a:ea typeface="+mn-ea"/>
          <a:cs typeface="+mn-cs"/>
        </a:defRPr>
      </a:lvl4pPr>
      <a:lvl5pPr marL="3131656" indent="-347962" algn="l" defTabSz="1391848" rtl="0" eaLnBrk="1" latinLnBrk="0" hangingPunct="1">
        <a:spcBef>
          <a:spcPct val="20000"/>
        </a:spcBef>
        <a:buFont typeface="Arial" pitchFamily="34" charset="0"/>
        <a:buChar char="»"/>
        <a:defRPr sz="3044" kern="1200">
          <a:solidFill>
            <a:schemeClr val="tx1"/>
          </a:solidFill>
          <a:latin typeface="+mn-lt"/>
          <a:ea typeface="+mn-ea"/>
          <a:cs typeface="+mn-cs"/>
        </a:defRPr>
      </a:lvl5pPr>
      <a:lvl6pPr marL="3827580" indent="-347962" algn="l" defTabSz="1391848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6pPr>
      <a:lvl7pPr marL="4523504" indent="-347962" algn="l" defTabSz="1391848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7pPr>
      <a:lvl8pPr marL="5219428" indent="-347962" algn="l" defTabSz="1391848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8pPr>
      <a:lvl9pPr marL="5915352" indent="-347962" algn="l" defTabSz="1391848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24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848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771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694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618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542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466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389" algn="l" defTabSz="1391848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E9C6D9-D6BD-9820-E511-FB1685866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0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9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65684-C469-D096-8F7A-FBAEA7A90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DB372-874D-EFA2-3F12-1D9423C08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9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90696-2E65-2CCA-8D33-18C5B7048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2DFC9E-223C-8D21-A8CD-3FEC80A86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4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60ABC-1EB1-1831-C42B-B1E41A63C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1A177-D9C2-604A-BE18-4BD01B56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EC642-19BA-D392-23AF-219B0A866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A884F-CFA8-4A37-3E4D-07F689CE5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0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AF896-9BF3-E0A1-3F68-914CDA138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D529CD-6058-B993-8B32-CC09FF91C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6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090A7-1437-37A5-675B-C9D37DB59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29F838-3BA7-F74E-047E-5B18F0399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5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F8217-BF2A-56B7-C194-62878F1E6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7F6C2D-1958-072F-B242-58CC2755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68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</dc:creator>
  <cp:lastModifiedBy>Altyn Kenzhina</cp:lastModifiedBy>
  <cp:revision>17</cp:revision>
  <cp:lastPrinted>2024-11-16T18:57:22Z</cp:lastPrinted>
  <dcterms:created xsi:type="dcterms:W3CDTF">2022-11-24T15:13:53Z</dcterms:created>
  <dcterms:modified xsi:type="dcterms:W3CDTF">2024-11-17T14:57:02Z</dcterms:modified>
</cp:coreProperties>
</file>