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AA54-9909-4F0B-8EC8-8093D4D05790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9991-69F8-453F-95E2-34EEA1829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749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AA54-9909-4F0B-8EC8-8093D4D05790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9991-69F8-453F-95E2-34EEA1829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AA54-9909-4F0B-8EC8-8093D4D05790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9991-69F8-453F-95E2-34EEA1829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532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AA54-9909-4F0B-8EC8-8093D4D05790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9991-69F8-453F-95E2-34EEA1829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84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AA54-9909-4F0B-8EC8-8093D4D05790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9991-69F8-453F-95E2-34EEA1829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997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AA54-9909-4F0B-8EC8-8093D4D05790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9991-69F8-453F-95E2-34EEA1829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316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AA54-9909-4F0B-8EC8-8093D4D05790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9991-69F8-453F-95E2-34EEA1829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707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AA54-9909-4F0B-8EC8-8093D4D05790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9991-69F8-453F-95E2-34EEA1829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318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AA54-9909-4F0B-8EC8-8093D4D05790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9991-69F8-453F-95E2-34EEA1829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239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AA54-9909-4F0B-8EC8-8093D4D05790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9991-69F8-453F-95E2-34EEA1829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377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5AA54-9909-4F0B-8EC8-8093D4D05790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99991-69F8-453F-95E2-34EEA1829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9783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5AA54-9909-4F0B-8EC8-8093D4D05790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99991-69F8-453F-95E2-34EEA18294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844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772203"/>
              </p:ext>
            </p:extLst>
          </p:nvPr>
        </p:nvGraphicFramePr>
        <p:xfrm>
          <a:off x="467544" y="961791"/>
          <a:ext cx="8229598" cy="116941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13084"/>
                <a:gridCol w="822960"/>
                <a:gridCol w="944758"/>
                <a:gridCol w="944758"/>
                <a:gridCol w="944758"/>
                <a:gridCol w="1059972"/>
                <a:gridCol w="957925"/>
                <a:gridCol w="921715"/>
                <a:gridCol w="81966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2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2800" dirty="0" smtClean="0"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07704" y="253905"/>
            <a:ext cx="511256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Санжұмбақ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342022"/>
              </p:ext>
            </p:extLst>
          </p:nvPr>
        </p:nvGraphicFramePr>
        <p:xfrm>
          <a:off x="501589" y="3212976"/>
          <a:ext cx="8229598" cy="124815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13084"/>
                <a:gridCol w="822960"/>
                <a:gridCol w="944758"/>
                <a:gridCol w="944758"/>
                <a:gridCol w="944758"/>
                <a:gridCol w="1059972"/>
                <a:gridCol w="957925"/>
                <a:gridCol w="921715"/>
                <a:gridCol w="81966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2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2800" dirty="0" smtClean="0"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941749" y="2505090"/>
            <a:ext cx="511256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Санжұмбақ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267350"/>
              </p:ext>
            </p:extLst>
          </p:nvPr>
        </p:nvGraphicFramePr>
        <p:xfrm>
          <a:off x="501589" y="5373216"/>
          <a:ext cx="8229598" cy="124815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813084"/>
                <a:gridCol w="822960"/>
                <a:gridCol w="944758"/>
                <a:gridCol w="944758"/>
                <a:gridCol w="944758"/>
                <a:gridCol w="1059972"/>
                <a:gridCol w="957925"/>
                <a:gridCol w="921715"/>
                <a:gridCol w="81966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2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>
                    <a:solidFill>
                      <a:srgbClr val="FFFF00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kk-KZ" sz="2800" dirty="0" smtClean="0"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941749" y="4665330"/>
            <a:ext cx="511256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Санжұмбақ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173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Сұрақтары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1.Қазір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қандай жыл мезгілі? 1- әріп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marL="0" lv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2. «Ежик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» сөзінің аудармасын айт. 2- әріп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marL="0" lv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3. «Доска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» сөзінің аудармасын айт.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4-әріп-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4. Қазір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көктемнің қай айы?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2-әріп-А-</a:t>
            </a:r>
          </a:p>
          <a:p>
            <a:pPr marL="0" lv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5. «Слон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» сөзінің аудармасын тап.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1-әріп- </a:t>
            </a:r>
          </a:p>
          <a:p>
            <a:pPr marL="0" lv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6. Біз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қайда тамақтанамыз?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3 –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әріп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7. Қазір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қандай сабақ? 4- әріп- 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8. «Хлеб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» сөзінің аудармасын тап. 1 -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әріп- </a:t>
            </a:r>
          </a:p>
          <a:p>
            <a:pPr marL="0" lv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9. «Январь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» сөзінің аудармасын тап.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5-әріп-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Сабақтың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тақырыбын, мақсатын хабарлау.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9930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Жауаптары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 (Көктем)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І (кірпі)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 (тақта)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(мамыр)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П- (піл)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(асхана)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А- (қазақ тілі)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Н- (нан)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А- (қаңтар)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5623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184</Words>
  <Application>Microsoft Office PowerPoint</Application>
  <PresentationFormat>Экран (4:3)</PresentationFormat>
  <Paragraphs>52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Сұрақтары </vt:lpstr>
      <vt:lpstr>Жауаптары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</cp:revision>
  <dcterms:created xsi:type="dcterms:W3CDTF">2023-10-18T13:28:05Z</dcterms:created>
  <dcterms:modified xsi:type="dcterms:W3CDTF">2023-10-18T13:40:36Z</dcterms:modified>
</cp:coreProperties>
</file>