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9" d="100"/>
          <a:sy n="39" d="100"/>
        </p:scale>
        <p:origin x="1914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76989-9BA2-55F0-FE34-F33A799EE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9A06F2-8905-3BCD-EF80-C992381CB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D7A6A-C048-F621-B03E-1122BE70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17897-22CE-D85D-C58E-63741AB1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0C0E7-E546-34D7-B822-C9413AE1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6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1950D-7B62-E166-F6F1-3178981A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FFF58-5166-F176-8181-3E7E78226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EC5E3-A7AF-6E00-DA69-300DBDF4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19EF4F-688A-AF69-495D-737A91A7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E4749-CDC8-D08E-7047-283E84DE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3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512868-FF19-E454-9D2D-92730C262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2F37A0-0D90-8ACA-6B96-D3C403290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096067-AE61-640D-74FF-776B46CC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4ADFA-6B71-528B-AA31-2C3EE2A0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D7C995-A2C2-8A1B-C18D-36187C6E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4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39559-D792-8C94-566A-D2A3543C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717FB-4009-7C4F-0448-43B529B49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BC0D5-83B2-6F84-5655-F2B9BAE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4402B-C18A-909F-C5CB-EB2E2109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1B4BB7-880E-D190-1539-F28FDA98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4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39245-7552-B3C7-2FA7-D07F497D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1D2B7-F9CB-62B0-24BB-A4C6A558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CDF42-7514-7E08-1AF4-0367DF6E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99538-6231-3E7C-5D43-81F09F84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CB1C07-00A3-847A-637B-010819BF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7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995FD-F9D9-4561-9A81-2F0958EE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C4B9F5-ED6B-E9A3-5AE4-C6B76631F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E2F9A0-BCD9-CFDE-D32E-97F8DA51D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4B34E6-8F6B-341E-84D5-F02E3DB7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47C2E1-5F87-CD1F-B8EF-BF95FEF1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3D9FC5-57BB-66CF-7F34-59128B84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1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6A133-81BB-643D-BAD5-2D0D6298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377C1-DBED-A171-6C76-6D206C9BE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74A4E7-BEFD-6899-66A4-C96799A5A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8E02B4-26F0-70B5-EA89-C1571F0CE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8F1888-BDAE-8146-0399-98939DCC9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0B30CB-B286-F9AD-D0BC-40A2F71E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D4FC37-DA1E-7C5A-1CB4-3435E5BD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34B040-3D06-F793-D5D8-B9B97CB0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0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BED24-23F0-F029-4757-7AFB4237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B7A022-9644-0546-077E-D8AB11D6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D29641-CA14-E7F4-F1DC-E2260946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E5FFCA-CDB5-9CB3-6A52-04697914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E5471B-4102-31AF-A886-E4D88E7F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6A612F-42C2-A797-D595-11FAA748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06E631-92F4-570D-9409-7D351C06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8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01367-48FC-671E-509F-27EA6AFE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CD77DD-1A20-4471-5130-A58060C8E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52B4F5-E954-7BEA-9ACD-0BA7A2D5E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01543-E811-FBAC-59EB-0E7E8DCB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D06DE8-8957-C030-530B-E0A1E0D2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85BC7-1EB9-30F2-A5C8-F59F837A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9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14FB8-0C38-8656-3044-31D183BE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8D588A-9EDD-E142-7A3C-594B3E190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B6D33-AE75-E91B-F58C-F5946FDFB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FDFEF3-2EB0-75A1-1064-2EC9D89E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635A27-5958-A659-AA0D-D8DA4B05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5FAAAC-D634-21B7-1B96-5E390715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0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5FE1D-2F9C-6E5E-469D-B7CD088D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00E629-7BCB-0AB2-DC14-FD641AFC0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E261D-23F4-BBBD-4EE3-6175354D3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DBE12-AADE-435D-9504-C1DA29CB21EB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B814E-D49F-80D5-ACC1-7FBCEEE0E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53E17-6FD2-0658-D4FC-B465F10A4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B6F2-50DC-46E0-8BFA-031A29CC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5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5D0BE29-C2F7-4668-577A-DBCD870BC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8349" y="-1984193"/>
            <a:ext cx="11221802" cy="112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18BB6A21-B31E-F2D5-9880-721CDE3BFCC0}"/>
              </a:ext>
            </a:extLst>
          </p:cNvPr>
          <p:cNvSpPr/>
          <p:nvPr/>
        </p:nvSpPr>
        <p:spPr>
          <a:xfrm rot="16200000">
            <a:off x="5481656" y="2391032"/>
            <a:ext cx="4571379" cy="2471349"/>
          </a:xfrm>
          <a:prstGeom prst="wedgeEllipseCallout">
            <a:avLst>
              <a:gd name="adj1" fmla="val -34889"/>
              <a:gd name="adj2" fmla="val 791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0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Түсінбедім</a:t>
            </a:r>
            <a:endParaRPr lang="ru-RU" sz="5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48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8C011E7-D7DF-DC3B-9754-82CDF0F0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225" y="-1711926"/>
            <a:ext cx="10979494" cy="109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7653FC5A-7066-2332-3A5B-619AC2EFAB6C}"/>
              </a:ext>
            </a:extLst>
          </p:cNvPr>
          <p:cNvSpPr/>
          <p:nvPr/>
        </p:nvSpPr>
        <p:spPr>
          <a:xfrm rot="16200000">
            <a:off x="5082747" y="1606377"/>
            <a:ext cx="5642920" cy="2794169"/>
          </a:xfrm>
          <a:prstGeom prst="wedgeEllipseCallout">
            <a:avLst>
              <a:gd name="adj1" fmla="val -24337"/>
              <a:gd name="adj2" fmla="val 837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Түсіндім</a:t>
            </a:r>
            <a:endParaRPr lang="ru-RU" sz="7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3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ED1B8F5-8DAD-199A-E644-D5A9E0EDD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9882EA36-11C8-0236-051A-80BE0CDA6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9944A401-F75D-1BC8-BE12-C90177ECA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2463" y="-1442137"/>
            <a:ext cx="9742273" cy="97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462A92FF-B9B1-7534-C432-22A27847C7F3}"/>
              </a:ext>
            </a:extLst>
          </p:cNvPr>
          <p:cNvSpPr/>
          <p:nvPr/>
        </p:nvSpPr>
        <p:spPr>
          <a:xfrm rot="16200000">
            <a:off x="4670853" y="2065637"/>
            <a:ext cx="5881817" cy="2421923"/>
          </a:xfrm>
          <a:prstGeom prst="wedgeEllipseCallout">
            <a:avLst>
              <a:gd name="adj1" fmla="val -35539"/>
              <a:gd name="adj2" fmla="val 1053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5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Сұрақтарым бар</a:t>
            </a:r>
            <a:endParaRPr lang="ru-RU" sz="55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69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EE2A171-463C-4244-B285-EB04C91B32D7}"/>
              </a:ext>
            </a:extLst>
          </p:cNvPr>
          <p:cNvGrpSpPr/>
          <p:nvPr/>
        </p:nvGrpSpPr>
        <p:grpSpPr>
          <a:xfrm>
            <a:off x="308545" y="-647097"/>
            <a:ext cx="11574910" cy="8152193"/>
            <a:chOff x="-2" y="-647096"/>
            <a:chExt cx="11574910" cy="8152193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4AD6BACB-7C37-AD8E-47EE-A570764E5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47096"/>
              <a:ext cx="3706027" cy="319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D6BACB-7C37-AD8E-47EE-A570764E5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025" y="-647096"/>
              <a:ext cx="3706027" cy="319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4AD6BACB-7C37-AD8E-47EE-A570764E5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4308361"/>
              <a:ext cx="3706027" cy="319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AD6BACB-7C37-AD8E-47EE-A570764E5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884710"/>
              <a:ext cx="3706027" cy="319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AD6BACB-7C37-AD8E-47EE-A570764E5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023" y="1992864"/>
              <a:ext cx="3706027" cy="319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AD6BACB-7C37-AD8E-47EE-A570764E5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025" y="4308360"/>
              <a:ext cx="3706027" cy="319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AD6BACB-7C37-AD8E-47EE-A570764E5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881" y="1992864"/>
              <a:ext cx="3706027" cy="319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AD6BACB-7C37-AD8E-47EE-A570764E5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881" y="-647096"/>
              <a:ext cx="3706027" cy="319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4AD6BACB-7C37-AD8E-47EE-A570764E5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881" y="4308360"/>
              <a:ext cx="3706027" cy="319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688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8C29AE-DBA9-BDDA-8F10-95195A1AF977}"/>
              </a:ext>
            </a:extLst>
          </p:cNvPr>
          <p:cNvGrpSpPr/>
          <p:nvPr/>
        </p:nvGrpSpPr>
        <p:grpSpPr>
          <a:xfrm>
            <a:off x="185027" y="-15447"/>
            <a:ext cx="11821945" cy="6873447"/>
            <a:chOff x="115068" y="194618"/>
            <a:chExt cx="11821945" cy="601053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EC7D429-F5E5-C58A-0DFC-F2A2E256C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087" y="3437235"/>
              <a:ext cx="2767913" cy="2767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707A5B-E9FC-697C-EEC2-1584DA515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86" y="3429000"/>
              <a:ext cx="2767913" cy="2767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886C15B5-C12F-F6C5-C320-FA9E49562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" y="520528"/>
              <a:ext cx="2767913" cy="2767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04B96E9-C8D1-7F6B-0A21-8CCF15C4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699" y="427852"/>
              <a:ext cx="2767913" cy="2767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C90B661-79E9-3044-477E-A9AC3D214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100" y="194618"/>
              <a:ext cx="2767913" cy="2767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524CB66-6443-9078-C370-C6BF45F3B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52" y="252280"/>
              <a:ext cx="2767913" cy="2767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80B3B55-23E2-2BDC-ACB8-AD48B7A8F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435" y="3288441"/>
              <a:ext cx="2767913" cy="2767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3FCEEE9-E157-F88C-D4FF-A3AAA48FD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1348" y="3288441"/>
              <a:ext cx="2767913" cy="2767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700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5C2AB94-F2BA-11E7-4C2B-5B8B46BFA8E9}"/>
              </a:ext>
            </a:extLst>
          </p:cNvPr>
          <p:cNvGrpSpPr/>
          <p:nvPr/>
        </p:nvGrpSpPr>
        <p:grpSpPr>
          <a:xfrm>
            <a:off x="2592118" y="-290384"/>
            <a:ext cx="2721205" cy="7438767"/>
            <a:chOff x="0" y="-376881"/>
            <a:chExt cx="2721205" cy="743876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B38F04D6-7F98-5677-6197-D15B34AED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542338" y="3798343"/>
              <a:ext cx="3805881" cy="272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D1AECA2-F54D-6175-7542-0B0412406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542338" y="165457"/>
              <a:ext cx="3805881" cy="2721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FAC1002-399D-E42A-91F8-580A08E493FF}"/>
              </a:ext>
            </a:extLst>
          </p:cNvPr>
          <p:cNvGrpSpPr/>
          <p:nvPr/>
        </p:nvGrpSpPr>
        <p:grpSpPr>
          <a:xfrm>
            <a:off x="3016373" y="-376881"/>
            <a:ext cx="9175627" cy="7525264"/>
            <a:chOff x="2667782" y="-376881"/>
            <a:chExt cx="8087951" cy="7525264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87052E69-C80C-35B6-A2C5-D5FD0A5FB271}"/>
                </a:ext>
              </a:extLst>
            </p:cNvPr>
            <p:cNvGrpSpPr/>
            <p:nvPr/>
          </p:nvGrpSpPr>
          <p:grpSpPr>
            <a:xfrm>
              <a:off x="5313323" y="-290385"/>
              <a:ext cx="2721205" cy="7438767"/>
              <a:chOff x="0" y="-376881"/>
              <a:chExt cx="2721205" cy="7438767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B9B3DDB4-A2B1-5102-6590-B43E2F34B1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542338" y="3798343"/>
                <a:ext cx="3805881" cy="2721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0204594E-E26C-E1B6-CB23-B3727F25D6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542338" y="165457"/>
                <a:ext cx="3805881" cy="2721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761A81B-DAD8-7F66-BC27-39760217A2CE}"/>
                </a:ext>
              </a:extLst>
            </p:cNvPr>
            <p:cNvGrpSpPr/>
            <p:nvPr/>
          </p:nvGrpSpPr>
          <p:grpSpPr>
            <a:xfrm>
              <a:off x="8034528" y="-376881"/>
              <a:ext cx="2721205" cy="7438767"/>
              <a:chOff x="0" y="-376881"/>
              <a:chExt cx="2721205" cy="7438767"/>
            </a:xfrm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2DBAD7D8-A285-AE5C-7A32-C8F08472E7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542338" y="3798343"/>
                <a:ext cx="3805881" cy="2721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9FAB0356-2D4F-D9E7-0183-7AB447FB79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542338" y="165457"/>
                <a:ext cx="3805881" cy="2721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3BEBD20-52D5-4DC5-BDD5-3C9A2C21EEF2}"/>
                </a:ext>
              </a:extLst>
            </p:cNvPr>
            <p:cNvGrpSpPr/>
            <p:nvPr/>
          </p:nvGrpSpPr>
          <p:grpSpPr>
            <a:xfrm>
              <a:off x="2667782" y="-290384"/>
              <a:ext cx="2721205" cy="7438767"/>
              <a:chOff x="0" y="-376881"/>
              <a:chExt cx="2721205" cy="7438767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D91FDF02-C0B9-F46F-EF43-F1D3BCCFF6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542338" y="3798343"/>
                <a:ext cx="3805881" cy="2721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BFFC2E14-3F17-EEB7-2821-E384958809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542338" y="165457"/>
                <a:ext cx="3805881" cy="2721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85CFCF04-2575-040E-A5A6-0FE3EC6D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" y="-290385"/>
            <a:ext cx="2767913" cy="37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C51F2D1-0495-87F9-DA53-A4F10BF1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" y="3457638"/>
            <a:ext cx="2767913" cy="369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99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cp:lastPrinted>2023-10-28T11:21:32Z</cp:lastPrinted>
  <dcterms:created xsi:type="dcterms:W3CDTF">2023-10-28T10:54:02Z</dcterms:created>
  <dcterms:modified xsi:type="dcterms:W3CDTF">2023-10-28T11:22:14Z</dcterms:modified>
</cp:coreProperties>
</file>