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6" r:id="rId3"/>
    <p:sldId id="275" r:id="rId4"/>
    <p:sldId id="274" r:id="rId5"/>
    <p:sldId id="273" r:id="rId6"/>
    <p:sldId id="272" r:id="rId7"/>
    <p:sldId id="271" r:id="rId8"/>
    <p:sldId id="270" r:id="rId9"/>
    <p:sldId id="268" r:id="rId10"/>
  </p:sldIdLst>
  <p:sldSz cx="7561263" cy="1080135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9754" autoAdjust="0"/>
  </p:normalViewPr>
  <p:slideViewPr>
    <p:cSldViewPr>
      <p:cViewPr>
        <p:scale>
          <a:sx n="70" d="100"/>
          <a:sy n="70" d="100"/>
        </p:scale>
        <p:origin x="-1512" y="-66"/>
      </p:cViewPr>
      <p:guideLst>
        <p:guide orient="horz" pos="3402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55420"/>
            <a:ext cx="6427074" cy="231528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120765"/>
            <a:ext cx="5292884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CD2C-0A8F-4293-AE6E-117AA554FAF7}" type="datetimeFigureOut">
              <a:rPr lang="ru-RU" smtClean="0"/>
              <a:pPr/>
              <a:t>25.01.2023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67C-45D1-4363-8B64-FF79873BD0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CD2C-0A8F-4293-AE6E-117AA554FAF7}" type="datetimeFigureOut">
              <a:rPr lang="ru-RU" smtClean="0"/>
              <a:pPr/>
              <a:t>25.01.2023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67C-45D1-4363-8B64-FF79873BD0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32556"/>
            <a:ext cx="1701284" cy="921615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432556"/>
            <a:ext cx="4977831" cy="92161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CD2C-0A8F-4293-AE6E-117AA554FAF7}" type="datetimeFigureOut">
              <a:rPr lang="ru-RU" smtClean="0"/>
              <a:pPr/>
              <a:t>25.01.2023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67C-45D1-4363-8B64-FF79873BD0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CD2C-0A8F-4293-AE6E-117AA554FAF7}" type="datetimeFigureOut">
              <a:rPr lang="ru-RU" smtClean="0"/>
              <a:pPr/>
              <a:t>25.01.2023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67C-45D1-4363-8B64-FF79873BD0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940868"/>
            <a:ext cx="6427074" cy="2145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78074"/>
            <a:ext cx="6427074" cy="23627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CD2C-0A8F-4293-AE6E-117AA554FAF7}" type="datetimeFigureOut">
              <a:rPr lang="ru-RU" smtClean="0"/>
              <a:pPr/>
              <a:t>25.01.2023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67C-45D1-4363-8B64-FF79873BD0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2520316"/>
            <a:ext cx="3339558" cy="7128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520316"/>
            <a:ext cx="3339558" cy="7128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CD2C-0A8F-4293-AE6E-117AA554FAF7}" type="datetimeFigureOut">
              <a:rPr lang="ru-RU" smtClean="0"/>
              <a:pPr/>
              <a:t>25.01.2023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67C-45D1-4363-8B64-FF79873BD0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17803"/>
            <a:ext cx="3340871" cy="1007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425428"/>
            <a:ext cx="3340871" cy="62232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417803"/>
            <a:ext cx="3342183" cy="1007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425428"/>
            <a:ext cx="3342183" cy="62232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CD2C-0A8F-4293-AE6E-117AA554FAF7}" type="datetimeFigureOut">
              <a:rPr lang="ru-RU" smtClean="0"/>
              <a:pPr/>
              <a:t>25.01.2023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67C-45D1-4363-8B64-FF79873BD0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CD2C-0A8F-4293-AE6E-117AA554FAF7}" type="datetimeFigureOut">
              <a:rPr lang="ru-RU" smtClean="0"/>
              <a:pPr/>
              <a:t>25.01.2023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67C-45D1-4363-8B64-FF79873BD0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CD2C-0A8F-4293-AE6E-117AA554FAF7}" type="datetimeFigureOut">
              <a:rPr lang="ru-RU" smtClean="0"/>
              <a:pPr/>
              <a:t>25.01.2023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67C-45D1-4363-8B64-FF79873BD0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30054"/>
            <a:ext cx="2487603" cy="18302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30055"/>
            <a:ext cx="4226956" cy="92186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60283"/>
            <a:ext cx="2487603" cy="7388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CD2C-0A8F-4293-AE6E-117AA554FAF7}" type="datetimeFigureOut">
              <a:rPr lang="ru-RU" smtClean="0"/>
              <a:pPr/>
              <a:t>25.01.2023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67C-45D1-4363-8B64-FF79873BD0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560945"/>
            <a:ext cx="4536758" cy="892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65121"/>
            <a:ext cx="4536758" cy="64808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453557"/>
            <a:ext cx="4536758" cy="12676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CD2C-0A8F-4293-AE6E-117AA554FAF7}" type="datetimeFigureOut">
              <a:rPr lang="ru-RU" smtClean="0"/>
              <a:pPr/>
              <a:t>25.01.2023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067C-45D1-4363-8B64-FF79873BD0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32555"/>
            <a:ext cx="6805137" cy="1800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520316"/>
            <a:ext cx="6805137" cy="71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10011252"/>
            <a:ext cx="1764295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8CD2C-0A8F-4293-AE6E-117AA554FAF7}" type="datetimeFigureOut">
              <a:rPr lang="ru-RU" smtClean="0"/>
              <a:pPr/>
              <a:t>25.01.2023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10011252"/>
            <a:ext cx="23944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10011252"/>
            <a:ext cx="1764295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0067C-45D1-4363-8B64-FF79873BD02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208731" y="185701"/>
            <a:ext cx="7145315" cy="10429948"/>
            <a:chOff x="208731" y="185701"/>
            <a:chExt cx="7145315" cy="10429948"/>
          </a:xfrm>
        </p:grpSpPr>
        <p:pic>
          <p:nvPicPr>
            <p:cNvPr id="8" name="Рисунок 7" descr="444.png"/>
            <p:cNvPicPr>
              <a:picLocks noChangeAspect="1"/>
            </p:cNvPicPr>
            <p:nvPr/>
          </p:nvPicPr>
          <p:blipFill>
            <a:blip r:embed="rId2"/>
            <a:srcRect t="11617" b="3887"/>
            <a:stretch>
              <a:fillRect/>
            </a:stretch>
          </p:blipFill>
          <p:spPr>
            <a:xfrm>
              <a:off x="280169" y="257139"/>
              <a:ext cx="6929486" cy="4643470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208731" y="185701"/>
              <a:ext cx="7143800" cy="4929222"/>
            </a:xfrm>
            <a:prstGeom prst="rect">
              <a:avLst/>
            </a:prstGeom>
            <a:noFill/>
            <a:ln w="57150">
              <a:solidFill>
                <a:srgbClr val="0066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08731" y="5686427"/>
              <a:ext cx="7143800" cy="4929222"/>
            </a:xfrm>
            <a:prstGeom prst="rect">
              <a:avLst/>
            </a:prstGeom>
            <a:noFill/>
            <a:ln w="57150">
              <a:solidFill>
                <a:srgbClr val="0066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" name="Рисунок 15" descr="444.png"/>
            <p:cNvPicPr>
              <a:picLocks noChangeAspect="1"/>
            </p:cNvPicPr>
            <p:nvPr/>
          </p:nvPicPr>
          <p:blipFill>
            <a:blip r:embed="rId2"/>
            <a:srcRect t="11617" b="3887"/>
            <a:stretch>
              <a:fillRect/>
            </a:stretch>
          </p:blipFill>
          <p:spPr>
            <a:xfrm>
              <a:off x="280169" y="5757865"/>
              <a:ext cx="6929486" cy="464347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80169" y="5114923"/>
              <a:ext cx="6398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Осыдан</a:t>
              </a:r>
              <a:r>
                <a:rPr lang="ru-RU" sz="1600" dirty="0" smtClean="0"/>
                <a:t> 8 </a:t>
              </a:r>
              <a:r>
                <a:rPr lang="ru-RU" sz="1600" dirty="0" smtClean="0"/>
                <a:t>шт</a:t>
              </a:r>
              <a:r>
                <a:rPr lang="ru-RU" sz="1600" dirty="0" smtClean="0"/>
                <a:t> </a:t>
              </a:r>
              <a:r>
                <a:rPr lang="ru-RU" sz="1600" dirty="0" smtClean="0"/>
                <a:t>ш</a:t>
              </a:r>
              <a:r>
                <a:rPr lang="kk-KZ" sz="1600" dirty="0" smtClean="0"/>
                <a:t>ығарасыз, көк рамкасымен қиясыз. Келесі беттегі карточкалармен беттестіріп ламинаттайсыз. </a:t>
              </a:r>
              <a:endParaRPr lang="ru-RU" sz="1600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5709457" y="5400675"/>
              <a:ext cx="1644589" cy="338554"/>
              <a:chOff x="8328118" y="7013977"/>
              <a:chExt cx="1644589" cy="338554"/>
            </a:xfrm>
          </p:grpSpPr>
          <p:pic>
            <p:nvPicPr>
              <p:cNvPr id="13" name="Рисунок 12" descr="ИНСТАГРАММ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328118" y="7066779"/>
                <a:ext cx="215829" cy="214314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8462614" y="7013977"/>
                <a:ext cx="15100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didaktika_lazzat</a:t>
                </a:r>
                <a:endParaRPr lang="ru-RU" sz="1600" dirty="0"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8731" y="185701"/>
            <a:ext cx="7143800" cy="4929222"/>
          </a:xfrm>
          <a:prstGeom prst="rect">
            <a:avLst/>
          </a:prstGeom>
          <a:noFill/>
          <a:ln w="57150">
            <a:solidFill>
              <a:srgbClr val="00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8731" y="5686427"/>
            <a:ext cx="7143800" cy="4929222"/>
          </a:xfrm>
          <a:prstGeom prst="rect">
            <a:avLst/>
          </a:prstGeom>
          <a:noFill/>
          <a:ln w="57150">
            <a:solidFill>
              <a:srgbClr val="00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https://cdn2.static1-sima-land.com/items/1577634/0/700-nw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60" t="14073" r="7986" b="18811"/>
          <a:stretch>
            <a:fillRect/>
          </a:stretch>
        </p:blipFill>
        <p:spPr bwMode="auto">
          <a:xfrm>
            <a:off x="5280829" y="3114659"/>
            <a:ext cx="1153378" cy="928694"/>
          </a:xfrm>
          <a:prstGeom prst="rect">
            <a:avLst/>
          </a:prstGeom>
          <a:noFill/>
        </p:spPr>
      </p:pic>
      <p:pic>
        <p:nvPicPr>
          <p:cNvPr id="7" name="Picture 4" descr="https://images.tomas.kz/i3/firms/111/5287/5287965/kese-suvenirnoe-20-sm-temno-korichnevyy_852518a334ac88a_1024x3000.webp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427" y="2614593"/>
            <a:ext cx="2428892" cy="1658005"/>
          </a:xfrm>
          <a:prstGeom prst="rect">
            <a:avLst/>
          </a:prstGeom>
          <a:noFill/>
        </p:spPr>
      </p:pic>
      <p:pic>
        <p:nvPicPr>
          <p:cNvPr id="9" name="Рисунок 8" descr="Казахские_национальные_головные_уборы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5" t="8993" r="61337" b="45794"/>
          <a:stretch>
            <a:fillRect/>
          </a:stretch>
        </p:blipFill>
        <p:spPr>
          <a:xfrm>
            <a:off x="994549" y="8043881"/>
            <a:ext cx="1641413" cy="1907588"/>
          </a:xfrm>
          <a:prstGeom prst="rect">
            <a:avLst/>
          </a:prstGeom>
        </p:spPr>
      </p:pic>
      <p:pic>
        <p:nvPicPr>
          <p:cNvPr id="10" name="Picture 8" descr="https://uvelir.info/ckfinder/userfiles/images/378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9391" y="8401071"/>
            <a:ext cx="1357322" cy="1429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8731" y="185701"/>
            <a:ext cx="7143800" cy="4929222"/>
          </a:xfrm>
          <a:prstGeom prst="rect">
            <a:avLst/>
          </a:prstGeom>
          <a:noFill/>
          <a:ln w="57150">
            <a:solidFill>
              <a:srgbClr val="00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8731" y="5686427"/>
            <a:ext cx="7143800" cy="4929222"/>
          </a:xfrm>
          <a:prstGeom prst="rect">
            <a:avLst/>
          </a:prstGeom>
          <a:noFill/>
          <a:ln w="57150">
            <a:solidFill>
              <a:srgbClr val="00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https://sun9-36.userapi.com/impg/A_GqfaQkqBNBw3xooXSSMMvqojiLiBx71AuMPA/-tPYg5fTg1Y.jpg?size=517x604&amp;quality=96&amp;sign=b2282c0a87e6b63de2e4d70bdcac8017&amp;type=alb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4549" y="2543155"/>
            <a:ext cx="1714512" cy="2003243"/>
          </a:xfrm>
          <a:prstGeom prst="rect">
            <a:avLst/>
          </a:prstGeom>
          <a:noFill/>
        </p:spPr>
      </p:pic>
      <p:pic>
        <p:nvPicPr>
          <p:cNvPr id="7" name="Picture 9" descr="https://i.pinimg.com/736x/45/84/b3/4584b330574ea8cad3b75209d93e749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95077" y="2686031"/>
            <a:ext cx="1785950" cy="178595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4">
            <a:clrChange>
              <a:clrFrom>
                <a:srgbClr val="CCFF66"/>
              </a:clrFrom>
              <a:clrTo>
                <a:srgbClr val="CCFF66">
                  <a:alpha val="0"/>
                </a:srgbClr>
              </a:clrTo>
            </a:clrChange>
          </a:blip>
          <a:srcRect l="12926" t="10055" r="74542" b="58137"/>
          <a:stretch>
            <a:fillRect/>
          </a:stretch>
        </p:blipFill>
        <p:spPr bwMode="auto">
          <a:xfrm>
            <a:off x="5280829" y="8186757"/>
            <a:ext cx="10715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s://thumbs.dreamstime.com/b/torsyk-vessel-made-skin-storing-kumys-drink-horse-s-milk-national-kazakh-cuisine-7993516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0301" y="8008162"/>
            <a:ext cx="1357322" cy="2035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8731" y="185701"/>
            <a:ext cx="7143800" cy="4929222"/>
          </a:xfrm>
          <a:prstGeom prst="rect">
            <a:avLst/>
          </a:prstGeom>
          <a:noFill/>
          <a:ln w="57150">
            <a:solidFill>
              <a:srgbClr val="00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8731" y="5686427"/>
            <a:ext cx="7143800" cy="4929222"/>
          </a:xfrm>
          <a:prstGeom prst="rect">
            <a:avLst/>
          </a:prstGeom>
          <a:noFill/>
          <a:ln w="57150">
            <a:solidFill>
              <a:srgbClr val="00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4" descr="https://images.satu.kz/131513893_w640_h640_besiki-besi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797" y="2614593"/>
            <a:ext cx="2296890" cy="1715413"/>
          </a:xfrm>
          <a:prstGeom prst="rect">
            <a:avLst/>
          </a:prstGeom>
          <a:noFill/>
        </p:spPr>
      </p:pic>
      <p:pic>
        <p:nvPicPr>
          <p:cNvPr id="7" name="Рисунок 6" descr="4c4a9b6ed50d9e86c9ab08deee75bfe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3706" y="2762535"/>
            <a:ext cx="928694" cy="1495132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1794" t="27068" r="31371" b="32231"/>
          <a:stretch>
            <a:fillRect/>
          </a:stretch>
        </p:blipFill>
        <p:spPr bwMode="auto">
          <a:xfrm rot="646949">
            <a:off x="909544" y="8509726"/>
            <a:ext cx="1995925" cy="1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https://black.kz/wp-content/uploads/2019/09/2-3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314" r="4513" b="20981"/>
          <a:stretch>
            <a:fillRect/>
          </a:stretch>
        </p:blipFill>
        <p:spPr bwMode="auto">
          <a:xfrm rot="20344070">
            <a:off x="4936218" y="8646905"/>
            <a:ext cx="1928826" cy="826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8731" y="185701"/>
            <a:ext cx="7143800" cy="4929222"/>
          </a:xfrm>
          <a:prstGeom prst="rect">
            <a:avLst/>
          </a:prstGeom>
          <a:noFill/>
          <a:ln w="57150">
            <a:solidFill>
              <a:srgbClr val="00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8731" y="5686427"/>
            <a:ext cx="7143800" cy="4929222"/>
          </a:xfrm>
          <a:prstGeom prst="rect">
            <a:avLst/>
          </a:prstGeom>
          <a:noFill/>
          <a:ln w="57150">
            <a:solidFill>
              <a:srgbClr val="00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сундук.png"/>
          <p:cNvPicPr>
            <a:picLocks noChangeAspect="1"/>
          </p:cNvPicPr>
          <p:nvPr/>
        </p:nvPicPr>
        <p:blipFill>
          <a:blip r:embed="rId2">
            <a:lum bright="10000"/>
          </a:blip>
          <a:srcRect t="10620" b="9213"/>
          <a:stretch>
            <a:fillRect/>
          </a:stretch>
        </p:blipFill>
        <p:spPr>
          <a:xfrm>
            <a:off x="985269" y="2757469"/>
            <a:ext cx="1866667" cy="1500198"/>
          </a:xfrm>
          <a:prstGeom prst="rect">
            <a:avLst/>
          </a:prstGeom>
        </p:spPr>
      </p:pic>
      <p:pic>
        <p:nvPicPr>
          <p:cNvPr id="7" name="Picture 6" descr="https://kzref.org/a-sh-i--saba--edistemelik-talilau/7179_html_m189d316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9391" y="3040299"/>
            <a:ext cx="1357322" cy="1217368"/>
          </a:xfrm>
          <a:prstGeom prst="rect">
            <a:avLst/>
          </a:prstGeom>
          <a:noFill/>
        </p:spPr>
      </p:pic>
      <p:pic>
        <p:nvPicPr>
          <p:cNvPr id="9" name="Picture 2" descr="http://vashaktiv.ru/uploads/posts/2009-09/1252051628_10064.jpg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/>
          <a:stretch>
            <a:fillRect/>
          </a:stretch>
        </p:blipFill>
        <p:spPr bwMode="auto">
          <a:xfrm>
            <a:off x="914893" y="8409169"/>
            <a:ext cx="2079920" cy="1228508"/>
          </a:xfrm>
          <a:prstGeom prst="rect">
            <a:avLst/>
          </a:prstGeom>
          <a:noFill/>
        </p:spPr>
      </p:pic>
      <p:pic>
        <p:nvPicPr>
          <p:cNvPr id="10" name="Рисунок 9" descr="802016.jpeg"/>
          <p:cNvPicPr>
            <a:picLocks noChangeAspect="1"/>
          </p:cNvPicPr>
          <p:nvPr/>
        </p:nvPicPr>
        <p:blipFill>
          <a:blip r:embed="rId5">
            <a:clrChange>
              <a:clrFrom>
                <a:srgbClr val="F9F4DE"/>
              </a:clrFrom>
              <a:clrTo>
                <a:srgbClr val="F9F4D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0829" y="8401071"/>
            <a:ext cx="1365540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8731" y="185701"/>
            <a:ext cx="7143800" cy="4929222"/>
          </a:xfrm>
          <a:prstGeom prst="rect">
            <a:avLst/>
          </a:prstGeom>
          <a:noFill/>
          <a:ln w="57150">
            <a:solidFill>
              <a:srgbClr val="00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8731" y="5686427"/>
            <a:ext cx="7143800" cy="4929222"/>
          </a:xfrm>
          <a:prstGeom prst="rect">
            <a:avLst/>
          </a:prstGeom>
          <a:noFill/>
          <a:ln w="57150">
            <a:solidFill>
              <a:srgbClr val="00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 descr="5.pn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208863" y="2686031"/>
            <a:ext cx="1643074" cy="174153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5209391" y="3043221"/>
            <a:ext cx="1357322" cy="1047666"/>
            <a:chOff x="5267695" y="8493000"/>
            <a:chExt cx="1660922" cy="1333418"/>
          </a:xfrm>
        </p:grpSpPr>
        <p:pic>
          <p:nvPicPr>
            <p:cNvPr id="9" name="Рисунок 8" descr="асық.png"/>
            <p:cNvPicPr>
              <a:picLocks noChangeAspect="1"/>
            </p:cNvPicPr>
            <p:nvPr/>
          </p:nvPicPr>
          <p:blipFill>
            <a:blip r:embed="rId3" cstate="print"/>
            <a:srcRect l="14370" t="10620" r="18121" b="10620"/>
            <a:stretch>
              <a:fillRect/>
            </a:stretch>
          </p:blipFill>
          <p:spPr>
            <a:xfrm rot="18987539">
              <a:off x="5267695" y="8493000"/>
              <a:ext cx="841845" cy="9202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 descr="асық.png"/>
            <p:cNvPicPr>
              <a:picLocks noChangeAspect="1"/>
            </p:cNvPicPr>
            <p:nvPr/>
          </p:nvPicPr>
          <p:blipFill>
            <a:blip r:embed="rId4" cstate="print"/>
            <a:srcRect l="14370" t="10620" r="18121" b="10620"/>
            <a:stretch>
              <a:fillRect/>
            </a:stretch>
          </p:blipFill>
          <p:spPr>
            <a:xfrm rot="5400000">
              <a:off x="6034992" y="8932792"/>
              <a:ext cx="853842" cy="9334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1" name="Рисунок 10" descr="уеы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7425" y="8186757"/>
            <a:ext cx="1571636" cy="1571636"/>
          </a:xfrm>
          <a:prstGeom prst="rect">
            <a:avLst/>
          </a:prstGeom>
        </p:spPr>
      </p:pic>
      <p:pic>
        <p:nvPicPr>
          <p:cNvPr id="12" name="Рисунок 11" descr="апрп.png"/>
          <p:cNvPicPr>
            <a:picLocks noChangeAspect="1"/>
          </p:cNvPicPr>
          <p:nvPr/>
        </p:nvPicPr>
        <p:blipFill>
          <a:blip r:embed="rId6" cstate="print"/>
          <a:srcRect l="23546" t="4823" r="20712" b="10470"/>
          <a:stretch>
            <a:fillRect/>
          </a:stretch>
        </p:blipFill>
        <p:spPr>
          <a:xfrm>
            <a:off x="5209390" y="8401071"/>
            <a:ext cx="1285885" cy="13076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8731" y="185701"/>
            <a:ext cx="7143800" cy="4929222"/>
          </a:xfrm>
          <a:prstGeom prst="rect">
            <a:avLst/>
          </a:prstGeom>
          <a:noFill/>
          <a:ln w="57150">
            <a:solidFill>
              <a:srgbClr val="00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8731" y="5686427"/>
            <a:ext cx="7143800" cy="4929222"/>
          </a:xfrm>
          <a:prstGeom prst="rect">
            <a:avLst/>
          </a:prstGeom>
          <a:noFill/>
          <a:ln w="57150">
            <a:solidFill>
              <a:srgbClr val="00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https://illustrators.ru/uploads/illustration/image/1343710/%D0%9A%D0%B0%D0%B7%D0%B0%D1%85%D1%81%D0%BA%D0%B8%D0%B5_%D0%BD%D0%B0%D1%86%D0%B8%D0%BE%D0%BD%D0%B0%D0%BB%D1%8C%D0%BD%D1%8B%D0%B5_%D0%B3%D0%BE%D0%BB%D0%BE%D0%B2%D0%BD%D1%8B%D0%B5_%D1%83%D0%B1%D0%BE%D1%80%D1%8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t="64551" r="59213" b="7546"/>
          <a:stretch>
            <a:fillRect/>
          </a:stretch>
        </p:blipFill>
        <p:spPr bwMode="auto">
          <a:xfrm>
            <a:off x="923111" y="2971783"/>
            <a:ext cx="1785950" cy="109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Сазсырнай с чехлом (id 54429207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0829" y="3018373"/>
            <a:ext cx="1357322" cy="1239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ертоқым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851673" y="8115319"/>
            <a:ext cx="2357454" cy="1768091"/>
          </a:xfrm>
          <a:prstGeom prst="rect">
            <a:avLst/>
          </a:prstGeom>
        </p:spPr>
      </p:pic>
      <p:pic>
        <p:nvPicPr>
          <p:cNvPr id="10" name="Рисунок 9" descr="варпк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267" y="8419255"/>
            <a:ext cx="1143008" cy="126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8731" y="185701"/>
            <a:ext cx="7143800" cy="4929222"/>
          </a:xfrm>
          <a:prstGeom prst="rect">
            <a:avLst/>
          </a:prstGeom>
          <a:noFill/>
          <a:ln w="57150">
            <a:solidFill>
              <a:srgbClr val="00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8731" y="5686427"/>
            <a:ext cx="7143800" cy="4929222"/>
          </a:xfrm>
          <a:prstGeom prst="rect">
            <a:avLst/>
          </a:prstGeom>
          <a:noFill/>
          <a:ln w="57150">
            <a:solidFill>
              <a:srgbClr val="00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http://isa.nis.edu.kz/sup/images/mugs/s-l10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9E7E8"/>
              </a:clrFrom>
              <a:clrTo>
                <a:srgbClr val="E9E7E8">
                  <a:alpha val="0"/>
                </a:srgbClr>
              </a:clrTo>
            </a:clrChange>
            <a:lum/>
          </a:blip>
          <a:srcRect t="24275" b="10992"/>
          <a:stretch>
            <a:fillRect/>
          </a:stretch>
        </p:blipFill>
        <p:spPr bwMode="auto">
          <a:xfrm rot="6889199">
            <a:off x="4787963" y="3003175"/>
            <a:ext cx="2216657" cy="896815"/>
          </a:xfrm>
          <a:prstGeom prst="rect">
            <a:avLst/>
          </a:prstGeom>
          <a:noFill/>
        </p:spPr>
      </p:pic>
      <p:pic>
        <p:nvPicPr>
          <p:cNvPr id="7" name="Picture 2" descr="https://pp.userapi.com/c624717/v624717625/2f174/DC1Yn89R_h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 rot="16397870">
            <a:off x="1021986" y="2547063"/>
            <a:ext cx="1612246" cy="1983292"/>
          </a:xfrm>
          <a:prstGeom prst="rect">
            <a:avLst/>
          </a:prstGeom>
          <a:noFill/>
        </p:spPr>
      </p:pic>
      <p:pic>
        <p:nvPicPr>
          <p:cNvPr id="9" name="Рисунок 8" descr="3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1349549" y="8115319"/>
            <a:ext cx="1145198" cy="1656187"/>
          </a:xfrm>
          <a:prstGeom prst="rect">
            <a:avLst/>
          </a:prstGeom>
        </p:spPr>
      </p:pic>
      <p:pic>
        <p:nvPicPr>
          <p:cNvPr id="10" name="Рисунок 9" descr="равпепо.png"/>
          <p:cNvPicPr>
            <a:picLocks noChangeAspect="1"/>
          </p:cNvPicPr>
          <p:nvPr/>
        </p:nvPicPr>
        <p:blipFill>
          <a:blip r:embed="rId5">
            <a:lum contrast="10000"/>
          </a:blip>
          <a:stretch>
            <a:fillRect/>
          </a:stretch>
        </p:blipFill>
        <p:spPr>
          <a:xfrm rot="20738451">
            <a:off x="5194934" y="8820851"/>
            <a:ext cx="1265455" cy="618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8731" y="185701"/>
            <a:ext cx="7143800" cy="4929222"/>
          </a:xfrm>
          <a:prstGeom prst="rect">
            <a:avLst/>
          </a:prstGeom>
          <a:noFill/>
          <a:ln w="57150">
            <a:solidFill>
              <a:srgbClr val="00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8731" y="5686427"/>
            <a:ext cx="7143800" cy="4929222"/>
          </a:xfrm>
          <a:prstGeom prst="rect">
            <a:avLst/>
          </a:prstGeom>
          <a:noFill/>
          <a:ln w="57150">
            <a:solidFill>
              <a:srgbClr val="0066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54" t="20424" r="37844" b="36655"/>
          <a:stretch>
            <a:fillRect/>
          </a:stretch>
        </p:blipFill>
        <p:spPr bwMode="auto">
          <a:xfrm>
            <a:off x="983464" y="2614593"/>
            <a:ext cx="193991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1.pn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rcRect t="60232"/>
          <a:stretch>
            <a:fillRect/>
          </a:stretch>
        </p:blipFill>
        <p:spPr>
          <a:xfrm>
            <a:off x="5137953" y="3186097"/>
            <a:ext cx="1629076" cy="857256"/>
          </a:xfrm>
          <a:prstGeom prst="rect">
            <a:avLst/>
          </a:prstGeom>
        </p:spPr>
      </p:pic>
      <p:pic>
        <p:nvPicPr>
          <p:cNvPr id="19" name="Рисунок 18" descr="4.pn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tretch>
            <a:fillRect/>
          </a:stretch>
        </p:blipFill>
        <p:spPr>
          <a:xfrm>
            <a:off x="1351738" y="8115319"/>
            <a:ext cx="1285885" cy="1725658"/>
          </a:xfrm>
          <a:prstGeom prst="rect">
            <a:avLst/>
          </a:prstGeom>
        </p:spPr>
      </p:pic>
      <p:pic>
        <p:nvPicPr>
          <p:cNvPr id="20" name="Рисунок 19" descr="1.pn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rcRect b="39768"/>
          <a:stretch>
            <a:fillRect/>
          </a:stretch>
        </p:blipFill>
        <p:spPr>
          <a:xfrm>
            <a:off x="5132593" y="8472509"/>
            <a:ext cx="1434120" cy="11430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17</Words>
  <Application>Microsoft Office PowerPoint</Application>
  <PresentationFormat>Произвольный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54</cp:revision>
  <dcterms:created xsi:type="dcterms:W3CDTF">2023-01-24T15:58:43Z</dcterms:created>
  <dcterms:modified xsi:type="dcterms:W3CDTF">2023-01-24T19:03:09Z</dcterms:modified>
</cp:coreProperties>
</file>