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B61A4"/>
    <a:srgbClr val="366797"/>
    <a:srgbClr val="FF0066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88420" autoAdjust="0"/>
  </p:normalViewPr>
  <p:slideViewPr>
    <p:cSldViewPr snapToGrid="0" showGuides="1">
      <p:cViewPr varScale="1">
        <p:scale>
          <a:sx n="64" d="100"/>
          <a:sy n="64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B3D8-AC12-4E73-A75E-E52A26B474A4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71F05-0490-482D-B1B7-C662037F3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46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71F05-0490-482D-B1B7-C662037F3B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855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71F05-0490-482D-B1B7-C662037F3B6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7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8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1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45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51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86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90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27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9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34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1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727B-82E2-492E-AFD2-1B3162300F4A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y Again Button"/>
          <p:cNvSpPr/>
          <p:nvPr/>
        </p:nvSpPr>
        <p:spPr>
          <a:xfrm>
            <a:off x="10219334" y="6129000"/>
            <a:ext cx="1800000" cy="54000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</a:t>
            </a:r>
            <a:endParaRPr lang="en-GB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X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" name="X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X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X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X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X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X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X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X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5" name="O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Text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Text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7" name="Text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8" name="Text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Text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Text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1" name="Text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en-GB" sz="8800" dirty="0">
                <a:solidFill>
                  <a:schemeClr val="tx1"/>
                </a:solidFill>
                <a:latin typeface="KZ Andantino script" panose="02000400000000000000" pitchFamily="2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0383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y Again Button"/>
          <p:cNvSpPr/>
          <p:nvPr/>
        </p:nvSpPr>
        <p:spPr>
          <a:xfrm>
            <a:off x="10219334" y="6129000"/>
            <a:ext cx="1800000" cy="54000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</a:t>
            </a:r>
            <a:endParaRPr lang="en-GB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X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" name="X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X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X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X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X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X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X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X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5" name="O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4" name="Text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5" name="Text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6" name="Text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Text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8" name="Text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9" name="Text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0" name="Text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1" name="Text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kk-KZ" sz="6000" dirty="0">
                <a:solidFill>
                  <a:schemeClr val="tx1"/>
                </a:solidFill>
                <a:latin typeface="KZ Andantino script" panose="02000400000000000000" pitchFamily="2" charset="0"/>
                <a:cs typeface="Times New Roman" panose="02020603050405020304" pitchFamily="18" charset="0"/>
              </a:rPr>
              <a:t>Сұрақ </a:t>
            </a:r>
            <a:endParaRPr lang="en-GB" sz="6000" dirty="0">
              <a:solidFill>
                <a:schemeClr val="tx1"/>
              </a:solidFill>
              <a:latin typeface="KZ Andantino script" panose="020004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37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60</Words>
  <Application>Microsoft Office PowerPoint</Application>
  <PresentationFormat>Широкоэкранный</PresentationFormat>
  <Paragraphs>58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KZ Andantino script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Крестики-нолики</dc:title>
  <dc:creator>tekhnologic</dc:creator>
  <cp:lastModifiedBy>Админ</cp:lastModifiedBy>
  <cp:revision>16</cp:revision>
  <dcterms:created xsi:type="dcterms:W3CDTF">2016-12-17T23:53:13Z</dcterms:created>
  <dcterms:modified xsi:type="dcterms:W3CDTF">2024-01-10T16:13:41Z</dcterms:modified>
</cp:coreProperties>
</file>