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61" r:id="rId3"/>
    <p:sldId id="258" r:id="rId4"/>
    <p:sldId id="263" r:id="rId5"/>
    <p:sldId id="256" r:id="rId6"/>
    <p:sldId id="257" r:id="rId7"/>
    <p:sldId id="259" r:id="rId8"/>
    <p:sldId id="262" r:id="rId9"/>
  </p:sldIdLst>
  <p:sldSz cx="9144000" cy="6858000" type="screen4x3"/>
  <p:notesSz cx="2987675" cy="48164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AC3"/>
    <a:srgbClr val="CC3399"/>
    <a:srgbClr val="EF259D"/>
    <a:srgbClr val="82799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294659" cy="241660"/>
          </a:xfrm>
          <a:prstGeom prst="rect">
            <a:avLst/>
          </a:prstGeom>
        </p:spPr>
        <p:txBody>
          <a:bodyPr vert="horz" lIns="44588" tIns="22294" rIns="44588" bIns="22294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692325" y="0"/>
            <a:ext cx="1294659" cy="241660"/>
          </a:xfrm>
          <a:prstGeom prst="rect">
            <a:avLst/>
          </a:prstGeom>
        </p:spPr>
        <p:txBody>
          <a:bodyPr vert="horz" lIns="44588" tIns="22294" rIns="44588" bIns="22294" rtlCol="0"/>
          <a:lstStyle>
            <a:lvl1pPr algn="r">
              <a:defRPr sz="600"/>
            </a:lvl1pPr>
          </a:lstStyle>
          <a:p>
            <a:fld id="{13FCCC33-4C1B-4A37-88F6-1FE1A9CE9481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01663"/>
            <a:ext cx="2165350" cy="162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4588" tIns="22294" rIns="44588" bIns="2229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98768" y="2317929"/>
            <a:ext cx="2390140" cy="1896487"/>
          </a:xfrm>
          <a:prstGeom prst="rect">
            <a:avLst/>
          </a:prstGeom>
        </p:spPr>
        <p:txBody>
          <a:bodyPr vert="horz" lIns="44588" tIns="22294" rIns="44588" bIns="2229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574816"/>
            <a:ext cx="1294659" cy="241660"/>
          </a:xfrm>
          <a:prstGeom prst="rect">
            <a:avLst/>
          </a:prstGeom>
        </p:spPr>
        <p:txBody>
          <a:bodyPr vert="horz" lIns="44588" tIns="22294" rIns="44588" bIns="22294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692325" y="4574816"/>
            <a:ext cx="1294659" cy="241660"/>
          </a:xfrm>
          <a:prstGeom prst="rect">
            <a:avLst/>
          </a:prstGeom>
        </p:spPr>
        <p:txBody>
          <a:bodyPr vert="horz" lIns="44588" tIns="22294" rIns="44588" bIns="22294" rtlCol="0" anchor="b"/>
          <a:lstStyle>
            <a:lvl1pPr algn="r">
              <a:defRPr sz="600"/>
            </a:lvl1pPr>
          </a:lstStyle>
          <a:p>
            <a:fld id="{1481E943-0413-40B8-A727-67649AF96D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161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6861"/>
            <a:ext cx="9144000" cy="659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6119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6861"/>
            <a:ext cx="9144000" cy="669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2835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6861"/>
            <a:ext cx="9144000" cy="669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8718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0985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7555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6338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128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5428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2604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</cp:lastModifiedBy>
  <cp:revision>316</cp:revision>
  <cp:lastPrinted>2022-11-19T09:49:55Z</cp:lastPrinted>
  <dcterms:created xsi:type="dcterms:W3CDTF">2021-04-14T03:10:58Z</dcterms:created>
  <dcterms:modified xsi:type="dcterms:W3CDTF">2022-11-25T23:49:05Z</dcterms:modified>
</cp:coreProperties>
</file>