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76" r:id="rId6"/>
    <p:sldId id="277" r:id="rId7"/>
    <p:sldId id="278" r:id="rId8"/>
    <p:sldId id="279" r:id="rId9"/>
    <p:sldId id="272" r:id="rId10"/>
    <p:sldId id="273" r:id="rId11"/>
    <p:sldId id="274" r:id="rId12"/>
    <p:sldId id="275" r:id="rId13"/>
  </p:sldIdLst>
  <p:sldSz cx="10801350" cy="7561263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D19EF8"/>
    <a:srgbClr val="DEC8EE"/>
    <a:srgbClr val="D1B2E8"/>
    <a:srgbClr val="FFD653"/>
    <a:srgbClr val="FFFFFF"/>
    <a:srgbClr val="00EA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260" y="-558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B498-F685-4093-8A99-802A88B01CE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8962-3341-442E-8656-EB04ADCC8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660" y="0"/>
            <a:ext cx="10742031" cy="7561263"/>
            <a:chOff x="257139" y="0"/>
            <a:chExt cx="10742031" cy="7561263"/>
          </a:xfrm>
        </p:grpSpPr>
        <p:pic>
          <p:nvPicPr>
            <p:cNvPr id="4" name="Рисунок 3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257139" y="0"/>
              <a:ext cx="5384181" cy="7561263"/>
            </a:xfrm>
            <a:prstGeom prst="rect">
              <a:avLst/>
            </a:prstGeom>
          </p:spPr>
        </p:pic>
        <p:pic>
          <p:nvPicPr>
            <p:cNvPr id="5" name="Рисунок 4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5614989" y="0"/>
              <a:ext cx="5384181" cy="7561263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614461" y="780235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9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3749" y="0"/>
            <a:ext cx="1854257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-</a:t>
            </a:r>
            <a:endParaRPr lang="ru-RU" sz="344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164289" y="-291335"/>
            <a:ext cx="10472773" cy="7676794"/>
            <a:chOff x="328577" y="-115531"/>
            <a:chExt cx="10472773" cy="7676794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28577" y="-115531"/>
              <a:ext cx="5096256" cy="7676794"/>
              <a:chOff x="3419078" y="-222659"/>
              <a:chExt cx="5096256" cy="7676794"/>
            </a:xfrm>
          </p:grpSpPr>
          <p:grpSp>
            <p:nvGrpSpPr>
              <p:cNvPr id="4" name="Группа 22"/>
              <p:cNvGrpSpPr/>
              <p:nvPr/>
            </p:nvGrpSpPr>
            <p:grpSpPr>
              <a:xfrm>
                <a:off x="3419078" y="291335"/>
                <a:ext cx="5096256" cy="7162800"/>
                <a:chOff x="3419078" y="291335"/>
                <a:chExt cx="5096256" cy="7162800"/>
              </a:xfrm>
            </p:grpSpPr>
            <p:grpSp>
              <p:nvGrpSpPr>
                <p:cNvPr id="5" name="Группа 12"/>
                <p:cNvGrpSpPr/>
                <p:nvPr/>
              </p:nvGrpSpPr>
              <p:grpSpPr>
                <a:xfrm>
                  <a:off x="3419078" y="291335"/>
                  <a:ext cx="5096256" cy="7162800"/>
                  <a:chOff x="5490780" y="189732"/>
                  <a:chExt cx="5096256" cy="7162800"/>
                </a:xfrm>
              </p:grpSpPr>
              <p:pic>
                <p:nvPicPr>
                  <p:cNvPr id="8" name="Рисунок 7" descr="2525252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490780" y="189732"/>
                    <a:ext cx="5096256" cy="71628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9501" y="2107392"/>
                    <a:ext cx="2195884" cy="20673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sp>
              <p:nvSpPr>
                <p:cNvPr id="19" name="Овал 18"/>
                <p:cNvSpPr/>
                <p:nvPr/>
              </p:nvSpPr>
              <p:spPr>
                <a:xfrm>
                  <a:off x="3686163" y="708797"/>
                  <a:ext cx="4572032" cy="4572000"/>
                </a:xfrm>
                <a:prstGeom prst="ellipse">
                  <a:avLst/>
                </a:prstGeom>
                <a:solidFill>
                  <a:srgbClr val="FFFFFF"/>
                </a:solidFill>
                <a:ln w="76200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114300">
                    <a:srgbClr val="FFD653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154870" y="-222659"/>
                <a:ext cx="3448381" cy="53860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4400" b="1" cap="none" spc="0" dirty="0" smtClean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м</a:t>
                </a:r>
                <a:endParaRPr lang="ru-RU" sz="34400" b="1" cap="none" spc="0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7838" y="4602197"/>
                <a:ext cx="2206155" cy="217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</p:grpSp>
        <p:pic>
          <p:nvPicPr>
            <p:cNvPr id="25" name="Рисунок 24" descr="11111111111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3324" y="392959"/>
              <a:ext cx="5108026" cy="7168304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3749" y="4637887"/>
            <a:ext cx="2206155" cy="217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6757997" y="-362773"/>
            <a:ext cx="263886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а</a:t>
            </a:r>
            <a:endParaRPr lang="ru-RU" sz="3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164289" y="-291335"/>
            <a:ext cx="10472773" cy="7676794"/>
            <a:chOff x="328577" y="-115531"/>
            <a:chExt cx="10472773" cy="7676794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28577" y="-115531"/>
              <a:ext cx="5096256" cy="7676794"/>
              <a:chOff x="3419078" y="-222659"/>
              <a:chExt cx="5096256" cy="7676794"/>
            </a:xfrm>
          </p:grpSpPr>
          <p:grpSp>
            <p:nvGrpSpPr>
              <p:cNvPr id="4" name="Группа 22"/>
              <p:cNvGrpSpPr/>
              <p:nvPr/>
            </p:nvGrpSpPr>
            <p:grpSpPr>
              <a:xfrm>
                <a:off x="3419078" y="291335"/>
                <a:ext cx="5096256" cy="7162800"/>
                <a:chOff x="3419078" y="291335"/>
                <a:chExt cx="5096256" cy="7162800"/>
              </a:xfrm>
            </p:grpSpPr>
            <p:grpSp>
              <p:nvGrpSpPr>
                <p:cNvPr id="5" name="Группа 12"/>
                <p:cNvGrpSpPr/>
                <p:nvPr/>
              </p:nvGrpSpPr>
              <p:grpSpPr>
                <a:xfrm>
                  <a:off x="3419078" y="291335"/>
                  <a:ext cx="5096256" cy="7162800"/>
                  <a:chOff x="5490780" y="189732"/>
                  <a:chExt cx="5096256" cy="7162800"/>
                </a:xfrm>
              </p:grpSpPr>
              <p:pic>
                <p:nvPicPr>
                  <p:cNvPr id="8" name="Рисунок 7" descr="2525252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490780" y="189732"/>
                    <a:ext cx="5096256" cy="71628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9501" y="2107392"/>
                    <a:ext cx="2195884" cy="20673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sp>
              <p:nvSpPr>
                <p:cNvPr id="19" name="Овал 18"/>
                <p:cNvSpPr/>
                <p:nvPr/>
              </p:nvSpPr>
              <p:spPr>
                <a:xfrm>
                  <a:off x="3686163" y="708797"/>
                  <a:ext cx="4572032" cy="4572000"/>
                </a:xfrm>
                <a:prstGeom prst="ellipse">
                  <a:avLst/>
                </a:prstGeom>
                <a:solidFill>
                  <a:srgbClr val="FFFFFF"/>
                </a:solidFill>
                <a:ln w="76200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114300">
                    <a:srgbClr val="FFD653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154870" y="-222659"/>
                <a:ext cx="3448381" cy="53860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4400" b="1" cap="none" spc="0" dirty="0" smtClean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м</a:t>
                </a:r>
                <a:endParaRPr lang="ru-RU" sz="34400" b="1" cap="none" spc="0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7838" y="4602197"/>
                <a:ext cx="2206155" cy="217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</p:grpSp>
        <p:pic>
          <p:nvPicPr>
            <p:cNvPr id="25" name="Рисунок 24" descr="11111111111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3324" y="392959"/>
              <a:ext cx="5108026" cy="7168304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3749" y="4637887"/>
            <a:ext cx="2206155" cy="217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6757997" y="-362773"/>
            <a:ext cx="263886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ы</a:t>
            </a:r>
            <a:endParaRPr lang="ru-RU" sz="3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164289" y="-505649"/>
            <a:ext cx="10472773" cy="7891108"/>
            <a:chOff x="328577" y="-329845"/>
            <a:chExt cx="10472773" cy="7891108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28577" y="-329845"/>
              <a:ext cx="5096256" cy="7891108"/>
              <a:chOff x="3419078" y="-436973"/>
              <a:chExt cx="5096256" cy="7891108"/>
            </a:xfrm>
          </p:grpSpPr>
          <p:grpSp>
            <p:nvGrpSpPr>
              <p:cNvPr id="4" name="Группа 22"/>
              <p:cNvGrpSpPr/>
              <p:nvPr/>
            </p:nvGrpSpPr>
            <p:grpSpPr>
              <a:xfrm>
                <a:off x="3419078" y="291335"/>
                <a:ext cx="5096256" cy="7162800"/>
                <a:chOff x="3419078" y="291335"/>
                <a:chExt cx="5096256" cy="7162800"/>
              </a:xfrm>
            </p:grpSpPr>
            <p:grpSp>
              <p:nvGrpSpPr>
                <p:cNvPr id="5" name="Группа 12"/>
                <p:cNvGrpSpPr/>
                <p:nvPr/>
              </p:nvGrpSpPr>
              <p:grpSpPr>
                <a:xfrm>
                  <a:off x="3419078" y="291335"/>
                  <a:ext cx="5096256" cy="7162800"/>
                  <a:chOff x="5490780" y="189732"/>
                  <a:chExt cx="5096256" cy="7162800"/>
                </a:xfrm>
              </p:grpSpPr>
              <p:pic>
                <p:nvPicPr>
                  <p:cNvPr id="8" name="Рисунок 7" descr="2525252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490780" y="189732"/>
                    <a:ext cx="5096256" cy="71628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9501" y="2107392"/>
                    <a:ext cx="2195884" cy="20673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sp>
              <p:nvSpPr>
                <p:cNvPr id="19" name="Овал 18"/>
                <p:cNvSpPr/>
                <p:nvPr/>
              </p:nvSpPr>
              <p:spPr>
                <a:xfrm>
                  <a:off x="3686163" y="708797"/>
                  <a:ext cx="4572032" cy="4572000"/>
                </a:xfrm>
                <a:prstGeom prst="ellipse">
                  <a:avLst/>
                </a:prstGeom>
                <a:solidFill>
                  <a:srgbClr val="FFFFFF"/>
                </a:solidFill>
                <a:ln w="76200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114300">
                    <a:srgbClr val="FFD653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583498" y="-436973"/>
                <a:ext cx="2879314" cy="53860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4400" b="1" dirty="0" smtClean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р</a:t>
                </a:r>
                <a:endParaRPr lang="ru-RU" sz="34400" b="1" cap="none" spc="0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7838" y="4602197"/>
                <a:ext cx="2206155" cy="217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</p:grpSp>
        <p:pic>
          <p:nvPicPr>
            <p:cNvPr id="25" name="Рисунок 24" descr="11111111111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3324" y="392959"/>
              <a:ext cx="5108026" cy="7168304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3749" y="4637887"/>
            <a:ext cx="2206155" cy="217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6757997" y="0"/>
            <a:ext cx="263886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!</a:t>
            </a:r>
            <a:endParaRPr lang="ru-RU" sz="3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660" y="0"/>
            <a:ext cx="10742031" cy="7561263"/>
            <a:chOff x="257139" y="0"/>
            <a:chExt cx="10742031" cy="7561263"/>
          </a:xfrm>
        </p:grpSpPr>
        <p:pic>
          <p:nvPicPr>
            <p:cNvPr id="4" name="Рисунок 3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257139" y="0"/>
              <a:ext cx="5384181" cy="7561263"/>
            </a:xfrm>
            <a:prstGeom prst="rect">
              <a:avLst/>
            </a:prstGeom>
          </p:spPr>
        </p:pic>
        <p:pic>
          <p:nvPicPr>
            <p:cNvPr id="5" name="Рисунок 4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5614989" y="0"/>
              <a:ext cx="5384181" cy="7561263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757337" y="494483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м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6625" y="494483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а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660" y="0"/>
            <a:ext cx="10742031" cy="7561263"/>
            <a:chOff x="257139" y="0"/>
            <a:chExt cx="10742031" cy="7561263"/>
          </a:xfrm>
        </p:grpSpPr>
        <p:pic>
          <p:nvPicPr>
            <p:cNvPr id="4" name="Рисунок 3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257139" y="0"/>
              <a:ext cx="5384181" cy="7561263"/>
            </a:xfrm>
            <a:prstGeom prst="rect">
              <a:avLst/>
            </a:prstGeom>
          </p:spPr>
        </p:pic>
        <p:pic>
          <p:nvPicPr>
            <p:cNvPr id="5" name="Рисунок 4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5614989" y="0"/>
              <a:ext cx="5384181" cy="7561263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757337" y="494483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м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6625" y="494483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err="1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ы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660" y="0"/>
            <a:ext cx="10742031" cy="7561263"/>
            <a:chOff x="257139" y="0"/>
            <a:chExt cx="10742031" cy="7561263"/>
          </a:xfrm>
        </p:grpSpPr>
        <p:pic>
          <p:nvPicPr>
            <p:cNvPr id="4" name="Рисунок 3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257139" y="0"/>
              <a:ext cx="5384181" cy="7561263"/>
            </a:xfrm>
            <a:prstGeom prst="rect">
              <a:avLst/>
            </a:prstGeom>
          </p:spPr>
        </p:pic>
        <p:pic>
          <p:nvPicPr>
            <p:cNvPr id="5" name="Рисунок 4" descr="IMG_20220426_013840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5614989" y="0"/>
              <a:ext cx="5384181" cy="7561263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757337" y="208731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р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3749" y="637359"/>
            <a:ext cx="185425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8000">
                  <a:solidFill>
                    <a:srgbClr val="00174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!</a:t>
            </a:r>
            <a:endParaRPr lang="ru-RU" sz="28700" b="1" dirty="0">
              <a:ln w="18000">
                <a:solidFill>
                  <a:srgbClr val="00174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10801350" cy="7561263"/>
            <a:chOff x="0" y="0"/>
            <a:chExt cx="10801350" cy="75612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5329237" cy="7561263"/>
              <a:chOff x="0" y="0"/>
              <a:chExt cx="5543551" cy="7561263"/>
            </a:xfrm>
          </p:grpSpPr>
          <p:pic>
            <p:nvPicPr>
              <p:cNvPr id="4" name="Рисунок 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679386" y="780235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1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472113" y="0"/>
              <a:ext cx="5329237" cy="7561263"/>
              <a:chOff x="0" y="0"/>
              <a:chExt cx="5543551" cy="7561263"/>
            </a:xfrm>
          </p:grpSpPr>
          <p:pic>
            <p:nvPicPr>
              <p:cNvPr id="14" name="Рисунок 1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634839" y="0"/>
                <a:ext cx="1928826" cy="5386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44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-</a:t>
                </a:r>
                <a:endParaRPr lang="ru-RU" sz="344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14357593" y="1308632"/>
            <a:ext cx="7082719" cy="5422543"/>
          </a:xfrm>
          <a:prstGeom prst="homePlate">
            <a:avLst/>
          </a:prstGeom>
          <a:solidFill>
            <a:srgbClr val="D19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0" y="0"/>
            <a:ext cx="10801350" cy="7561263"/>
            <a:chOff x="0" y="0"/>
            <a:chExt cx="10801350" cy="75612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5329237" cy="7561263"/>
              <a:chOff x="0" y="0"/>
              <a:chExt cx="5543551" cy="7561263"/>
            </a:xfrm>
          </p:grpSpPr>
          <p:pic>
            <p:nvPicPr>
              <p:cNvPr id="4" name="Рисунок 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828008" y="494483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м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  <p:grpSp>
          <p:nvGrpSpPr>
            <p:cNvPr id="7" name="Группа 12"/>
            <p:cNvGrpSpPr/>
            <p:nvPr/>
          </p:nvGrpSpPr>
          <p:grpSpPr>
            <a:xfrm>
              <a:off x="5472113" y="0"/>
              <a:ext cx="5329237" cy="7561263"/>
              <a:chOff x="0" y="0"/>
              <a:chExt cx="5543551" cy="7561263"/>
            </a:xfrm>
          </p:grpSpPr>
          <p:pic>
            <p:nvPicPr>
              <p:cNvPr id="14" name="Рисунок 1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783461" y="494483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а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14357593" y="1308632"/>
            <a:ext cx="7082719" cy="5422543"/>
          </a:xfrm>
          <a:prstGeom prst="homePlate">
            <a:avLst/>
          </a:prstGeom>
          <a:solidFill>
            <a:srgbClr val="D19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0" y="0"/>
            <a:ext cx="10801350" cy="7561263"/>
            <a:chOff x="0" y="0"/>
            <a:chExt cx="10801350" cy="75612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5329237" cy="7561263"/>
              <a:chOff x="0" y="0"/>
              <a:chExt cx="5543551" cy="7561263"/>
            </a:xfrm>
          </p:grpSpPr>
          <p:pic>
            <p:nvPicPr>
              <p:cNvPr id="4" name="Рисунок 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828008" y="637359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м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  <p:grpSp>
          <p:nvGrpSpPr>
            <p:cNvPr id="7" name="Группа 12"/>
            <p:cNvGrpSpPr/>
            <p:nvPr/>
          </p:nvGrpSpPr>
          <p:grpSpPr>
            <a:xfrm>
              <a:off x="5472113" y="0"/>
              <a:ext cx="5329237" cy="7561263"/>
              <a:chOff x="0" y="0"/>
              <a:chExt cx="5543551" cy="7561263"/>
            </a:xfrm>
          </p:grpSpPr>
          <p:pic>
            <p:nvPicPr>
              <p:cNvPr id="14" name="Рисунок 1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932082" y="637359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err="1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ы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14357593" y="1308632"/>
            <a:ext cx="7082719" cy="5422543"/>
          </a:xfrm>
          <a:prstGeom prst="homePlate">
            <a:avLst/>
          </a:prstGeom>
          <a:solidFill>
            <a:srgbClr val="D19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0" y="0"/>
            <a:ext cx="10801350" cy="7561263"/>
            <a:chOff x="0" y="0"/>
            <a:chExt cx="10801350" cy="75612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5329237" cy="7561263"/>
              <a:chOff x="0" y="0"/>
              <a:chExt cx="5543551" cy="7561263"/>
            </a:xfrm>
          </p:grpSpPr>
          <p:pic>
            <p:nvPicPr>
              <p:cNvPr id="4" name="Рисунок 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050940" y="351607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р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  <p:grpSp>
          <p:nvGrpSpPr>
            <p:cNvPr id="7" name="Группа 12"/>
            <p:cNvGrpSpPr/>
            <p:nvPr/>
          </p:nvGrpSpPr>
          <p:grpSpPr>
            <a:xfrm>
              <a:off x="5472113" y="0"/>
              <a:ext cx="5329237" cy="7561263"/>
              <a:chOff x="0" y="0"/>
              <a:chExt cx="5543551" cy="7561263"/>
            </a:xfrm>
          </p:grpSpPr>
          <p:pic>
            <p:nvPicPr>
              <p:cNvPr id="14" name="Рисунок 13" descr="111112233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20" r="1859"/>
              <a:stretch>
                <a:fillRect/>
              </a:stretch>
            </p:blipFill>
            <p:spPr>
              <a:xfrm>
                <a:off x="0" y="0"/>
                <a:ext cx="5543551" cy="7561263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783461" y="851673"/>
                <a:ext cx="1928826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700" b="1" dirty="0" smtClean="0">
                    <a:ln w="18000">
                      <a:solidFill>
                        <a:srgbClr val="001746"/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!</a:t>
                </a:r>
                <a:endParaRPr lang="ru-RU" sz="28700" b="1" dirty="0">
                  <a:ln w="18000">
                    <a:solidFill>
                      <a:srgbClr val="001746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64289" y="175803"/>
            <a:ext cx="10472773" cy="7209656"/>
            <a:chOff x="328577" y="351607"/>
            <a:chExt cx="10472773" cy="7209656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28577" y="351607"/>
              <a:ext cx="5096256" cy="7209656"/>
              <a:chOff x="3419078" y="244479"/>
              <a:chExt cx="5096256" cy="7209656"/>
            </a:xfrm>
          </p:grpSpPr>
          <p:grpSp>
            <p:nvGrpSpPr>
              <p:cNvPr id="9" name="Группа 22"/>
              <p:cNvGrpSpPr/>
              <p:nvPr/>
            </p:nvGrpSpPr>
            <p:grpSpPr>
              <a:xfrm>
                <a:off x="3419078" y="291335"/>
                <a:ext cx="5096256" cy="7162800"/>
                <a:chOff x="3419078" y="291335"/>
                <a:chExt cx="5096256" cy="7162800"/>
              </a:xfrm>
            </p:grpSpPr>
            <p:grpSp>
              <p:nvGrpSpPr>
                <p:cNvPr id="10" name="Группа 12"/>
                <p:cNvGrpSpPr/>
                <p:nvPr/>
              </p:nvGrpSpPr>
              <p:grpSpPr>
                <a:xfrm>
                  <a:off x="3419078" y="291335"/>
                  <a:ext cx="5096256" cy="7162800"/>
                  <a:chOff x="5490780" y="189732"/>
                  <a:chExt cx="5096256" cy="7162800"/>
                </a:xfrm>
              </p:grpSpPr>
              <p:pic>
                <p:nvPicPr>
                  <p:cNvPr id="8" name="Рисунок 7" descr="2525252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490780" y="189732"/>
                    <a:ext cx="5096256" cy="71628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9501" y="2107392"/>
                    <a:ext cx="2195884" cy="20673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sp>
              <p:nvSpPr>
                <p:cNvPr id="19" name="Овал 18"/>
                <p:cNvSpPr/>
                <p:nvPr/>
              </p:nvSpPr>
              <p:spPr>
                <a:xfrm>
                  <a:off x="3686163" y="708797"/>
                  <a:ext cx="4572032" cy="4572000"/>
                </a:xfrm>
                <a:prstGeom prst="ellipse">
                  <a:avLst/>
                </a:prstGeom>
                <a:solidFill>
                  <a:srgbClr val="FFFFFF"/>
                </a:solidFill>
                <a:ln w="76200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114300">
                    <a:srgbClr val="FFD653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633524" y="244479"/>
                <a:ext cx="2638864" cy="53860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4400" b="1" dirty="0" smtClean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KZ" pitchFamily="34" charset="0"/>
                    <a:ea typeface="Arial KZ" pitchFamily="34" charset="0"/>
                  </a:rPr>
                  <a:t>7</a:t>
                </a:r>
                <a:endParaRPr lang="ru-RU" sz="34400" b="1" cap="none" spc="0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KZ" pitchFamily="34" charset="0"/>
                  <a:ea typeface="Arial KZ" pitchFamily="34" charset="0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7838" y="4602197"/>
                <a:ext cx="2206155" cy="217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</p:grpSp>
        <p:pic>
          <p:nvPicPr>
            <p:cNvPr id="25" name="Рисунок 24" descr="11111111111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3324" y="392959"/>
              <a:ext cx="5108026" cy="7168304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3749" y="4637887"/>
            <a:ext cx="2206155" cy="217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7186625" y="-291335"/>
            <a:ext cx="165301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-</a:t>
            </a:r>
            <a:endParaRPr lang="ru-RU" sz="3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KZ" pitchFamily="34" charset="0"/>
              <a:ea typeface="Arial KZ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Documents</dc:creator>
  <cp:lastModifiedBy>unlock</cp:lastModifiedBy>
  <cp:revision>42</cp:revision>
  <dcterms:created xsi:type="dcterms:W3CDTF">2022-04-24T04:46:06Z</dcterms:created>
  <dcterms:modified xsi:type="dcterms:W3CDTF">2022-04-25T21:50:27Z</dcterms:modified>
</cp:coreProperties>
</file>