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558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8" y="0"/>
            <a:ext cx="677737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72000"/>
            <a:ext cx="6858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Овал 6"/>
          <p:cNvSpPr/>
          <p:nvPr/>
        </p:nvSpPr>
        <p:spPr>
          <a:xfrm rot="20485054">
            <a:off x="1401739" y="1468734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А</a:t>
            </a:r>
            <a:endParaRPr lang="ru-RU" sz="6000" b="1" dirty="0"/>
          </a:p>
        </p:txBody>
      </p:sp>
      <p:sp>
        <p:nvSpPr>
          <p:cNvPr id="8" name="Овал 7"/>
          <p:cNvSpPr/>
          <p:nvPr/>
        </p:nvSpPr>
        <p:spPr>
          <a:xfrm rot="18188233">
            <a:off x="2986563" y="249833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7200" b="1" dirty="0" smtClean="0"/>
              <a:t>РА</a:t>
            </a:r>
            <a:endParaRPr lang="ru-RU" sz="7200" b="1" dirty="0"/>
          </a:p>
        </p:txBody>
      </p:sp>
      <p:sp>
        <p:nvSpPr>
          <p:cNvPr id="9" name="Овал 8"/>
          <p:cNvSpPr/>
          <p:nvPr/>
        </p:nvSpPr>
        <p:spPr>
          <a:xfrm rot="19136922">
            <a:off x="2974841" y="708712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7200" b="1" dirty="0" smtClean="0"/>
              <a:t>ЛА</a:t>
            </a:r>
            <a:endParaRPr lang="ru-RU" sz="7200" b="1" dirty="0"/>
          </a:p>
        </p:txBody>
      </p:sp>
      <p:sp>
        <p:nvSpPr>
          <p:cNvPr id="10" name="Овал 9"/>
          <p:cNvSpPr/>
          <p:nvPr/>
        </p:nvSpPr>
        <p:spPr>
          <a:xfrm rot="20485054">
            <a:off x="1507125" y="603251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ҚА</a:t>
            </a:r>
            <a:endParaRPr lang="ru-RU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8" y="0"/>
            <a:ext cx="677737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72000"/>
            <a:ext cx="6858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Овал 6"/>
          <p:cNvSpPr/>
          <p:nvPr/>
        </p:nvSpPr>
        <p:spPr>
          <a:xfrm rot="20485054">
            <a:off x="1401739" y="1468734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ҚО</a:t>
            </a:r>
            <a:endParaRPr lang="ru-RU" sz="6000" b="1" dirty="0"/>
          </a:p>
        </p:txBody>
      </p:sp>
      <p:sp>
        <p:nvSpPr>
          <p:cNvPr id="8" name="Овал 7"/>
          <p:cNvSpPr/>
          <p:nvPr/>
        </p:nvSpPr>
        <p:spPr>
          <a:xfrm rot="18188233">
            <a:off x="2986563" y="249833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7200" b="1" dirty="0" smtClean="0"/>
              <a:t>ЗЫ</a:t>
            </a:r>
            <a:endParaRPr lang="ru-RU" sz="7200" b="1" dirty="0"/>
          </a:p>
        </p:txBody>
      </p:sp>
      <p:sp>
        <p:nvSpPr>
          <p:cNvPr id="9" name="Овал 8"/>
          <p:cNvSpPr/>
          <p:nvPr/>
        </p:nvSpPr>
        <p:spPr>
          <a:xfrm rot="19136922">
            <a:off x="2974841" y="708712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БИЕ</a:t>
            </a:r>
            <a:endParaRPr lang="ru-RU" sz="6000" b="1" dirty="0"/>
          </a:p>
        </p:txBody>
      </p:sp>
      <p:sp>
        <p:nvSpPr>
          <p:cNvPr id="10" name="Овал 9"/>
          <p:cNvSpPr/>
          <p:nvPr/>
        </p:nvSpPr>
        <p:spPr>
          <a:xfrm rot="20485054">
            <a:off x="1507125" y="603251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5400" b="1" dirty="0" smtClean="0"/>
              <a:t>БОЗ</a:t>
            </a:r>
            <a:endParaRPr lang="ru-RU" sz="54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8" y="0"/>
            <a:ext cx="677737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72000"/>
            <a:ext cx="6858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Овал 6"/>
          <p:cNvSpPr/>
          <p:nvPr/>
        </p:nvSpPr>
        <p:spPr>
          <a:xfrm rot="20485054">
            <a:off x="1401739" y="1468734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БҰ</a:t>
            </a:r>
            <a:endParaRPr lang="ru-RU" sz="6000" b="1" dirty="0"/>
          </a:p>
        </p:txBody>
      </p:sp>
      <p:sp>
        <p:nvSpPr>
          <p:cNvPr id="8" name="Овал 7"/>
          <p:cNvSpPr/>
          <p:nvPr/>
        </p:nvSpPr>
        <p:spPr>
          <a:xfrm rot="18188233">
            <a:off x="2986563" y="249833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7200" b="1" dirty="0" smtClean="0"/>
              <a:t>зау</a:t>
            </a:r>
            <a:endParaRPr lang="ru-RU" sz="7200" b="1" dirty="0"/>
          </a:p>
        </p:txBody>
      </p:sp>
      <p:sp>
        <p:nvSpPr>
          <p:cNvPr id="9" name="Овал 8"/>
          <p:cNvSpPr/>
          <p:nvPr/>
        </p:nvSpPr>
        <p:spPr>
          <a:xfrm rot="19136922">
            <a:off x="2974841" y="708712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7200" b="1" dirty="0" smtClean="0"/>
              <a:t>СЕ</a:t>
            </a:r>
            <a:endParaRPr lang="ru-RU" sz="7200" b="1" dirty="0"/>
          </a:p>
        </p:txBody>
      </p:sp>
      <p:sp>
        <p:nvSpPr>
          <p:cNvPr id="10" name="Овал 9"/>
          <p:cNvSpPr/>
          <p:nvPr/>
        </p:nvSpPr>
        <p:spPr>
          <a:xfrm rot="20485054">
            <a:off x="1507125" y="603251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КЕ</a:t>
            </a:r>
            <a:endParaRPr lang="ru-RU" sz="60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8" y="0"/>
            <a:ext cx="677737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72000"/>
            <a:ext cx="6858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Овал 6"/>
          <p:cNvSpPr/>
          <p:nvPr/>
        </p:nvSpPr>
        <p:spPr>
          <a:xfrm rot="20485054">
            <a:off x="1401739" y="1468734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ШЫ</a:t>
            </a:r>
            <a:endParaRPr lang="ru-RU" sz="6000" b="1" dirty="0"/>
          </a:p>
        </p:txBody>
      </p:sp>
      <p:sp>
        <p:nvSpPr>
          <p:cNvPr id="8" name="Овал 7"/>
          <p:cNvSpPr/>
          <p:nvPr/>
        </p:nvSpPr>
        <p:spPr>
          <a:xfrm rot="18188233">
            <a:off x="2986563" y="249833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600" b="1" dirty="0" smtClean="0"/>
              <a:t>НЫ</a:t>
            </a:r>
            <a:endParaRPr lang="ru-RU" sz="6600" b="1" dirty="0"/>
          </a:p>
        </p:txBody>
      </p:sp>
      <p:sp>
        <p:nvSpPr>
          <p:cNvPr id="9" name="Овал 8"/>
          <p:cNvSpPr/>
          <p:nvPr/>
        </p:nvSpPr>
        <p:spPr>
          <a:xfrm rot="19136922">
            <a:off x="2974841" y="708712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800" b="1" dirty="0" smtClean="0"/>
              <a:t>МАҚ</a:t>
            </a:r>
            <a:endParaRPr lang="ru-RU" sz="4800" b="1" dirty="0"/>
          </a:p>
        </p:txBody>
      </p:sp>
      <p:sp>
        <p:nvSpPr>
          <p:cNvPr id="10" name="Овал 9"/>
          <p:cNvSpPr/>
          <p:nvPr/>
        </p:nvSpPr>
        <p:spPr>
          <a:xfrm rot="20485054">
            <a:off x="1507125" y="603251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ТА</a:t>
            </a:r>
            <a:endParaRPr lang="ru-RU" sz="60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8" y="0"/>
            <a:ext cx="677737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72000"/>
            <a:ext cx="6858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Овал 6"/>
          <p:cNvSpPr/>
          <p:nvPr/>
        </p:nvSpPr>
        <p:spPr>
          <a:xfrm rot="20485054">
            <a:off x="1401739" y="1468734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5400" b="1" dirty="0" smtClean="0"/>
              <a:t>НАН</a:t>
            </a:r>
            <a:endParaRPr lang="ru-RU" sz="5400" b="1" dirty="0"/>
          </a:p>
        </p:txBody>
      </p:sp>
      <p:sp>
        <p:nvSpPr>
          <p:cNvPr id="8" name="Овал 7"/>
          <p:cNvSpPr/>
          <p:nvPr/>
        </p:nvSpPr>
        <p:spPr>
          <a:xfrm rot="18188233">
            <a:off x="2986563" y="249833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400" b="1" dirty="0" smtClean="0"/>
              <a:t>ШАЙ</a:t>
            </a:r>
            <a:endParaRPr lang="ru-RU" sz="4400" b="1" dirty="0"/>
          </a:p>
        </p:txBody>
      </p:sp>
      <p:sp>
        <p:nvSpPr>
          <p:cNvPr id="9" name="Овал 8"/>
          <p:cNvSpPr/>
          <p:nvPr/>
        </p:nvSpPr>
        <p:spPr>
          <a:xfrm rot="19136922">
            <a:off x="2974841" y="708712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7200" b="1" dirty="0" smtClean="0"/>
              <a:t>КЕ</a:t>
            </a:r>
            <a:endParaRPr lang="ru-RU" sz="7200" b="1" dirty="0"/>
          </a:p>
        </p:txBody>
      </p:sp>
      <p:sp>
        <p:nvSpPr>
          <p:cNvPr id="10" name="Овал 9"/>
          <p:cNvSpPr/>
          <p:nvPr/>
        </p:nvSpPr>
        <p:spPr>
          <a:xfrm rot="20485054">
            <a:off x="1507125" y="603251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КӨ</a:t>
            </a:r>
            <a:endParaRPr lang="ru-RU" sz="60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8" y="0"/>
            <a:ext cx="677737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72000"/>
            <a:ext cx="6858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Овал 6"/>
          <p:cNvSpPr/>
          <p:nvPr/>
        </p:nvSpPr>
        <p:spPr>
          <a:xfrm rot="20485054">
            <a:off x="1401739" y="1468734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НЕ</a:t>
            </a:r>
            <a:endParaRPr lang="ru-RU" sz="6000" b="1" dirty="0"/>
          </a:p>
        </p:txBody>
      </p:sp>
      <p:sp>
        <p:nvSpPr>
          <p:cNvPr id="8" name="Овал 7"/>
          <p:cNvSpPr/>
          <p:nvPr/>
        </p:nvSpPr>
        <p:spPr>
          <a:xfrm rot="18188233">
            <a:off x="2986563" y="249833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7200" b="1" dirty="0" smtClean="0"/>
              <a:t>ШЕ</a:t>
            </a:r>
            <a:endParaRPr lang="ru-RU" sz="7200" b="1" dirty="0"/>
          </a:p>
        </p:txBody>
      </p:sp>
      <p:sp>
        <p:nvSpPr>
          <p:cNvPr id="9" name="Овал 8"/>
          <p:cNvSpPr/>
          <p:nvPr/>
        </p:nvSpPr>
        <p:spPr>
          <a:xfrm rot="19136922">
            <a:off x="2974841" y="708712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600" b="1" dirty="0" smtClean="0"/>
              <a:t>МА</a:t>
            </a:r>
            <a:endParaRPr lang="ru-RU" sz="6600" b="1" dirty="0"/>
          </a:p>
        </p:txBody>
      </p:sp>
      <p:sp>
        <p:nvSpPr>
          <p:cNvPr id="10" name="Овал 9"/>
          <p:cNvSpPr/>
          <p:nvPr/>
        </p:nvSpPr>
        <p:spPr>
          <a:xfrm rot="20485054">
            <a:off x="1507125" y="603251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ҚИ</a:t>
            </a:r>
            <a:endParaRPr lang="ru-RU" sz="60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8" y="0"/>
            <a:ext cx="677737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72000"/>
            <a:ext cx="6858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Овал 6"/>
          <p:cNvSpPr/>
          <p:nvPr/>
        </p:nvSpPr>
        <p:spPr>
          <a:xfrm rot="20485054">
            <a:off x="1401739" y="1468734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5400" b="1" dirty="0" smtClean="0"/>
              <a:t>ОҚУ</a:t>
            </a:r>
            <a:endParaRPr lang="ru-RU" sz="5400" b="1" dirty="0"/>
          </a:p>
        </p:txBody>
      </p:sp>
      <p:sp>
        <p:nvSpPr>
          <p:cNvPr id="8" name="Овал 7"/>
          <p:cNvSpPr/>
          <p:nvPr/>
        </p:nvSpPr>
        <p:spPr>
          <a:xfrm rot="18188233">
            <a:off x="2986563" y="249833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ШЫ</a:t>
            </a:r>
            <a:endParaRPr lang="ru-RU" sz="6000" b="1" dirty="0"/>
          </a:p>
        </p:txBody>
      </p:sp>
      <p:sp>
        <p:nvSpPr>
          <p:cNvPr id="9" name="Овал 8"/>
          <p:cNvSpPr/>
          <p:nvPr/>
        </p:nvSpPr>
        <p:spPr>
          <a:xfrm rot="19136922">
            <a:off x="2974841" y="708712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7200" b="1" dirty="0" smtClean="0"/>
              <a:t>НА</a:t>
            </a:r>
            <a:endParaRPr lang="ru-RU" sz="7200" b="1" dirty="0"/>
          </a:p>
        </p:txBody>
      </p:sp>
      <p:sp>
        <p:nvSpPr>
          <p:cNvPr id="10" name="Овал 9"/>
          <p:cNvSpPr/>
          <p:nvPr/>
        </p:nvSpPr>
        <p:spPr>
          <a:xfrm rot="20485054">
            <a:off x="1507125" y="603251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АЙ</a:t>
            </a:r>
            <a:endParaRPr lang="ru-RU" sz="60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8" y="0"/>
            <a:ext cx="677737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72000"/>
            <a:ext cx="6858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Овал 6"/>
          <p:cNvSpPr/>
          <p:nvPr/>
        </p:nvSpPr>
        <p:spPr>
          <a:xfrm rot="20485054">
            <a:off x="1401739" y="1468734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АЙ</a:t>
            </a:r>
            <a:endParaRPr lang="ru-RU" sz="6000" b="1" dirty="0"/>
          </a:p>
        </p:txBody>
      </p:sp>
      <p:sp>
        <p:nvSpPr>
          <p:cNvPr id="8" name="Овал 7"/>
          <p:cNvSpPr/>
          <p:nvPr/>
        </p:nvSpPr>
        <p:spPr>
          <a:xfrm rot="18188233">
            <a:off x="2986563" y="249833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7200" b="1" dirty="0" smtClean="0"/>
              <a:t>ЛА</a:t>
            </a:r>
            <a:endParaRPr lang="ru-RU" sz="7200" b="1" dirty="0"/>
          </a:p>
        </p:txBody>
      </p:sp>
      <p:sp>
        <p:nvSpPr>
          <p:cNvPr id="9" name="Овал 8"/>
          <p:cNvSpPr/>
          <p:nvPr/>
        </p:nvSpPr>
        <p:spPr>
          <a:xfrm rot="19136922">
            <a:off x="2974841" y="708712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800" b="1" dirty="0" smtClean="0"/>
              <a:t>ЛЫН</a:t>
            </a:r>
            <a:endParaRPr lang="ru-RU" sz="4800" b="1" dirty="0"/>
          </a:p>
        </p:txBody>
      </p:sp>
      <p:sp>
        <p:nvSpPr>
          <p:cNvPr id="10" name="Овал 9"/>
          <p:cNvSpPr/>
          <p:nvPr/>
        </p:nvSpPr>
        <p:spPr>
          <a:xfrm rot="20485054">
            <a:off x="1507125" y="603251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ЖА</a:t>
            </a:r>
            <a:endParaRPr lang="ru-RU" sz="60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8" y="0"/>
            <a:ext cx="677737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72000"/>
            <a:ext cx="6858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Овал 6"/>
          <p:cNvSpPr/>
          <p:nvPr/>
        </p:nvSpPr>
        <p:spPr>
          <a:xfrm rot="20485054">
            <a:off x="1401739" y="1468734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А</a:t>
            </a:r>
            <a:endParaRPr lang="ru-RU" sz="6000" b="1" dirty="0"/>
          </a:p>
        </p:txBody>
      </p:sp>
      <p:sp>
        <p:nvSpPr>
          <p:cNvPr id="8" name="Овал 7"/>
          <p:cNvSpPr/>
          <p:nvPr/>
        </p:nvSpPr>
        <p:spPr>
          <a:xfrm rot="18188233">
            <a:off x="2986563" y="249833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800" b="1" dirty="0" smtClean="0"/>
              <a:t>ҚЫН</a:t>
            </a:r>
            <a:endParaRPr lang="ru-RU" sz="4800" b="1" dirty="0"/>
          </a:p>
        </p:txBody>
      </p:sp>
      <p:sp>
        <p:nvSpPr>
          <p:cNvPr id="9" name="Овал 8"/>
          <p:cNvSpPr/>
          <p:nvPr/>
        </p:nvSpPr>
        <p:spPr>
          <a:xfrm rot="19136922">
            <a:off x="2974841" y="708712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5400" b="1" dirty="0" smtClean="0"/>
              <a:t>МЕТ</a:t>
            </a:r>
            <a:endParaRPr lang="ru-RU" sz="5400" b="1" dirty="0"/>
          </a:p>
        </p:txBody>
      </p:sp>
      <p:sp>
        <p:nvSpPr>
          <p:cNvPr id="10" name="Овал 9"/>
          <p:cNvSpPr/>
          <p:nvPr/>
        </p:nvSpPr>
        <p:spPr>
          <a:xfrm rot="20485054">
            <a:off x="1507125" y="603251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РАХ</a:t>
            </a:r>
            <a:endParaRPr lang="ru-RU" sz="60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8" y="0"/>
            <a:ext cx="677737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72000"/>
            <a:ext cx="6858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Овал 6"/>
          <p:cNvSpPr/>
          <p:nvPr/>
        </p:nvSpPr>
        <p:spPr>
          <a:xfrm rot="20485054">
            <a:off x="1401739" y="1468734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АР</a:t>
            </a:r>
            <a:endParaRPr lang="ru-RU" sz="6000" b="1" dirty="0"/>
          </a:p>
        </p:txBody>
      </p:sp>
      <p:sp>
        <p:nvSpPr>
          <p:cNvPr id="8" name="Овал 7"/>
          <p:cNvSpPr/>
          <p:nvPr/>
        </p:nvSpPr>
        <p:spPr>
          <a:xfrm rot="18188233">
            <a:off x="2986563" y="249833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800" b="1" dirty="0" smtClean="0"/>
              <a:t>МАН</a:t>
            </a:r>
            <a:endParaRPr lang="ru-RU" sz="4800" b="1" dirty="0"/>
          </a:p>
        </p:txBody>
      </p:sp>
      <p:sp>
        <p:nvSpPr>
          <p:cNvPr id="9" name="Овал 8"/>
          <p:cNvSpPr/>
          <p:nvPr/>
        </p:nvSpPr>
        <p:spPr>
          <a:xfrm rot="19136922">
            <a:off x="2974841" y="708712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НАТ</a:t>
            </a:r>
            <a:endParaRPr lang="ru-RU" sz="6000" b="1" dirty="0"/>
          </a:p>
        </p:txBody>
      </p:sp>
      <p:sp>
        <p:nvSpPr>
          <p:cNvPr id="10" name="Овал 9"/>
          <p:cNvSpPr/>
          <p:nvPr/>
        </p:nvSpPr>
        <p:spPr>
          <a:xfrm rot="20485054">
            <a:off x="1507125" y="603251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ҚА</a:t>
            </a:r>
            <a:endParaRPr lang="ru-RU" sz="6000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8" y="0"/>
            <a:ext cx="677737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72000"/>
            <a:ext cx="6858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Овал 6"/>
          <p:cNvSpPr/>
          <p:nvPr/>
        </p:nvSpPr>
        <p:spPr>
          <a:xfrm rot="20485054">
            <a:off x="1401739" y="1468734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АЙ</a:t>
            </a:r>
            <a:endParaRPr lang="ru-RU" sz="6000" b="1" dirty="0"/>
          </a:p>
        </p:txBody>
      </p:sp>
      <p:sp>
        <p:nvSpPr>
          <p:cNvPr id="8" name="Овал 7"/>
          <p:cNvSpPr/>
          <p:nvPr/>
        </p:nvSpPr>
        <p:spPr>
          <a:xfrm rot="18188233">
            <a:off x="2986563" y="249833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800" b="1" dirty="0" smtClean="0"/>
              <a:t>ЖАН</a:t>
            </a:r>
            <a:endParaRPr lang="ru-RU" sz="4800" b="1" dirty="0"/>
          </a:p>
        </p:txBody>
      </p:sp>
      <p:sp>
        <p:nvSpPr>
          <p:cNvPr id="9" name="Овал 8"/>
          <p:cNvSpPr/>
          <p:nvPr/>
        </p:nvSpPr>
        <p:spPr>
          <a:xfrm rot="19136922">
            <a:off x="2974841" y="708712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7200" b="1" dirty="0" smtClean="0"/>
              <a:t>ПА</a:t>
            </a:r>
            <a:endParaRPr lang="ru-RU" sz="7200" b="1" dirty="0"/>
          </a:p>
        </p:txBody>
      </p:sp>
      <p:sp>
        <p:nvSpPr>
          <p:cNvPr id="10" name="Овал 9"/>
          <p:cNvSpPr/>
          <p:nvPr/>
        </p:nvSpPr>
        <p:spPr>
          <a:xfrm rot="20485054">
            <a:off x="1507125" y="603251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БАС</a:t>
            </a:r>
            <a:endParaRPr lang="ru-RU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8" y="0"/>
            <a:ext cx="677737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72000"/>
            <a:ext cx="6858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Овал 6"/>
          <p:cNvSpPr/>
          <p:nvPr/>
        </p:nvSpPr>
        <p:spPr>
          <a:xfrm rot="20485054">
            <a:off x="1401739" y="1468734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ДА</a:t>
            </a:r>
            <a:endParaRPr lang="ru-RU" sz="6000" b="1" dirty="0"/>
          </a:p>
        </p:txBody>
      </p:sp>
      <p:sp>
        <p:nvSpPr>
          <p:cNvPr id="8" name="Овал 7"/>
          <p:cNvSpPr/>
          <p:nvPr/>
        </p:nvSpPr>
        <p:spPr>
          <a:xfrm rot="18188233">
            <a:off x="2986563" y="249833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7200" b="1" dirty="0" smtClean="0"/>
              <a:t>ЛА</a:t>
            </a:r>
            <a:endParaRPr lang="ru-RU" sz="7200" b="1" dirty="0"/>
          </a:p>
        </p:txBody>
      </p:sp>
      <p:sp>
        <p:nvSpPr>
          <p:cNvPr id="9" name="Овал 8"/>
          <p:cNvSpPr/>
          <p:nvPr/>
        </p:nvSpPr>
        <p:spPr>
          <a:xfrm rot="19136922">
            <a:off x="2974841" y="708712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ТАН</a:t>
            </a:r>
            <a:endParaRPr lang="ru-RU" sz="6000" b="1" dirty="0"/>
          </a:p>
        </p:txBody>
      </p:sp>
      <p:sp>
        <p:nvSpPr>
          <p:cNvPr id="10" name="Овал 9"/>
          <p:cNvSpPr/>
          <p:nvPr/>
        </p:nvSpPr>
        <p:spPr>
          <a:xfrm rot="20485054">
            <a:off x="1507125" y="603251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О</a:t>
            </a:r>
            <a:endParaRPr lang="ru-RU" sz="60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8" y="0"/>
            <a:ext cx="677737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72000"/>
            <a:ext cx="6858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Овал 6"/>
          <p:cNvSpPr/>
          <p:nvPr/>
        </p:nvSpPr>
        <p:spPr>
          <a:xfrm rot="20485054">
            <a:off x="1401739" y="1468734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СУ</a:t>
            </a:r>
            <a:endParaRPr lang="ru-RU" sz="6000" b="1" dirty="0"/>
          </a:p>
        </p:txBody>
      </p:sp>
      <p:sp>
        <p:nvSpPr>
          <p:cNvPr id="8" name="Овал 7"/>
          <p:cNvSpPr/>
          <p:nvPr/>
        </p:nvSpPr>
        <p:spPr>
          <a:xfrm rot="18188233">
            <a:off x="2986563" y="249833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600" b="1" dirty="0" smtClean="0"/>
              <a:t>РЕТ</a:t>
            </a:r>
            <a:endParaRPr lang="ru-RU" sz="6600" b="1" dirty="0"/>
          </a:p>
        </p:txBody>
      </p:sp>
      <p:sp>
        <p:nvSpPr>
          <p:cNvPr id="9" name="Овал 8"/>
          <p:cNvSpPr/>
          <p:nvPr/>
        </p:nvSpPr>
        <p:spPr>
          <a:xfrm rot="19136922">
            <a:off x="2974841" y="708712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5400" b="1" dirty="0" smtClean="0"/>
              <a:t>ЛАУ</a:t>
            </a:r>
            <a:endParaRPr lang="ru-RU" sz="5400" b="1" dirty="0"/>
          </a:p>
        </p:txBody>
      </p:sp>
      <p:sp>
        <p:nvSpPr>
          <p:cNvPr id="10" name="Овал 9"/>
          <p:cNvSpPr/>
          <p:nvPr/>
        </p:nvSpPr>
        <p:spPr>
          <a:xfrm rot="20485054">
            <a:off x="1507125" y="603251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800" b="1" dirty="0" smtClean="0"/>
              <a:t>СЫЙ</a:t>
            </a:r>
            <a:endParaRPr lang="ru-RU" sz="4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8" y="0"/>
            <a:ext cx="677737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72000"/>
            <a:ext cx="6858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Овал 6"/>
          <p:cNvSpPr/>
          <p:nvPr/>
        </p:nvSpPr>
        <p:spPr>
          <a:xfrm rot="20485054">
            <a:off x="1401739" y="1468734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ОР</a:t>
            </a:r>
            <a:endParaRPr lang="ru-RU" sz="6000" b="1" dirty="0"/>
          </a:p>
        </p:txBody>
      </p:sp>
      <p:sp>
        <p:nvSpPr>
          <p:cNvPr id="8" name="Овал 7"/>
          <p:cNvSpPr/>
          <p:nvPr/>
        </p:nvSpPr>
        <p:spPr>
          <a:xfrm rot="18188233">
            <a:off x="2986563" y="249833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800" b="1" dirty="0" smtClean="0"/>
              <a:t>МАН</a:t>
            </a:r>
            <a:endParaRPr lang="ru-RU" sz="4800" b="1" dirty="0"/>
          </a:p>
        </p:txBody>
      </p:sp>
      <p:sp>
        <p:nvSpPr>
          <p:cNvPr id="9" name="Овал 8"/>
          <p:cNvSpPr/>
          <p:nvPr/>
        </p:nvSpPr>
        <p:spPr>
          <a:xfrm rot="19136922">
            <a:off x="2974841" y="708712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7200" b="1" dirty="0" smtClean="0"/>
              <a:t>РА</a:t>
            </a:r>
            <a:endParaRPr lang="ru-RU" sz="7200" b="1" dirty="0"/>
          </a:p>
        </p:txBody>
      </p:sp>
      <p:sp>
        <p:nvSpPr>
          <p:cNvPr id="10" name="Овал 9"/>
          <p:cNvSpPr/>
          <p:nvPr/>
        </p:nvSpPr>
        <p:spPr>
          <a:xfrm rot="20485054">
            <a:off x="1507125" y="603251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ҚА</a:t>
            </a:r>
            <a:endParaRPr lang="ru-RU" sz="6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8" y="0"/>
            <a:ext cx="677737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72000"/>
            <a:ext cx="6858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Овал 6"/>
          <p:cNvSpPr/>
          <p:nvPr/>
        </p:nvSpPr>
        <p:spPr>
          <a:xfrm rot="20485054">
            <a:off x="1401739" y="1468734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А</a:t>
            </a:r>
            <a:endParaRPr lang="ru-RU" sz="6000" b="1" dirty="0"/>
          </a:p>
        </p:txBody>
      </p:sp>
      <p:sp>
        <p:nvSpPr>
          <p:cNvPr id="8" name="Овал 7"/>
          <p:cNvSpPr/>
          <p:nvPr/>
        </p:nvSpPr>
        <p:spPr>
          <a:xfrm rot="18188233">
            <a:off x="2986563" y="249833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400" b="1" dirty="0" smtClean="0"/>
              <a:t>ДАМ</a:t>
            </a:r>
            <a:endParaRPr lang="ru-RU" sz="4400" b="1" dirty="0"/>
          </a:p>
        </p:txBody>
      </p:sp>
      <p:sp>
        <p:nvSpPr>
          <p:cNvPr id="9" name="Овал 8"/>
          <p:cNvSpPr/>
          <p:nvPr/>
        </p:nvSpPr>
        <p:spPr>
          <a:xfrm rot="19136922">
            <a:off x="2974841" y="708712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ЗЕН</a:t>
            </a:r>
            <a:endParaRPr lang="ru-RU" sz="6000" b="1" dirty="0"/>
          </a:p>
        </p:txBody>
      </p:sp>
      <p:sp>
        <p:nvSpPr>
          <p:cNvPr id="10" name="Овал 9"/>
          <p:cNvSpPr/>
          <p:nvPr/>
        </p:nvSpPr>
        <p:spPr>
          <a:xfrm rot="20485054">
            <a:off x="1507125" y="603251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Ө</a:t>
            </a:r>
            <a:endParaRPr lang="ru-RU" sz="6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8" y="0"/>
            <a:ext cx="677737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72000"/>
            <a:ext cx="6858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Овал 6"/>
          <p:cNvSpPr/>
          <p:nvPr/>
        </p:nvSpPr>
        <p:spPr>
          <a:xfrm rot="20485054">
            <a:off x="1401739" y="1468734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КІ</a:t>
            </a:r>
            <a:endParaRPr lang="ru-RU" sz="6000" b="1" dirty="0"/>
          </a:p>
        </p:txBody>
      </p:sp>
      <p:sp>
        <p:nvSpPr>
          <p:cNvPr id="8" name="Овал 7"/>
          <p:cNvSpPr/>
          <p:nvPr/>
        </p:nvSpPr>
        <p:spPr>
          <a:xfrm rot="18188233">
            <a:off x="2986563" y="249833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ТАП</a:t>
            </a:r>
            <a:endParaRPr lang="ru-RU" sz="6000" b="1" dirty="0"/>
          </a:p>
        </p:txBody>
      </p:sp>
      <p:sp>
        <p:nvSpPr>
          <p:cNvPr id="9" name="Овал 8"/>
          <p:cNvSpPr/>
          <p:nvPr/>
        </p:nvSpPr>
        <p:spPr>
          <a:xfrm rot="19136922">
            <a:off x="2974841" y="708712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800" b="1" dirty="0" smtClean="0"/>
              <a:t>ЛАМ</a:t>
            </a:r>
            <a:endParaRPr lang="ru-RU" sz="4800" b="1" dirty="0"/>
          </a:p>
        </p:txBody>
      </p:sp>
      <p:sp>
        <p:nvSpPr>
          <p:cNvPr id="10" name="Овал 9"/>
          <p:cNvSpPr/>
          <p:nvPr/>
        </p:nvSpPr>
        <p:spPr>
          <a:xfrm rot="20485054">
            <a:off x="1507125" y="603251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ҚА</a:t>
            </a:r>
            <a:endParaRPr lang="ru-RU" sz="6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8" y="0"/>
            <a:ext cx="677737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72000"/>
            <a:ext cx="6858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Овал 6"/>
          <p:cNvSpPr/>
          <p:nvPr/>
        </p:nvSpPr>
        <p:spPr>
          <a:xfrm rot="20485054">
            <a:off x="1401739" y="1468734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ОТ</a:t>
            </a:r>
            <a:endParaRPr lang="ru-RU" sz="6000" b="1" dirty="0"/>
          </a:p>
        </p:txBody>
      </p:sp>
      <p:sp>
        <p:nvSpPr>
          <p:cNvPr id="8" name="Овал 7"/>
          <p:cNvSpPr/>
          <p:nvPr/>
        </p:nvSpPr>
        <p:spPr>
          <a:xfrm rot="18188233">
            <a:off x="2986563" y="249833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5400" b="1" dirty="0" smtClean="0"/>
              <a:t>ӨРТ</a:t>
            </a:r>
            <a:endParaRPr lang="ru-RU" sz="5400" b="1" dirty="0"/>
          </a:p>
        </p:txBody>
      </p:sp>
      <p:sp>
        <p:nvSpPr>
          <p:cNvPr id="9" name="Овал 8"/>
          <p:cNvSpPr/>
          <p:nvPr/>
        </p:nvSpPr>
        <p:spPr>
          <a:xfrm rot="19136922">
            <a:off x="2974841" y="708712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400" b="1" dirty="0" smtClean="0"/>
              <a:t>ҚОЮ</a:t>
            </a:r>
            <a:endParaRPr lang="ru-RU" sz="4400" b="1" dirty="0"/>
          </a:p>
        </p:txBody>
      </p:sp>
      <p:sp>
        <p:nvSpPr>
          <p:cNvPr id="10" name="Овал 9"/>
          <p:cNvSpPr/>
          <p:nvPr/>
        </p:nvSpPr>
        <p:spPr>
          <a:xfrm rot="20485054">
            <a:off x="1507125" y="603251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400" b="1" dirty="0" smtClean="0"/>
              <a:t>ҚИЮ</a:t>
            </a:r>
            <a:endParaRPr lang="ru-RU" sz="4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8" y="0"/>
            <a:ext cx="677737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72000"/>
            <a:ext cx="6858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Овал 6"/>
          <p:cNvSpPr/>
          <p:nvPr/>
        </p:nvSpPr>
        <p:spPr>
          <a:xfrm rot="20485054">
            <a:off x="1401739" y="1468734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СА</a:t>
            </a:r>
            <a:endParaRPr lang="ru-RU" sz="6000" b="1" dirty="0"/>
          </a:p>
        </p:txBody>
      </p:sp>
      <p:sp>
        <p:nvSpPr>
          <p:cNvPr id="8" name="Овал 7"/>
          <p:cNvSpPr/>
          <p:nvPr/>
        </p:nvSpPr>
        <p:spPr>
          <a:xfrm rot="18188233">
            <a:off x="2986563" y="249833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600" b="1" dirty="0" smtClean="0"/>
              <a:t>ҒАТ</a:t>
            </a:r>
            <a:endParaRPr lang="ru-RU" sz="6600" b="1" dirty="0"/>
          </a:p>
        </p:txBody>
      </p:sp>
      <p:sp>
        <p:nvSpPr>
          <p:cNvPr id="9" name="Овал 8"/>
          <p:cNvSpPr/>
          <p:nvPr/>
        </p:nvSpPr>
        <p:spPr>
          <a:xfrm rot="19136922">
            <a:off x="2974841" y="708712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800" b="1" dirty="0" smtClean="0"/>
              <a:t>ДОП</a:t>
            </a:r>
            <a:endParaRPr lang="ru-RU" sz="4800" b="1" dirty="0"/>
          </a:p>
        </p:txBody>
      </p:sp>
      <p:sp>
        <p:nvSpPr>
          <p:cNvPr id="10" name="Овал 9"/>
          <p:cNvSpPr/>
          <p:nvPr/>
        </p:nvSpPr>
        <p:spPr>
          <a:xfrm rot="20485054">
            <a:off x="1507125" y="603251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ХАТ</a:t>
            </a:r>
            <a:endParaRPr lang="ru-RU" sz="6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8" y="0"/>
            <a:ext cx="677737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72000"/>
            <a:ext cx="6858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Овал 6"/>
          <p:cNvSpPr/>
          <p:nvPr/>
        </p:nvSpPr>
        <p:spPr>
          <a:xfrm rot="20485054">
            <a:off x="1401739" y="1468734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ХА</a:t>
            </a:r>
            <a:endParaRPr lang="ru-RU" sz="6000" b="1" dirty="0"/>
          </a:p>
        </p:txBody>
      </p:sp>
      <p:sp>
        <p:nvSpPr>
          <p:cNvPr id="8" name="Овал 7"/>
          <p:cNvSpPr/>
          <p:nvPr/>
        </p:nvSpPr>
        <p:spPr>
          <a:xfrm rot="18188233">
            <a:off x="2986563" y="249833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БАР</a:t>
            </a:r>
            <a:endParaRPr lang="ru-RU" sz="6000" b="1" dirty="0"/>
          </a:p>
        </p:txBody>
      </p:sp>
      <p:sp>
        <p:nvSpPr>
          <p:cNvPr id="9" name="Овал 8"/>
          <p:cNvSpPr/>
          <p:nvPr/>
        </p:nvSpPr>
        <p:spPr>
          <a:xfrm rot="19136922">
            <a:off x="2974841" y="708712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ЗЕН</a:t>
            </a:r>
            <a:endParaRPr lang="ru-RU" sz="6000" b="1" dirty="0"/>
          </a:p>
        </p:txBody>
      </p:sp>
      <p:sp>
        <p:nvSpPr>
          <p:cNvPr id="10" name="Овал 9"/>
          <p:cNvSpPr/>
          <p:nvPr/>
        </p:nvSpPr>
        <p:spPr>
          <a:xfrm rot="20485054">
            <a:off x="1507125" y="603251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Ө</a:t>
            </a:r>
            <a:endParaRPr lang="ru-RU" sz="6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28" y="0"/>
            <a:ext cx="6777372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72000"/>
            <a:ext cx="6858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Овал 6"/>
          <p:cNvSpPr/>
          <p:nvPr/>
        </p:nvSpPr>
        <p:spPr>
          <a:xfrm rot="20485054">
            <a:off x="1401739" y="1468734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6000" b="1" dirty="0" smtClean="0"/>
              <a:t>ТҰЛ</a:t>
            </a:r>
            <a:endParaRPr lang="ru-RU" sz="6000" b="1" dirty="0"/>
          </a:p>
        </p:txBody>
      </p:sp>
      <p:sp>
        <p:nvSpPr>
          <p:cNvPr id="8" name="Овал 7"/>
          <p:cNvSpPr/>
          <p:nvPr/>
        </p:nvSpPr>
        <p:spPr>
          <a:xfrm rot="18188233">
            <a:off x="2986563" y="249833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7200" b="1" dirty="0" smtClean="0"/>
              <a:t>ҒА</a:t>
            </a:r>
            <a:endParaRPr lang="ru-RU" sz="7200" b="1" dirty="0"/>
          </a:p>
        </p:txBody>
      </p:sp>
      <p:sp>
        <p:nvSpPr>
          <p:cNvPr id="9" name="Овал 8"/>
          <p:cNvSpPr/>
          <p:nvPr/>
        </p:nvSpPr>
        <p:spPr>
          <a:xfrm rot="19136922">
            <a:off x="2974841" y="708712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7200" b="1" dirty="0" smtClean="0"/>
              <a:t>СУ</a:t>
            </a:r>
            <a:endParaRPr lang="ru-RU" sz="7200" b="1" dirty="0"/>
          </a:p>
        </p:txBody>
      </p:sp>
      <p:sp>
        <p:nvSpPr>
          <p:cNvPr id="10" name="Овал 9"/>
          <p:cNvSpPr/>
          <p:nvPr/>
        </p:nvSpPr>
        <p:spPr>
          <a:xfrm rot="20485054">
            <a:off x="1507125" y="6032515"/>
            <a:ext cx="2088232" cy="93378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5400" b="1" dirty="0" smtClean="0"/>
              <a:t>ЛАҚ</a:t>
            </a:r>
            <a:endParaRPr lang="ru-RU" sz="5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Microsoft Office PowerPoint</Application>
  <PresentationFormat>Экран (4:3)</PresentationFormat>
  <Paragraphs>80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Рая</dc:creator>
  <cp:lastModifiedBy>Рая</cp:lastModifiedBy>
  <cp:revision>1</cp:revision>
  <dcterms:created xsi:type="dcterms:W3CDTF">2023-01-10T15:26:28Z</dcterms:created>
  <dcterms:modified xsi:type="dcterms:W3CDTF">2023-01-21T18:06:54Z</dcterms:modified>
</cp:coreProperties>
</file>