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81" r:id="rId4"/>
    <p:sldId id="280" r:id="rId5"/>
    <p:sldId id="282" r:id="rId6"/>
  </p:sldIdLst>
  <p:sldSz cx="7556500" cy="106934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08" y="72"/>
      </p:cViewPr>
      <p:guideLst>
        <p:guide orient="horz" pos="4076"/>
        <p:guide pos="1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8" y="3314955"/>
            <a:ext cx="64230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5"/>
            <a:ext cx="52895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8" y="2459482"/>
            <a:ext cx="3287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3"/>
            <a:ext cx="2418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3"/>
            <a:ext cx="1737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3"/>
            <a:ext cx="1737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IMG_72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6142" r="9789" b="6251"/>
          <a:stretch/>
        </p:blipFill>
        <p:spPr bwMode="auto">
          <a:xfrm>
            <a:off x="349250" y="0"/>
            <a:ext cx="6781800" cy="104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2"/>
          <p:cNvPicPr/>
          <p:nvPr/>
        </p:nvPicPr>
        <p:blipFill rotWithShape="1">
          <a:blip r:embed="rId3" cstate="print"/>
          <a:srcRect l="4135" t="17317" r="47675" b="10287"/>
          <a:stretch/>
        </p:blipFill>
        <p:spPr>
          <a:xfrm>
            <a:off x="710457" y="850900"/>
            <a:ext cx="1543793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2"/>
          <p:cNvPicPr/>
          <p:nvPr/>
        </p:nvPicPr>
        <p:blipFill rotWithShape="1">
          <a:blip r:embed="rId4" cstate="print"/>
          <a:srcRect l="2347" t="15439" r="45708" b="5071"/>
          <a:stretch/>
        </p:blipFill>
        <p:spPr>
          <a:xfrm>
            <a:off x="2957751" y="850900"/>
            <a:ext cx="1564798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2"/>
          <p:cNvPicPr/>
          <p:nvPr/>
        </p:nvPicPr>
        <p:blipFill rotWithShape="1">
          <a:blip r:embed="rId5" cstate="print"/>
          <a:srcRect t="11417" r="44820"/>
          <a:stretch/>
        </p:blipFill>
        <p:spPr>
          <a:xfrm>
            <a:off x="5149850" y="850900"/>
            <a:ext cx="13716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ject 2"/>
          <p:cNvPicPr/>
          <p:nvPr/>
        </p:nvPicPr>
        <p:blipFill rotWithShape="1">
          <a:blip r:embed="rId6" cstate="print"/>
          <a:srcRect t="19288" r="44183" b="19287"/>
          <a:stretch/>
        </p:blipFill>
        <p:spPr>
          <a:xfrm>
            <a:off x="735857" y="2908300"/>
            <a:ext cx="160443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ject 2"/>
          <p:cNvPicPr/>
          <p:nvPr/>
        </p:nvPicPr>
        <p:blipFill rotWithShape="1">
          <a:blip r:embed="rId7" cstate="print"/>
          <a:srcRect l="6581" t="18495" r="40998" b="9561"/>
          <a:stretch/>
        </p:blipFill>
        <p:spPr>
          <a:xfrm>
            <a:off x="2957752" y="2781300"/>
            <a:ext cx="1345048" cy="126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ject 2"/>
          <p:cNvPicPr/>
          <p:nvPr/>
        </p:nvPicPr>
        <p:blipFill rotWithShape="1">
          <a:blip r:embed="rId8" cstate="print"/>
          <a:srcRect l="5219" t="15806" r="50000" b="10918"/>
          <a:stretch/>
        </p:blipFill>
        <p:spPr>
          <a:xfrm>
            <a:off x="5209117" y="2781300"/>
            <a:ext cx="1253065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ject 2"/>
          <p:cNvPicPr/>
          <p:nvPr/>
        </p:nvPicPr>
        <p:blipFill rotWithShape="1">
          <a:blip r:embed="rId9" cstate="print"/>
          <a:srcRect t="15674" r="42117" b="4564"/>
          <a:stretch/>
        </p:blipFill>
        <p:spPr>
          <a:xfrm>
            <a:off x="710457" y="4813300"/>
            <a:ext cx="1629830" cy="133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ject 2"/>
          <p:cNvPicPr/>
          <p:nvPr/>
        </p:nvPicPr>
        <p:blipFill rotWithShape="1">
          <a:blip r:embed="rId10" cstate="print"/>
          <a:srcRect t="11434" r="43099" b="4054"/>
          <a:stretch/>
        </p:blipFill>
        <p:spPr>
          <a:xfrm>
            <a:off x="3039585" y="4686300"/>
            <a:ext cx="1387475" cy="159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ject 2"/>
          <p:cNvPicPr/>
          <p:nvPr/>
        </p:nvPicPr>
        <p:blipFill rotWithShape="1">
          <a:blip r:embed="rId11" cstate="print"/>
          <a:srcRect t="13066" r="41919" b="7788"/>
          <a:stretch/>
        </p:blipFill>
        <p:spPr>
          <a:xfrm>
            <a:off x="5048250" y="4848225"/>
            <a:ext cx="14605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ject 2"/>
          <p:cNvPicPr/>
          <p:nvPr/>
        </p:nvPicPr>
        <p:blipFill rotWithShape="1">
          <a:blip r:embed="rId12" cstate="print"/>
          <a:srcRect t="12871" r="43727"/>
          <a:stretch/>
        </p:blipFill>
        <p:spPr>
          <a:xfrm>
            <a:off x="735857" y="6718300"/>
            <a:ext cx="1518393" cy="138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ject 2"/>
          <p:cNvPicPr/>
          <p:nvPr/>
        </p:nvPicPr>
        <p:blipFill rotWithShape="1">
          <a:blip r:embed="rId13" cstate="print"/>
          <a:srcRect t="12387" r="42732"/>
          <a:stretch/>
        </p:blipFill>
        <p:spPr>
          <a:xfrm>
            <a:off x="2957752" y="6794500"/>
            <a:ext cx="1384300" cy="130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ject 2"/>
          <p:cNvPicPr/>
          <p:nvPr/>
        </p:nvPicPr>
        <p:blipFill rotWithShape="1">
          <a:blip r:embed="rId14" cstate="print"/>
          <a:srcRect t="13469" r="44123"/>
          <a:stretch/>
        </p:blipFill>
        <p:spPr>
          <a:xfrm>
            <a:off x="5319183" y="6718300"/>
            <a:ext cx="1142999" cy="148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ject 2"/>
          <p:cNvPicPr/>
          <p:nvPr/>
        </p:nvPicPr>
        <p:blipFill rotWithShape="1">
          <a:blip r:embed="rId15" cstate="print"/>
          <a:srcRect t="12807" r="43953" b="6676"/>
          <a:stretch/>
        </p:blipFill>
        <p:spPr>
          <a:xfrm>
            <a:off x="818405" y="8805099"/>
            <a:ext cx="1392767" cy="126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ject 2"/>
          <p:cNvPicPr/>
          <p:nvPr/>
        </p:nvPicPr>
        <p:blipFill rotWithShape="1">
          <a:blip r:embed="rId16" cstate="print"/>
          <a:srcRect t="17340" r="41868"/>
          <a:stretch/>
        </p:blipFill>
        <p:spPr>
          <a:xfrm>
            <a:off x="2957752" y="8805098"/>
            <a:ext cx="1384300" cy="142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ject 2"/>
          <p:cNvPicPr/>
          <p:nvPr/>
        </p:nvPicPr>
        <p:blipFill rotWithShape="1">
          <a:blip r:embed="rId17" cstate="print"/>
          <a:srcRect t="17972" r="43942" b="18827"/>
          <a:stretch/>
        </p:blipFill>
        <p:spPr>
          <a:xfrm>
            <a:off x="5048250" y="8758060"/>
            <a:ext cx="1478235" cy="131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wnloads\IMG_72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6142" r="9789" b="6251"/>
          <a:stretch/>
        </p:blipFill>
        <p:spPr bwMode="auto">
          <a:xfrm>
            <a:off x="349250" y="0"/>
            <a:ext cx="6781800" cy="104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2"/>
          <p:cNvPicPr/>
          <p:nvPr/>
        </p:nvPicPr>
        <p:blipFill rotWithShape="1">
          <a:blip r:embed="rId3" cstate="print"/>
          <a:srcRect l="5275" t="20319" r="44725" b="6015"/>
          <a:stretch/>
        </p:blipFill>
        <p:spPr>
          <a:xfrm>
            <a:off x="730250" y="927100"/>
            <a:ext cx="1524000" cy="12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5155148" y="8960150"/>
            <a:ext cx="1280913" cy="10788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4550" y="2959914"/>
            <a:ext cx="1214855" cy="1025055"/>
          </a:xfrm>
          <a:prstGeom prst="ellipse">
            <a:avLst/>
          </a:prstGeom>
          <a:solidFill>
            <a:srgbClr val="FF9E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35674" y="2855568"/>
            <a:ext cx="1340916" cy="10777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29707" y="2959914"/>
            <a:ext cx="1259485" cy="97344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98177" y="8940869"/>
            <a:ext cx="1340916" cy="11174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44550" y="4887982"/>
            <a:ext cx="1295400" cy="1036581"/>
          </a:xfrm>
          <a:prstGeom prst="ellipse">
            <a:avLst/>
          </a:prstGeom>
          <a:solidFill>
            <a:srgbClr val="FE6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24240" y="4972878"/>
            <a:ext cx="1252350" cy="9516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29707" y="4969536"/>
            <a:ext cx="1331796" cy="1044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44550" y="6906897"/>
            <a:ext cx="1214855" cy="10736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39319" y="6906897"/>
            <a:ext cx="1340916" cy="10736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88991" y="6829874"/>
            <a:ext cx="1340916" cy="122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4" descr="Цвет реечного потолка: 015, матовый голубой | USA Ceiling Group,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Цвет реечного потолка: 015, матовый голубой | USA Ceiling Group, Росс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8775700"/>
            <a:ext cx="1600200" cy="1447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t="21275" r="16928" b="10706"/>
          <a:stretch/>
        </p:blipFill>
        <p:spPr>
          <a:xfrm>
            <a:off x="3181447" y="814290"/>
            <a:ext cx="937936" cy="12794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23395" r="14064" b="9803"/>
          <a:stretch/>
        </p:blipFill>
        <p:spPr>
          <a:xfrm flipH="1">
            <a:off x="5327500" y="733752"/>
            <a:ext cx="1134003" cy="1394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IMG_7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58536"/>
            <a:ext cx="6376070" cy="986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0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_72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6142" r="9789" b="6251"/>
          <a:stretch/>
        </p:blipFill>
        <p:spPr bwMode="auto">
          <a:xfrm>
            <a:off x="349250" y="0"/>
            <a:ext cx="6781800" cy="104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51880" y="4796190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4816" y="6794500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2244" y="6794500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3944" y="6794499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1389" y="8699500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15744" y="8699500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3199" y="8851900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5130" y="850900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52244" y="882650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3944" y="815439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5130" y="2679700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90864" y="2679699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24505" y="2832100"/>
            <a:ext cx="1903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1000</a:t>
            </a:r>
            <a:endParaRPr lang="ru-RU" sz="6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3380" y="4796189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ru-RU" sz="8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43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wnloads\IMG_72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6142" r="9789" b="6251"/>
          <a:stretch/>
        </p:blipFill>
        <p:spPr bwMode="auto">
          <a:xfrm>
            <a:off x="349250" y="0"/>
            <a:ext cx="6781800" cy="104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73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14</Words>
  <Application>Microsoft Office PowerPoint</Application>
  <PresentationFormat>Произвольный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cp:lastPrinted>2023-11-08T18:57:05Z</cp:lastPrinted>
  <dcterms:created xsi:type="dcterms:W3CDTF">2023-10-19T10:05:33Z</dcterms:created>
  <dcterms:modified xsi:type="dcterms:W3CDTF">2023-11-08T18:57:08Z</dcterms:modified>
</cp:coreProperties>
</file>