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2" r:id="rId6"/>
    <p:sldId id="263" r:id="rId7"/>
    <p:sldId id="261" r:id="rId8"/>
  </p:sldIdLst>
  <p:sldSz cx="7451725" cy="104394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88" userDrawn="1">
          <p15:clr>
            <a:srgbClr val="A4A3A4"/>
          </p15:clr>
        </p15:guide>
        <p15:guide id="2" pos="234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2419" y="38"/>
      </p:cViewPr>
      <p:guideLst>
        <p:guide orient="horz" pos="3288"/>
        <p:guide pos="234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58880" y="3242983"/>
            <a:ext cx="6333966" cy="223770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17759" y="5915661"/>
            <a:ext cx="5216208" cy="266784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749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9499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9248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8998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8747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8497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8246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799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04.02.2025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04.02.2025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5402501" y="418063"/>
            <a:ext cx="1676638" cy="890732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72587" y="418063"/>
            <a:ext cx="4905719" cy="890732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04.02.2025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04.02.2025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35" y="6708282"/>
            <a:ext cx="6333966" cy="2073382"/>
          </a:xfrm>
        </p:spPr>
        <p:txBody>
          <a:bodyPr anchor="t"/>
          <a:lstStyle>
            <a:lvl1pPr algn="l">
              <a:defRPr sz="853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88635" y="4424664"/>
            <a:ext cx="6333966" cy="2283618"/>
          </a:xfrm>
        </p:spPr>
        <p:txBody>
          <a:bodyPr anchor="b"/>
          <a:lstStyle>
            <a:lvl1pPr marL="0" indent="0">
              <a:buNone/>
              <a:defRPr sz="4264">
                <a:solidFill>
                  <a:schemeClr val="tx1">
                    <a:tint val="75000"/>
                  </a:schemeClr>
                </a:solidFill>
              </a:defRPr>
            </a:lvl1pPr>
            <a:lvl2pPr marL="974956" indent="0">
              <a:buNone/>
              <a:defRPr sz="3838">
                <a:solidFill>
                  <a:schemeClr val="tx1">
                    <a:tint val="75000"/>
                  </a:schemeClr>
                </a:solidFill>
              </a:defRPr>
            </a:lvl2pPr>
            <a:lvl3pPr marL="1949913" indent="0">
              <a:buNone/>
              <a:defRPr sz="3413">
                <a:solidFill>
                  <a:schemeClr val="tx1">
                    <a:tint val="75000"/>
                  </a:schemeClr>
                </a:solidFill>
              </a:defRPr>
            </a:lvl3pPr>
            <a:lvl4pPr marL="2924869" indent="0">
              <a:buNone/>
              <a:defRPr sz="2985">
                <a:solidFill>
                  <a:schemeClr val="tx1">
                    <a:tint val="75000"/>
                  </a:schemeClr>
                </a:solidFill>
              </a:defRPr>
            </a:lvl4pPr>
            <a:lvl5pPr marL="3899824" indent="0">
              <a:buNone/>
              <a:defRPr sz="2985">
                <a:solidFill>
                  <a:schemeClr val="tx1">
                    <a:tint val="75000"/>
                  </a:schemeClr>
                </a:solidFill>
              </a:defRPr>
            </a:lvl5pPr>
            <a:lvl6pPr marL="4874780" indent="0">
              <a:buNone/>
              <a:defRPr sz="2985">
                <a:solidFill>
                  <a:schemeClr val="tx1">
                    <a:tint val="75000"/>
                  </a:schemeClr>
                </a:solidFill>
              </a:defRPr>
            </a:lvl6pPr>
            <a:lvl7pPr marL="5849737" indent="0">
              <a:buNone/>
              <a:defRPr sz="2985">
                <a:solidFill>
                  <a:schemeClr val="tx1">
                    <a:tint val="75000"/>
                  </a:schemeClr>
                </a:solidFill>
              </a:defRPr>
            </a:lvl7pPr>
            <a:lvl8pPr marL="6824693" indent="0">
              <a:buNone/>
              <a:defRPr sz="2985">
                <a:solidFill>
                  <a:schemeClr val="tx1">
                    <a:tint val="75000"/>
                  </a:schemeClr>
                </a:solidFill>
              </a:defRPr>
            </a:lvl8pPr>
            <a:lvl9pPr marL="7799649" indent="0">
              <a:buNone/>
              <a:defRPr sz="298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04.02.2025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72586" y="2435862"/>
            <a:ext cx="3291179" cy="6889521"/>
          </a:xfrm>
        </p:spPr>
        <p:txBody>
          <a:bodyPr/>
          <a:lstStyle>
            <a:lvl1pPr>
              <a:defRPr sz="5971"/>
            </a:lvl1pPr>
            <a:lvl2pPr>
              <a:defRPr sz="5117"/>
            </a:lvl2pPr>
            <a:lvl3pPr>
              <a:defRPr sz="4264"/>
            </a:lvl3pPr>
            <a:lvl4pPr>
              <a:defRPr sz="3838"/>
            </a:lvl4pPr>
            <a:lvl5pPr>
              <a:defRPr sz="3838"/>
            </a:lvl5pPr>
            <a:lvl6pPr>
              <a:defRPr sz="3838"/>
            </a:lvl6pPr>
            <a:lvl7pPr>
              <a:defRPr sz="3838"/>
            </a:lvl7pPr>
            <a:lvl8pPr>
              <a:defRPr sz="3838"/>
            </a:lvl8pPr>
            <a:lvl9pPr>
              <a:defRPr sz="3838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787960" y="2435862"/>
            <a:ext cx="3291179" cy="6889521"/>
          </a:xfrm>
        </p:spPr>
        <p:txBody>
          <a:bodyPr/>
          <a:lstStyle>
            <a:lvl1pPr>
              <a:defRPr sz="5971"/>
            </a:lvl1pPr>
            <a:lvl2pPr>
              <a:defRPr sz="5117"/>
            </a:lvl2pPr>
            <a:lvl3pPr>
              <a:defRPr sz="4264"/>
            </a:lvl3pPr>
            <a:lvl4pPr>
              <a:defRPr sz="3838"/>
            </a:lvl4pPr>
            <a:lvl5pPr>
              <a:defRPr sz="3838"/>
            </a:lvl5pPr>
            <a:lvl6pPr>
              <a:defRPr sz="3838"/>
            </a:lvl6pPr>
            <a:lvl7pPr>
              <a:defRPr sz="3838"/>
            </a:lvl7pPr>
            <a:lvl8pPr>
              <a:defRPr sz="3838"/>
            </a:lvl8pPr>
            <a:lvl9pPr>
              <a:defRPr sz="3838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04.02.2025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72587" y="2336784"/>
            <a:ext cx="3292473" cy="973860"/>
          </a:xfrm>
        </p:spPr>
        <p:txBody>
          <a:bodyPr anchor="b"/>
          <a:lstStyle>
            <a:lvl1pPr marL="0" indent="0">
              <a:buNone/>
              <a:defRPr sz="5117" b="1"/>
            </a:lvl1pPr>
            <a:lvl2pPr marL="974956" indent="0">
              <a:buNone/>
              <a:defRPr sz="4264" b="1"/>
            </a:lvl2pPr>
            <a:lvl3pPr marL="1949913" indent="0">
              <a:buNone/>
              <a:defRPr sz="3838" b="1"/>
            </a:lvl3pPr>
            <a:lvl4pPr marL="2924869" indent="0">
              <a:buNone/>
              <a:defRPr sz="3413" b="1"/>
            </a:lvl4pPr>
            <a:lvl5pPr marL="3899824" indent="0">
              <a:buNone/>
              <a:defRPr sz="3413" b="1"/>
            </a:lvl5pPr>
            <a:lvl6pPr marL="4874780" indent="0">
              <a:buNone/>
              <a:defRPr sz="3413" b="1"/>
            </a:lvl6pPr>
            <a:lvl7pPr marL="5849737" indent="0">
              <a:buNone/>
              <a:defRPr sz="3413" b="1"/>
            </a:lvl7pPr>
            <a:lvl8pPr marL="6824693" indent="0">
              <a:buNone/>
              <a:defRPr sz="3413" b="1"/>
            </a:lvl8pPr>
            <a:lvl9pPr marL="7799649" indent="0">
              <a:buNone/>
              <a:defRPr sz="341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72587" y="3310644"/>
            <a:ext cx="3292473" cy="6014738"/>
          </a:xfrm>
        </p:spPr>
        <p:txBody>
          <a:bodyPr/>
          <a:lstStyle>
            <a:lvl1pPr>
              <a:defRPr sz="5117"/>
            </a:lvl1pPr>
            <a:lvl2pPr>
              <a:defRPr sz="4264"/>
            </a:lvl2pPr>
            <a:lvl3pPr>
              <a:defRPr sz="3838"/>
            </a:lvl3pPr>
            <a:lvl4pPr>
              <a:defRPr sz="3413"/>
            </a:lvl4pPr>
            <a:lvl5pPr>
              <a:defRPr sz="3413"/>
            </a:lvl5pPr>
            <a:lvl6pPr>
              <a:defRPr sz="3413"/>
            </a:lvl6pPr>
            <a:lvl7pPr>
              <a:defRPr sz="3413"/>
            </a:lvl7pPr>
            <a:lvl8pPr>
              <a:defRPr sz="3413"/>
            </a:lvl8pPr>
            <a:lvl9pPr>
              <a:defRPr sz="341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785373" y="2336784"/>
            <a:ext cx="3293766" cy="973860"/>
          </a:xfrm>
        </p:spPr>
        <p:txBody>
          <a:bodyPr anchor="b"/>
          <a:lstStyle>
            <a:lvl1pPr marL="0" indent="0">
              <a:buNone/>
              <a:defRPr sz="5117" b="1"/>
            </a:lvl1pPr>
            <a:lvl2pPr marL="974956" indent="0">
              <a:buNone/>
              <a:defRPr sz="4264" b="1"/>
            </a:lvl2pPr>
            <a:lvl3pPr marL="1949913" indent="0">
              <a:buNone/>
              <a:defRPr sz="3838" b="1"/>
            </a:lvl3pPr>
            <a:lvl4pPr marL="2924869" indent="0">
              <a:buNone/>
              <a:defRPr sz="3413" b="1"/>
            </a:lvl4pPr>
            <a:lvl5pPr marL="3899824" indent="0">
              <a:buNone/>
              <a:defRPr sz="3413" b="1"/>
            </a:lvl5pPr>
            <a:lvl6pPr marL="4874780" indent="0">
              <a:buNone/>
              <a:defRPr sz="3413" b="1"/>
            </a:lvl6pPr>
            <a:lvl7pPr marL="5849737" indent="0">
              <a:buNone/>
              <a:defRPr sz="3413" b="1"/>
            </a:lvl7pPr>
            <a:lvl8pPr marL="6824693" indent="0">
              <a:buNone/>
              <a:defRPr sz="3413" b="1"/>
            </a:lvl8pPr>
            <a:lvl9pPr marL="7799649" indent="0">
              <a:buNone/>
              <a:defRPr sz="341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785373" y="3310644"/>
            <a:ext cx="3293766" cy="6014738"/>
          </a:xfrm>
        </p:spPr>
        <p:txBody>
          <a:bodyPr/>
          <a:lstStyle>
            <a:lvl1pPr>
              <a:defRPr sz="5117"/>
            </a:lvl1pPr>
            <a:lvl2pPr>
              <a:defRPr sz="4264"/>
            </a:lvl2pPr>
            <a:lvl3pPr>
              <a:defRPr sz="3838"/>
            </a:lvl3pPr>
            <a:lvl4pPr>
              <a:defRPr sz="3413"/>
            </a:lvl4pPr>
            <a:lvl5pPr>
              <a:defRPr sz="3413"/>
            </a:lvl5pPr>
            <a:lvl6pPr>
              <a:defRPr sz="3413"/>
            </a:lvl6pPr>
            <a:lvl7pPr>
              <a:defRPr sz="3413"/>
            </a:lvl7pPr>
            <a:lvl8pPr>
              <a:defRPr sz="3413"/>
            </a:lvl8pPr>
            <a:lvl9pPr>
              <a:defRPr sz="341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04.02.2025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04.02.2025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04.02.2025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2587" y="415643"/>
            <a:ext cx="2451566" cy="1768898"/>
          </a:xfrm>
        </p:spPr>
        <p:txBody>
          <a:bodyPr anchor="b"/>
          <a:lstStyle>
            <a:lvl1pPr algn="l">
              <a:defRPr sz="4264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913419" y="415645"/>
            <a:ext cx="4165721" cy="8909739"/>
          </a:xfrm>
        </p:spPr>
        <p:txBody>
          <a:bodyPr/>
          <a:lstStyle>
            <a:lvl1pPr>
              <a:defRPr sz="6824"/>
            </a:lvl1pPr>
            <a:lvl2pPr>
              <a:defRPr sz="5971"/>
            </a:lvl2pPr>
            <a:lvl3pPr>
              <a:defRPr sz="5117"/>
            </a:lvl3pPr>
            <a:lvl4pPr>
              <a:defRPr sz="4264"/>
            </a:lvl4pPr>
            <a:lvl5pPr>
              <a:defRPr sz="4264"/>
            </a:lvl5pPr>
            <a:lvl6pPr>
              <a:defRPr sz="4264"/>
            </a:lvl6pPr>
            <a:lvl7pPr>
              <a:defRPr sz="4264"/>
            </a:lvl7pPr>
            <a:lvl8pPr>
              <a:defRPr sz="4264"/>
            </a:lvl8pPr>
            <a:lvl9pPr>
              <a:defRPr sz="426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72587" y="2184542"/>
            <a:ext cx="2451566" cy="7140840"/>
          </a:xfrm>
        </p:spPr>
        <p:txBody>
          <a:bodyPr/>
          <a:lstStyle>
            <a:lvl1pPr marL="0" indent="0">
              <a:buNone/>
              <a:defRPr sz="2985"/>
            </a:lvl1pPr>
            <a:lvl2pPr marL="974956" indent="0">
              <a:buNone/>
              <a:defRPr sz="2559"/>
            </a:lvl2pPr>
            <a:lvl3pPr marL="1949913" indent="0">
              <a:buNone/>
              <a:defRPr sz="2132"/>
            </a:lvl3pPr>
            <a:lvl4pPr marL="2924869" indent="0">
              <a:buNone/>
              <a:defRPr sz="1919"/>
            </a:lvl4pPr>
            <a:lvl5pPr marL="3899824" indent="0">
              <a:buNone/>
              <a:defRPr sz="1919"/>
            </a:lvl5pPr>
            <a:lvl6pPr marL="4874780" indent="0">
              <a:buNone/>
              <a:defRPr sz="1919"/>
            </a:lvl6pPr>
            <a:lvl7pPr marL="5849737" indent="0">
              <a:buNone/>
              <a:defRPr sz="1919"/>
            </a:lvl7pPr>
            <a:lvl8pPr marL="6824693" indent="0">
              <a:buNone/>
              <a:defRPr sz="1919"/>
            </a:lvl8pPr>
            <a:lvl9pPr marL="7799649" indent="0">
              <a:buNone/>
              <a:defRPr sz="1919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04.02.2025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60591" y="7307582"/>
            <a:ext cx="4471035" cy="862701"/>
          </a:xfrm>
        </p:spPr>
        <p:txBody>
          <a:bodyPr anchor="b"/>
          <a:lstStyle>
            <a:lvl1pPr algn="l">
              <a:defRPr sz="4264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460591" y="932781"/>
            <a:ext cx="4471035" cy="6263640"/>
          </a:xfrm>
        </p:spPr>
        <p:txBody>
          <a:bodyPr/>
          <a:lstStyle>
            <a:lvl1pPr marL="0" indent="0">
              <a:buNone/>
              <a:defRPr sz="6824"/>
            </a:lvl1pPr>
            <a:lvl2pPr marL="974956" indent="0">
              <a:buNone/>
              <a:defRPr sz="5971"/>
            </a:lvl2pPr>
            <a:lvl3pPr marL="1949913" indent="0">
              <a:buNone/>
              <a:defRPr sz="5117"/>
            </a:lvl3pPr>
            <a:lvl4pPr marL="2924869" indent="0">
              <a:buNone/>
              <a:defRPr sz="4264"/>
            </a:lvl4pPr>
            <a:lvl5pPr marL="3899824" indent="0">
              <a:buNone/>
              <a:defRPr sz="4264"/>
            </a:lvl5pPr>
            <a:lvl6pPr marL="4874780" indent="0">
              <a:buNone/>
              <a:defRPr sz="4264"/>
            </a:lvl6pPr>
            <a:lvl7pPr marL="5849737" indent="0">
              <a:buNone/>
              <a:defRPr sz="4264"/>
            </a:lvl7pPr>
            <a:lvl8pPr marL="6824693" indent="0">
              <a:buNone/>
              <a:defRPr sz="4264"/>
            </a:lvl8pPr>
            <a:lvl9pPr marL="7799649" indent="0">
              <a:buNone/>
              <a:defRPr sz="4264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460591" y="8170282"/>
            <a:ext cx="4471035" cy="1225179"/>
          </a:xfrm>
        </p:spPr>
        <p:txBody>
          <a:bodyPr/>
          <a:lstStyle>
            <a:lvl1pPr marL="0" indent="0">
              <a:buNone/>
              <a:defRPr sz="2985"/>
            </a:lvl1pPr>
            <a:lvl2pPr marL="974956" indent="0">
              <a:buNone/>
              <a:defRPr sz="2559"/>
            </a:lvl2pPr>
            <a:lvl3pPr marL="1949913" indent="0">
              <a:buNone/>
              <a:defRPr sz="2132"/>
            </a:lvl3pPr>
            <a:lvl4pPr marL="2924869" indent="0">
              <a:buNone/>
              <a:defRPr sz="1919"/>
            </a:lvl4pPr>
            <a:lvl5pPr marL="3899824" indent="0">
              <a:buNone/>
              <a:defRPr sz="1919"/>
            </a:lvl5pPr>
            <a:lvl6pPr marL="4874780" indent="0">
              <a:buNone/>
              <a:defRPr sz="1919"/>
            </a:lvl6pPr>
            <a:lvl7pPr marL="5849737" indent="0">
              <a:buNone/>
              <a:defRPr sz="1919"/>
            </a:lvl7pPr>
            <a:lvl8pPr marL="6824693" indent="0">
              <a:buNone/>
              <a:defRPr sz="1919"/>
            </a:lvl8pPr>
            <a:lvl9pPr marL="7799649" indent="0">
              <a:buNone/>
              <a:defRPr sz="1919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04.02.2025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2587" y="418061"/>
            <a:ext cx="6706553" cy="1739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72587" y="2435862"/>
            <a:ext cx="6706553" cy="68895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72586" y="9675779"/>
            <a:ext cx="1738736" cy="555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55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t>04.02.2025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546007" y="9675779"/>
            <a:ext cx="2359713" cy="555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55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5340403" y="9675779"/>
            <a:ext cx="1738736" cy="555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55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949913" rtl="0" eaLnBrk="1" latinLnBrk="0" hangingPunct="1">
        <a:spcBef>
          <a:spcPct val="0"/>
        </a:spcBef>
        <a:buNone/>
        <a:defRPr sz="938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31217" indent="-731217" algn="l" defTabSz="1949913" rtl="0" eaLnBrk="1" latinLnBrk="0" hangingPunct="1">
        <a:spcBef>
          <a:spcPct val="20000"/>
        </a:spcBef>
        <a:buFont typeface="Arial" pitchFamily="34" charset="0"/>
        <a:buChar char="•"/>
        <a:defRPr sz="6824" kern="1200">
          <a:solidFill>
            <a:schemeClr val="tx1"/>
          </a:solidFill>
          <a:latin typeface="+mn-lt"/>
          <a:ea typeface="+mn-ea"/>
          <a:cs typeface="+mn-cs"/>
        </a:defRPr>
      </a:lvl1pPr>
      <a:lvl2pPr marL="1584303" indent="-609348" algn="l" defTabSz="1949913" rtl="0" eaLnBrk="1" latinLnBrk="0" hangingPunct="1">
        <a:spcBef>
          <a:spcPct val="20000"/>
        </a:spcBef>
        <a:buFont typeface="Arial" pitchFamily="34" charset="0"/>
        <a:buChar char="–"/>
        <a:defRPr sz="5971" kern="1200">
          <a:solidFill>
            <a:schemeClr val="tx1"/>
          </a:solidFill>
          <a:latin typeface="+mn-lt"/>
          <a:ea typeface="+mn-ea"/>
          <a:cs typeface="+mn-cs"/>
        </a:defRPr>
      </a:lvl2pPr>
      <a:lvl3pPr marL="2437391" indent="-487478" algn="l" defTabSz="1949913" rtl="0" eaLnBrk="1" latinLnBrk="0" hangingPunct="1">
        <a:spcBef>
          <a:spcPct val="20000"/>
        </a:spcBef>
        <a:buFont typeface="Arial" pitchFamily="34" charset="0"/>
        <a:buChar char="•"/>
        <a:defRPr sz="5117" kern="1200">
          <a:solidFill>
            <a:schemeClr val="tx1"/>
          </a:solidFill>
          <a:latin typeface="+mn-lt"/>
          <a:ea typeface="+mn-ea"/>
          <a:cs typeface="+mn-cs"/>
        </a:defRPr>
      </a:lvl3pPr>
      <a:lvl4pPr marL="3412346" indent="-487478" algn="l" defTabSz="1949913" rtl="0" eaLnBrk="1" latinLnBrk="0" hangingPunct="1">
        <a:spcBef>
          <a:spcPct val="20000"/>
        </a:spcBef>
        <a:buFont typeface="Arial" pitchFamily="34" charset="0"/>
        <a:buChar char="–"/>
        <a:defRPr sz="4264" kern="1200">
          <a:solidFill>
            <a:schemeClr val="tx1"/>
          </a:solidFill>
          <a:latin typeface="+mn-lt"/>
          <a:ea typeface="+mn-ea"/>
          <a:cs typeface="+mn-cs"/>
        </a:defRPr>
      </a:lvl4pPr>
      <a:lvl5pPr marL="4387302" indent="-487478" algn="l" defTabSz="1949913" rtl="0" eaLnBrk="1" latinLnBrk="0" hangingPunct="1">
        <a:spcBef>
          <a:spcPct val="20000"/>
        </a:spcBef>
        <a:buFont typeface="Arial" pitchFamily="34" charset="0"/>
        <a:buChar char="»"/>
        <a:defRPr sz="4264" kern="1200">
          <a:solidFill>
            <a:schemeClr val="tx1"/>
          </a:solidFill>
          <a:latin typeface="+mn-lt"/>
          <a:ea typeface="+mn-ea"/>
          <a:cs typeface="+mn-cs"/>
        </a:defRPr>
      </a:lvl5pPr>
      <a:lvl6pPr marL="5362259" indent="-487478" algn="l" defTabSz="1949913" rtl="0" eaLnBrk="1" latinLnBrk="0" hangingPunct="1">
        <a:spcBef>
          <a:spcPct val="20000"/>
        </a:spcBef>
        <a:buFont typeface="Arial" pitchFamily="34" charset="0"/>
        <a:buChar char="•"/>
        <a:defRPr sz="4264" kern="1200">
          <a:solidFill>
            <a:schemeClr val="tx1"/>
          </a:solidFill>
          <a:latin typeface="+mn-lt"/>
          <a:ea typeface="+mn-ea"/>
          <a:cs typeface="+mn-cs"/>
        </a:defRPr>
      </a:lvl6pPr>
      <a:lvl7pPr marL="6337215" indent="-487478" algn="l" defTabSz="1949913" rtl="0" eaLnBrk="1" latinLnBrk="0" hangingPunct="1">
        <a:spcBef>
          <a:spcPct val="20000"/>
        </a:spcBef>
        <a:buFont typeface="Arial" pitchFamily="34" charset="0"/>
        <a:buChar char="•"/>
        <a:defRPr sz="4264" kern="1200">
          <a:solidFill>
            <a:schemeClr val="tx1"/>
          </a:solidFill>
          <a:latin typeface="+mn-lt"/>
          <a:ea typeface="+mn-ea"/>
          <a:cs typeface="+mn-cs"/>
        </a:defRPr>
      </a:lvl7pPr>
      <a:lvl8pPr marL="7312171" indent="-487478" algn="l" defTabSz="1949913" rtl="0" eaLnBrk="1" latinLnBrk="0" hangingPunct="1">
        <a:spcBef>
          <a:spcPct val="20000"/>
        </a:spcBef>
        <a:buFont typeface="Arial" pitchFamily="34" charset="0"/>
        <a:buChar char="•"/>
        <a:defRPr sz="4264" kern="1200">
          <a:solidFill>
            <a:schemeClr val="tx1"/>
          </a:solidFill>
          <a:latin typeface="+mn-lt"/>
          <a:ea typeface="+mn-ea"/>
          <a:cs typeface="+mn-cs"/>
        </a:defRPr>
      </a:lvl8pPr>
      <a:lvl9pPr marL="8287128" indent="-487478" algn="l" defTabSz="1949913" rtl="0" eaLnBrk="1" latinLnBrk="0" hangingPunct="1">
        <a:spcBef>
          <a:spcPct val="20000"/>
        </a:spcBef>
        <a:buFont typeface="Arial" pitchFamily="34" charset="0"/>
        <a:buChar char="•"/>
        <a:defRPr sz="426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949913" rtl="0" eaLnBrk="1" latinLnBrk="0" hangingPunct="1">
        <a:defRPr sz="3838" kern="1200">
          <a:solidFill>
            <a:schemeClr val="tx1"/>
          </a:solidFill>
          <a:latin typeface="+mn-lt"/>
          <a:ea typeface="+mn-ea"/>
          <a:cs typeface="+mn-cs"/>
        </a:defRPr>
      </a:lvl1pPr>
      <a:lvl2pPr marL="974956" algn="l" defTabSz="1949913" rtl="0" eaLnBrk="1" latinLnBrk="0" hangingPunct="1">
        <a:defRPr sz="3838" kern="1200">
          <a:solidFill>
            <a:schemeClr val="tx1"/>
          </a:solidFill>
          <a:latin typeface="+mn-lt"/>
          <a:ea typeface="+mn-ea"/>
          <a:cs typeface="+mn-cs"/>
        </a:defRPr>
      </a:lvl2pPr>
      <a:lvl3pPr marL="1949913" algn="l" defTabSz="1949913" rtl="0" eaLnBrk="1" latinLnBrk="0" hangingPunct="1">
        <a:defRPr sz="3838" kern="1200">
          <a:solidFill>
            <a:schemeClr val="tx1"/>
          </a:solidFill>
          <a:latin typeface="+mn-lt"/>
          <a:ea typeface="+mn-ea"/>
          <a:cs typeface="+mn-cs"/>
        </a:defRPr>
      </a:lvl3pPr>
      <a:lvl4pPr marL="2924869" algn="l" defTabSz="1949913" rtl="0" eaLnBrk="1" latinLnBrk="0" hangingPunct="1">
        <a:defRPr sz="3838" kern="1200">
          <a:solidFill>
            <a:schemeClr val="tx1"/>
          </a:solidFill>
          <a:latin typeface="+mn-lt"/>
          <a:ea typeface="+mn-ea"/>
          <a:cs typeface="+mn-cs"/>
        </a:defRPr>
      </a:lvl4pPr>
      <a:lvl5pPr marL="3899824" algn="l" defTabSz="1949913" rtl="0" eaLnBrk="1" latinLnBrk="0" hangingPunct="1">
        <a:defRPr sz="3838" kern="1200">
          <a:solidFill>
            <a:schemeClr val="tx1"/>
          </a:solidFill>
          <a:latin typeface="+mn-lt"/>
          <a:ea typeface="+mn-ea"/>
          <a:cs typeface="+mn-cs"/>
        </a:defRPr>
      </a:lvl5pPr>
      <a:lvl6pPr marL="4874780" algn="l" defTabSz="1949913" rtl="0" eaLnBrk="1" latinLnBrk="0" hangingPunct="1">
        <a:defRPr sz="3838" kern="1200">
          <a:solidFill>
            <a:schemeClr val="tx1"/>
          </a:solidFill>
          <a:latin typeface="+mn-lt"/>
          <a:ea typeface="+mn-ea"/>
          <a:cs typeface="+mn-cs"/>
        </a:defRPr>
      </a:lvl6pPr>
      <a:lvl7pPr marL="5849737" algn="l" defTabSz="1949913" rtl="0" eaLnBrk="1" latinLnBrk="0" hangingPunct="1">
        <a:defRPr sz="3838" kern="1200">
          <a:solidFill>
            <a:schemeClr val="tx1"/>
          </a:solidFill>
          <a:latin typeface="+mn-lt"/>
          <a:ea typeface="+mn-ea"/>
          <a:cs typeface="+mn-cs"/>
        </a:defRPr>
      </a:lvl7pPr>
      <a:lvl8pPr marL="6824693" algn="l" defTabSz="1949913" rtl="0" eaLnBrk="1" latinLnBrk="0" hangingPunct="1">
        <a:defRPr sz="3838" kern="1200">
          <a:solidFill>
            <a:schemeClr val="tx1"/>
          </a:solidFill>
          <a:latin typeface="+mn-lt"/>
          <a:ea typeface="+mn-ea"/>
          <a:cs typeface="+mn-cs"/>
        </a:defRPr>
      </a:lvl8pPr>
      <a:lvl9pPr marL="7799649" algn="l" defTabSz="1949913" rtl="0" eaLnBrk="1" latinLnBrk="0" hangingPunct="1">
        <a:defRPr sz="383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F77DB76-3769-7758-9DC1-C1A7F35AB7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0" y="37278"/>
            <a:ext cx="7423395" cy="10404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9738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BC5DFE-8300-2C2C-D2CC-44E0C7168A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E15B060-BDE8-13F1-99F9-B9FE61AC5D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451725" cy="1043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8003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0620A7-CBEA-AB19-1FC7-3463947C48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DE1DB2E-9740-7603-E597-6D3DB4A17F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5" y="0"/>
            <a:ext cx="7377755" cy="1043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127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A591B4-BF7F-5F51-9D10-8A275E0F87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E4DFA65-1443-2966-C414-8C5130C9D3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451725" cy="1043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1275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9B1BD6-3EC6-6BD0-B9DB-821124978E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83ACBB7-0216-C5F9-D5C9-7927DC4466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5" y="0"/>
            <a:ext cx="7377755" cy="1043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3989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66F032-3C73-6654-D63D-9EB20F0BD2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99AAC9D-F21D-B51D-6756-5E1C5EADF1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40" y="602"/>
            <a:ext cx="7462165" cy="1043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5538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5C5471-2386-8C9B-8D2B-9C9C4E9D0D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B98EB9F-8FE0-8833-E2E8-44AA5B1CAA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6" y="0"/>
            <a:ext cx="7377755" cy="1043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3120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0</Words>
  <Application>Microsoft Office PowerPoint</Application>
  <PresentationFormat>Произвольный</PresentationFormat>
  <Paragraphs>0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0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Фариза</dc:creator>
  <cp:lastModifiedBy>Altyn Kenzhina</cp:lastModifiedBy>
  <cp:revision>13</cp:revision>
  <dcterms:created xsi:type="dcterms:W3CDTF">2022-11-24T15:13:53Z</dcterms:created>
  <dcterms:modified xsi:type="dcterms:W3CDTF">2025-02-04T17:45:58Z</dcterms:modified>
</cp:coreProperties>
</file>