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10439400" cy="745172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CC33"/>
    <a:srgbClr val="8BE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40" y="58"/>
      </p:cViewPr>
      <p:guideLst>
        <p:guide orient="horz" pos="2347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56" y="2314867"/>
            <a:ext cx="8873490" cy="159729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10" y="4222645"/>
            <a:ext cx="7307581" cy="1904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4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4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2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99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7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4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2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9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8565" y="298417"/>
            <a:ext cx="2348865" cy="63581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972" y="298417"/>
            <a:ext cx="6872605" cy="63581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1" y="4788424"/>
            <a:ext cx="8873490" cy="1479996"/>
          </a:xfrm>
        </p:spPr>
        <p:txBody>
          <a:bodyPr anchor="t"/>
          <a:lstStyle>
            <a:lvl1pPr algn="l">
              <a:defRPr sz="853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641" y="3158360"/>
            <a:ext cx="8873490" cy="1630064"/>
          </a:xfrm>
        </p:spPr>
        <p:txBody>
          <a:bodyPr anchor="b"/>
          <a:lstStyle>
            <a:lvl1pPr marL="0" indent="0">
              <a:buNone/>
              <a:defRPr sz="4264">
                <a:solidFill>
                  <a:schemeClr val="tx1">
                    <a:tint val="75000"/>
                  </a:schemeClr>
                </a:solidFill>
              </a:defRPr>
            </a:lvl1pPr>
            <a:lvl2pPr marL="974956" indent="0">
              <a:buNone/>
              <a:defRPr sz="3838">
                <a:solidFill>
                  <a:schemeClr val="tx1">
                    <a:tint val="75000"/>
                  </a:schemeClr>
                </a:solidFill>
              </a:defRPr>
            </a:lvl2pPr>
            <a:lvl3pPr marL="1949913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3pPr>
            <a:lvl4pPr marL="2924869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4pPr>
            <a:lvl5pPr marL="3899824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5pPr>
            <a:lvl6pPr marL="4874780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6pPr>
            <a:lvl7pPr marL="5849737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7pPr>
            <a:lvl8pPr marL="6824693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8pPr>
            <a:lvl9pPr marL="7799649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970" y="1738737"/>
            <a:ext cx="4610736" cy="4917794"/>
          </a:xfrm>
        </p:spPr>
        <p:txBody>
          <a:bodyPr/>
          <a:lstStyle>
            <a:lvl1pPr>
              <a:defRPr sz="5971"/>
            </a:lvl1pPr>
            <a:lvl2pPr>
              <a:defRPr sz="5117"/>
            </a:lvl2pPr>
            <a:lvl3pPr>
              <a:defRPr sz="4264"/>
            </a:lvl3pPr>
            <a:lvl4pPr>
              <a:defRPr sz="3838"/>
            </a:lvl4pPr>
            <a:lvl5pPr>
              <a:defRPr sz="3838"/>
            </a:lvl5pPr>
            <a:lvl6pPr>
              <a:defRPr sz="3838"/>
            </a:lvl6pPr>
            <a:lvl7pPr>
              <a:defRPr sz="3838"/>
            </a:lvl7pPr>
            <a:lvl8pPr>
              <a:defRPr sz="3838"/>
            </a:lvl8pPr>
            <a:lvl9pPr>
              <a:defRPr sz="38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6695" y="1738737"/>
            <a:ext cx="4610736" cy="4917794"/>
          </a:xfrm>
        </p:spPr>
        <p:txBody>
          <a:bodyPr/>
          <a:lstStyle>
            <a:lvl1pPr>
              <a:defRPr sz="5971"/>
            </a:lvl1pPr>
            <a:lvl2pPr>
              <a:defRPr sz="5117"/>
            </a:lvl2pPr>
            <a:lvl3pPr>
              <a:defRPr sz="4264"/>
            </a:lvl3pPr>
            <a:lvl4pPr>
              <a:defRPr sz="3838"/>
            </a:lvl4pPr>
            <a:lvl5pPr>
              <a:defRPr sz="3838"/>
            </a:lvl5pPr>
            <a:lvl6pPr>
              <a:defRPr sz="3838"/>
            </a:lvl6pPr>
            <a:lvl7pPr>
              <a:defRPr sz="3838"/>
            </a:lvl7pPr>
            <a:lvl8pPr>
              <a:defRPr sz="3838"/>
            </a:lvl8pPr>
            <a:lvl9pPr>
              <a:defRPr sz="38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2" y="1668015"/>
            <a:ext cx="4612548" cy="695149"/>
          </a:xfrm>
        </p:spPr>
        <p:txBody>
          <a:bodyPr anchor="b"/>
          <a:lstStyle>
            <a:lvl1pPr marL="0" indent="0">
              <a:buNone/>
              <a:defRPr sz="5117" b="1"/>
            </a:lvl1pPr>
            <a:lvl2pPr marL="974956" indent="0">
              <a:buNone/>
              <a:defRPr sz="4264" b="1"/>
            </a:lvl2pPr>
            <a:lvl3pPr marL="1949913" indent="0">
              <a:buNone/>
              <a:defRPr sz="3838" b="1"/>
            </a:lvl3pPr>
            <a:lvl4pPr marL="2924869" indent="0">
              <a:buNone/>
              <a:defRPr sz="3413" b="1"/>
            </a:lvl4pPr>
            <a:lvl5pPr marL="3899824" indent="0">
              <a:buNone/>
              <a:defRPr sz="3413" b="1"/>
            </a:lvl5pPr>
            <a:lvl6pPr marL="4874780" indent="0">
              <a:buNone/>
              <a:defRPr sz="3413" b="1"/>
            </a:lvl6pPr>
            <a:lvl7pPr marL="5849737" indent="0">
              <a:buNone/>
              <a:defRPr sz="3413" b="1"/>
            </a:lvl7pPr>
            <a:lvl8pPr marL="6824693" indent="0">
              <a:buNone/>
              <a:defRPr sz="3413" b="1"/>
            </a:lvl8pPr>
            <a:lvl9pPr marL="7799649" indent="0">
              <a:buNone/>
              <a:defRPr sz="341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2" y="2363163"/>
            <a:ext cx="4612548" cy="4293367"/>
          </a:xfrm>
        </p:spPr>
        <p:txBody>
          <a:bodyPr/>
          <a:lstStyle>
            <a:lvl1pPr>
              <a:defRPr sz="5117"/>
            </a:lvl1pPr>
            <a:lvl2pPr>
              <a:defRPr sz="4264"/>
            </a:lvl2pPr>
            <a:lvl3pPr>
              <a:defRPr sz="3838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070" y="1668015"/>
            <a:ext cx="4614360" cy="695149"/>
          </a:xfrm>
        </p:spPr>
        <p:txBody>
          <a:bodyPr anchor="b"/>
          <a:lstStyle>
            <a:lvl1pPr marL="0" indent="0">
              <a:buNone/>
              <a:defRPr sz="5117" b="1"/>
            </a:lvl1pPr>
            <a:lvl2pPr marL="974956" indent="0">
              <a:buNone/>
              <a:defRPr sz="4264" b="1"/>
            </a:lvl2pPr>
            <a:lvl3pPr marL="1949913" indent="0">
              <a:buNone/>
              <a:defRPr sz="3838" b="1"/>
            </a:lvl3pPr>
            <a:lvl4pPr marL="2924869" indent="0">
              <a:buNone/>
              <a:defRPr sz="3413" b="1"/>
            </a:lvl4pPr>
            <a:lvl5pPr marL="3899824" indent="0">
              <a:buNone/>
              <a:defRPr sz="3413" b="1"/>
            </a:lvl5pPr>
            <a:lvl6pPr marL="4874780" indent="0">
              <a:buNone/>
              <a:defRPr sz="3413" b="1"/>
            </a:lvl6pPr>
            <a:lvl7pPr marL="5849737" indent="0">
              <a:buNone/>
              <a:defRPr sz="3413" b="1"/>
            </a:lvl7pPr>
            <a:lvl8pPr marL="6824693" indent="0">
              <a:buNone/>
              <a:defRPr sz="3413" b="1"/>
            </a:lvl8pPr>
            <a:lvl9pPr marL="7799649" indent="0">
              <a:buNone/>
              <a:defRPr sz="341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070" y="2363163"/>
            <a:ext cx="4614360" cy="4293367"/>
          </a:xfrm>
        </p:spPr>
        <p:txBody>
          <a:bodyPr/>
          <a:lstStyle>
            <a:lvl1pPr>
              <a:defRPr sz="5117"/>
            </a:lvl1pPr>
            <a:lvl2pPr>
              <a:defRPr sz="4264"/>
            </a:lvl2pPr>
            <a:lvl3pPr>
              <a:defRPr sz="3838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1" y="296689"/>
            <a:ext cx="3434490" cy="1262653"/>
          </a:xfrm>
        </p:spPr>
        <p:txBody>
          <a:bodyPr anchor="b"/>
          <a:lstStyle>
            <a:lvl1pPr algn="l">
              <a:defRPr sz="426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1518" y="296691"/>
            <a:ext cx="5835914" cy="6359841"/>
          </a:xfrm>
        </p:spPr>
        <p:txBody>
          <a:bodyPr/>
          <a:lstStyle>
            <a:lvl1pPr>
              <a:defRPr sz="6824"/>
            </a:lvl1pPr>
            <a:lvl2pPr>
              <a:defRPr sz="5971"/>
            </a:lvl2pPr>
            <a:lvl3pPr>
              <a:defRPr sz="5117"/>
            </a:lvl3pPr>
            <a:lvl4pPr>
              <a:defRPr sz="4264"/>
            </a:lvl4pPr>
            <a:lvl5pPr>
              <a:defRPr sz="4264"/>
            </a:lvl5pPr>
            <a:lvl6pPr>
              <a:defRPr sz="4264"/>
            </a:lvl6pPr>
            <a:lvl7pPr>
              <a:defRPr sz="4264"/>
            </a:lvl7pPr>
            <a:lvl8pPr>
              <a:defRPr sz="4264"/>
            </a:lvl8pPr>
            <a:lvl9pPr>
              <a:defRPr sz="42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1" y="1559343"/>
            <a:ext cx="3434490" cy="5097187"/>
          </a:xfrm>
        </p:spPr>
        <p:txBody>
          <a:bodyPr/>
          <a:lstStyle>
            <a:lvl1pPr marL="0" indent="0">
              <a:buNone/>
              <a:defRPr sz="2985"/>
            </a:lvl1pPr>
            <a:lvl2pPr marL="974956" indent="0">
              <a:buNone/>
              <a:defRPr sz="2559"/>
            </a:lvl2pPr>
            <a:lvl3pPr marL="1949913" indent="0">
              <a:buNone/>
              <a:defRPr sz="2132"/>
            </a:lvl3pPr>
            <a:lvl4pPr marL="2924869" indent="0">
              <a:buNone/>
              <a:defRPr sz="1919"/>
            </a:lvl4pPr>
            <a:lvl5pPr marL="3899824" indent="0">
              <a:buNone/>
              <a:defRPr sz="1919"/>
            </a:lvl5pPr>
            <a:lvl6pPr marL="4874780" indent="0">
              <a:buNone/>
              <a:defRPr sz="1919"/>
            </a:lvl6pPr>
            <a:lvl7pPr marL="5849737" indent="0">
              <a:buNone/>
              <a:defRPr sz="1919"/>
            </a:lvl7pPr>
            <a:lvl8pPr marL="6824693" indent="0">
              <a:buNone/>
              <a:defRPr sz="1919"/>
            </a:lvl8pPr>
            <a:lvl9pPr marL="7799649" indent="0">
              <a:buNone/>
              <a:defRPr sz="191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197" y="5216209"/>
            <a:ext cx="6263640" cy="615803"/>
          </a:xfrm>
        </p:spPr>
        <p:txBody>
          <a:bodyPr anchor="b"/>
          <a:lstStyle>
            <a:lvl1pPr algn="l">
              <a:defRPr sz="426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197" y="665826"/>
            <a:ext cx="6263640" cy="4471035"/>
          </a:xfrm>
        </p:spPr>
        <p:txBody>
          <a:bodyPr/>
          <a:lstStyle>
            <a:lvl1pPr marL="0" indent="0">
              <a:buNone/>
              <a:defRPr sz="6824"/>
            </a:lvl1pPr>
            <a:lvl2pPr marL="974956" indent="0">
              <a:buNone/>
              <a:defRPr sz="5971"/>
            </a:lvl2pPr>
            <a:lvl3pPr marL="1949913" indent="0">
              <a:buNone/>
              <a:defRPr sz="5117"/>
            </a:lvl3pPr>
            <a:lvl4pPr marL="2924869" indent="0">
              <a:buNone/>
              <a:defRPr sz="4264"/>
            </a:lvl4pPr>
            <a:lvl5pPr marL="3899824" indent="0">
              <a:buNone/>
              <a:defRPr sz="4264"/>
            </a:lvl5pPr>
            <a:lvl6pPr marL="4874780" indent="0">
              <a:buNone/>
              <a:defRPr sz="4264"/>
            </a:lvl6pPr>
            <a:lvl7pPr marL="5849737" indent="0">
              <a:buNone/>
              <a:defRPr sz="4264"/>
            </a:lvl7pPr>
            <a:lvl8pPr marL="6824693" indent="0">
              <a:buNone/>
              <a:defRPr sz="4264"/>
            </a:lvl8pPr>
            <a:lvl9pPr marL="7799649" indent="0">
              <a:buNone/>
              <a:defRPr sz="426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197" y="5832011"/>
            <a:ext cx="6263640" cy="874542"/>
          </a:xfrm>
        </p:spPr>
        <p:txBody>
          <a:bodyPr/>
          <a:lstStyle>
            <a:lvl1pPr marL="0" indent="0">
              <a:buNone/>
              <a:defRPr sz="2985"/>
            </a:lvl1pPr>
            <a:lvl2pPr marL="974956" indent="0">
              <a:buNone/>
              <a:defRPr sz="2559"/>
            </a:lvl2pPr>
            <a:lvl3pPr marL="1949913" indent="0">
              <a:buNone/>
              <a:defRPr sz="2132"/>
            </a:lvl3pPr>
            <a:lvl4pPr marL="2924869" indent="0">
              <a:buNone/>
              <a:defRPr sz="1919"/>
            </a:lvl4pPr>
            <a:lvl5pPr marL="3899824" indent="0">
              <a:buNone/>
              <a:defRPr sz="1919"/>
            </a:lvl5pPr>
            <a:lvl6pPr marL="4874780" indent="0">
              <a:buNone/>
              <a:defRPr sz="1919"/>
            </a:lvl6pPr>
            <a:lvl7pPr marL="5849737" indent="0">
              <a:buNone/>
              <a:defRPr sz="1919"/>
            </a:lvl7pPr>
            <a:lvl8pPr marL="6824693" indent="0">
              <a:buNone/>
              <a:defRPr sz="1919"/>
            </a:lvl8pPr>
            <a:lvl9pPr marL="7799649" indent="0">
              <a:buNone/>
              <a:defRPr sz="191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2" y="298415"/>
            <a:ext cx="9395461" cy="124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2" y="1738737"/>
            <a:ext cx="9395461" cy="491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970" y="6906647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6797" y="6906647"/>
            <a:ext cx="330581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570" y="6906647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49913" rtl="0" eaLnBrk="1" latinLnBrk="0" hangingPunct="1">
        <a:spcBef>
          <a:spcPct val="0"/>
        </a:spcBef>
        <a:buNone/>
        <a:defRPr sz="9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217" indent="-731217" algn="l" defTabSz="1949913" rtl="0" eaLnBrk="1" latinLnBrk="0" hangingPunct="1">
        <a:spcBef>
          <a:spcPct val="20000"/>
        </a:spcBef>
        <a:buFont typeface="Arial" pitchFamily="34" charset="0"/>
        <a:buChar char="•"/>
        <a:defRPr sz="6824" kern="1200">
          <a:solidFill>
            <a:schemeClr val="tx1"/>
          </a:solidFill>
          <a:latin typeface="+mn-lt"/>
          <a:ea typeface="+mn-ea"/>
          <a:cs typeface="+mn-cs"/>
        </a:defRPr>
      </a:lvl1pPr>
      <a:lvl2pPr marL="1584303" indent="-609348" algn="l" defTabSz="1949913" rtl="0" eaLnBrk="1" latinLnBrk="0" hangingPunct="1">
        <a:spcBef>
          <a:spcPct val="20000"/>
        </a:spcBef>
        <a:buFont typeface="Arial" pitchFamily="34" charset="0"/>
        <a:buChar char="–"/>
        <a:defRPr sz="5971" kern="1200">
          <a:solidFill>
            <a:schemeClr val="tx1"/>
          </a:solidFill>
          <a:latin typeface="+mn-lt"/>
          <a:ea typeface="+mn-ea"/>
          <a:cs typeface="+mn-cs"/>
        </a:defRPr>
      </a:lvl2pPr>
      <a:lvl3pPr marL="2437391" indent="-487478" algn="l" defTabSz="1949913" rtl="0" eaLnBrk="1" latinLnBrk="0" hangingPunct="1">
        <a:spcBef>
          <a:spcPct val="20000"/>
        </a:spcBef>
        <a:buFont typeface="Arial" pitchFamily="34" charset="0"/>
        <a:buChar char="•"/>
        <a:defRPr sz="5117" kern="1200">
          <a:solidFill>
            <a:schemeClr val="tx1"/>
          </a:solidFill>
          <a:latin typeface="+mn-lt"/>
          <a:ea typeface="+mn-ea"/>
          <a:cs typeface="+mn-cs"/>
        </a:defRPr>
      </a:lvl3pPr>
      <a:lvl4pPr marL="3412346" indent="-487478" algn="l" defTabSz="1949913" rtl="0" eaLnBrk="1" latinLnBrk="0" hangingPunct="1">
        <a:spcBef>
          <a:spcPct val="20000"/>
        </a:spcBef>
        <a:buFont typeface="Arial" pitchFamily="34" charset="0"/>
        <a:buChar char="–"/>
        <a:defRPr sz="4264" kern="1200">
          <a:solidFill>
            <a:schemeClr val="tx1"/>
          </a:solidFill>
          <a:latin typeface="+mn-lt"/>
          <a:ea typeface="+mn-ea"/>
          <a:cs typeface="+mn-cs"/>
        </a:defRPr>
      </a:lvl4pPr>
      <a:lvl5pPr marL="4387302" indent="-487478" algn="l" defTabSz="1949913" rtl="0" eaLnBrk="1" latinLnBrk="0" hangingPunct="1">
        <a:spcBef>
          <a:spcPct val="20000"/>
        </a:spcBef>
        <a:buFont typeface="Arial" pitchFamily="34" charset="0"/>
        <a:buChar char="»"/>
        <a:defRPr sz="4264" kern="1200">
          <a:solidFill>
            <a:schemeClr val="tx1"/>
          </a:solidFill>
          <a:latin typeface="+mn-lt"/>
          <a:ea typeface="+mn-ea"/>
          <a:cs typeface="+mn-cs"/>
        </a:defRPr>
      </a:lvl5pPr>
      <a:lvl6pPr marL="5362259" indent="-487478" algn="l" defTabSz="1949913" rtl="0" eaLnBrk="1" latinLnBrk="0" hangingPunct="1">
        <a:spcBef>
          <a:spcPct val="20000"/>
        </a:spcBef>
        <a:buFont typeface="Arial" pitchFamily="34" charset="0"/>
        <a:buChar char="•"/>
        <a:defRPr sz="4264" kern="1200">
          <a:solidFill>
            <a:schemeClr val="tx1"/>
          </a:solidFill>
          <a:latin typeface="+mn-lt"/>
          <a:ea typeface="+mn-ea"/>
          <a:cs typeface="+mn-cs"/>
        </a:defRPr>
      </a:lvl6pPr>
      <a:lvl7pPr marL="6337215" indent="-487478" algn="l" defTabSz="1949913" rtl="0" eaLnBrk="1" latinLnBrk="0" hangingPunct="1">
        <a:spcBef>
          <a:spcPct val="20000"/>
        </a:spcBef>
        <a:buFont typeface="Arial" pitchFamily="34" charset="0"/>
        <a:buChar char="•"/>
        <a:defRPr sz="4264" kern="1200">
          <a:solidFill>
            <a:schemeClr val="tx1"/>
          </a:solidFill>
          <a:latin typeface="+mn-lt"/>
          <a:ea typeface="+mn-ea"/>
          <a:cs typeface="+mn-cs"/>
        </a:defRPr>
      </a:lvl7pPr>
      <a:lvl8pPr marL="7312171" indent="-487478" algn="l" defTabSz="1949913" rtl="0" eaLnBrk="1" latinLnBrk="0" hangingPunct="1">
        <a:spcBef>
          <a:spcPct val="20000"/>
        </a:spcBef>
        <a:buFont typeface="Arial" pitchFamily="34" charset="0"/>
        <a:buChar char="•"/>
        <a:defRPr sz="4264" kern="1200">
          <a:solidFill>
            <a:schemeClr val="tx1"/>
          </a:solidFill>
          <a:latin typeface="+mn-lt"/>
          <a:ea typeface="+mn-ea"/>
          <a:cs typeface="+mn-cs"/>
        </a:defRPr>
      </a:lvl8pPr>
      <a:lvl9pPr marL="8287128" indent="-487478" algn="l" defTabSz="1949913" rtl="0" eaLnBrk="1" latinLnBrk="0" hangingPunct="1">
        <a:spcBef>
          <a:spcPct val="20000"/>
        </a:spcBef>
        <a:buFont typeface="Arial" pitchFamily="34" charset="0"/>
        <a:buChar char="•"/>
        <a:defRPr sz="42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1pPr>
      <a:lvl2pPr marL="974956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2pPr>
      <a:lvl3pPr marL="1949913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3pPr>
      <a:lvl4pPr marL="2924869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4pPr>
      <a:lvl5pPr marL="3899824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5pPr>
      <a:lvl6pPr marL="4874780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6pPr>
      <a:lvl7pPr marL="5849737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7pPr>
      <a:lvl8pPr marL="6824693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8pPr>
      <a:lvl9pPr marL="7799649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53F3A-9935-13C8-E398-0185DECF2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1B8A77-EC5D-7975-F6CC-008ACF056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9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E8E1B-A814-7730-CE3E-EC4B5128A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1B036-374B-4A85-CC5A-F78C2ECC0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00E0A-9732-F471-E201-501F4490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8AF7C4-9701-C4F1-4C4F-CDF4EF02D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3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2F667-A38A-B7A2-A10E-E4153C87C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E46AF6-DC48-3272-C174-847445EC8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8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BB336-6F36-B628-E601-CC6EC03B4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F36106-4EDC-29D7-2BB1-5FD4B2AF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9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4D231-467C-8C45-F102-5FBCF3238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9174A-31B5-2FBA-A23A-016AF2A0A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7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58B26-3F69-B033-C90C-13B61F141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3EB2BE-FE28-E439-1D2B-5E9937FC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87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</dc:creator>
  <cp:lastModifiedBy>Altyn Kenzhina</cp:lastModifiedBy>
  <cp:revision>13</cp:revision>
  <dcterms:created xsi:type="dcterms:W3CDTF">2022-11-24T15:13:53Z</dcterms:created>
  <dcterms:modified xsi:type="dcterms:W3CDTF">2024-11-17T18:41:48Z</dcterms:modified>
</cp:coreProperties>
</file>