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3"/>
    <p:sldId id="256" r:id="rId4"/>
    <p:sldId id="261" r:id="rId5"/>
    <p:sldId id="258" r:id="rId6"/>
    <p:sldId id="260" r:id="rId7"/>
  </p:sldIdLst>
  <p:sldSz cx="10439400" cy="7451725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3" d="100"/>
          <a:sy n="73" d="100"/>
        </p:scale>
        <p:origin x="-918" y="-72"/>
      </p:cViewPr>
      <p:guideLst>
        <p:guide orient="horz" pos="2347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ctrTitle" hasCustomPrompt="1"/>
          </p:nvPr>
        </p:nvSpPr>
        <p:spPr>
          <a:xfrm>
            <a:off x="782955" y="1219531"/>
            <a:ext cx="8873490" cy="2594304"/>
          </a:xfrm>
        </p:spPr>
        <p:txBody>
          <a:bodyPr anchor="b"/>
          <a:lstStyle>
            <a:lvl1pPr algn="ctr"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14:cpLocks xmlns:a14="http://schemas.microsoft.com/office/drawing/2010/main" noGrp="1"/>
          </p:cNvSpPr>
          <p:nvPr>
            <p:ph type="subTitle" idx="1" hasCustomPrompt="1"/>
          </p:nvPr>
        </p:nvSpPr>
        <p:spPr>
          <a:xfrm>
            <a:off x="1304925" y="3913881"/>
            <a:ext cx="7829550" cy="1799108"/>
          </a:xfrm>
        </p:spPr>
        <p:txBody>
          <a:bodyPr/>
          <a:lstStyle>
            <a:lvl1pPr marL="0" indent="0" algn="ctr">
              <a:buNone/>
              <a:defRPr sz="2610"/>
            </a:lvl1pPr>
            <a:lvl2pPr marL="496570" indent="0" algn="ctr">
              <a:buNone/>
              <a:defRPr sz="2175"/>
            </a:lvl2pPr>
            <a:lvl3pPr marL="993775" indent="0" algn="ctr">
              <a:buNone/>
              <a:defRPr sz="1955"/>
            </a:lvl3pPr>
            <a:lvl4pPr marL="1490345" indent="0" algn="ctr">
              <a:buNone/>
              <a:defRPr sz="1740"/>
            </a:lvl4pPr>
            <a:lvl5pPr marL="1986915" indent="0" algn="ctr">
              <a:buNone/>
              <a:defRPr sz="1740"/>
            </a:lvl5pPr>
            <a:lvl6pPr marL="2484120" indent="0" algn="ctr">
              <a:buNone/>
              <a:defRPr sz="1740"/>
            </a:lvl6pPr>
            <a:lvl7pPr marL="2980690" indent="0" algn="ctr">
              <a:buNone/>
              <a:defRPr sz="1740"/>
            </a:lvl7pPr>
            <a:lvl8pPr marL="3477260" indent="0" algn="ctr">
              <a:buNone/>
              <a:defRPr sz="1740"/>
            </a:lvl8pPr>
            <a:lvl9pPr marL="3974465" indent="0" algn="ctr">
              <a:buNone/>
              <a:defRPr sz="17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14:cpLocks xmlns:a14="http://schemas.microsoft.com/office/drawing/2010/main"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14:cpLocks xmlns:a14="http://schemas.microsoft.com/office/drawing/2010/main" noGrp="1"/>
          </p:cNvSpPr>
          <p:nvPr>
            <p:ph type="title" orient="vert" hasCustomPrompt="1"/>
          </p:nvPr>
        </p:nvSpPr>
        <p:spPr>
          <a:xfrm>
            <a:off x="7470696" y="396736"/>
            <a:ext cx="2250996" cy="631499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14:cpLocks xmlns:a14="http://schemas.microsoft.com/office/drawing/2010/main" noGrp="1"/>
          </p:cNvSpPr>
          <p:nvPr>
            <p:ph type="body" orient="vert" idx="1" hasCustomPrompt="1"/>
          </p:nvPr>
        </p:nvSpPr>
        <p:spPr>
          <a:xfrm>
            <a:off x="717710" y="396736"/>
            <a:ext cx="6622494" cy="63149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14:cpLocks xmlns:a14="http://schemas.microsoft.com/office/drawing/2010/main"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>
          <a:xfrm>
            <a:off x="712272" y="1857759"/>
            <a:ext cx="9003983" cy="3099710"/>
          </a:xfrm>
        </p:spPr>
        <p:txBody>
          <a:bodyPr anchor="b"/>
          <a:lstStyle>
            <a:lvl1pPr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14:cpLocks xmlns:a14="http://schemas.microsoft.com/office/drawing/2010/main" noGrp="1"/>
          </p:cNvSpPr>
          <p:nvPr>
            <p:ph type="body" idx="1" hasCustomPrompt="1"/>
          </p:nvPr>
        </p:nvSpPr>
        <p:spPr>
          <a:xfrm>
            <a:off x="712272" y="4986793"/>
            <a:ext cx="9003983" cy="1630064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6570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3775" indent="0">
              <a:buNone/>
              <a:defRPr sz="1955">
                <a:solidFill>
                  <a:schemeClr val="tx1">
                    <a:tint val="75000"/>
                  </a:schemeClr>
                </a:solidFill>
              </a:defRPr>
            </a:lvl3pPr>
            <a:lvl4pPr marL="149034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69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41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069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7726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446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14:cpLocks xmlns:a14="http://schemas.microsoft.com/office/drawing/2010/main" noGrp="1"/>
          </p:cNvSpPr>
          <p:nvPr>
            <p:ph sz="half" idx="1" hasCustomPrompt="1"/>
          </p:nvPr>
        </p:nvSpPr>
        <p:spPr>
          <a:xfrm>
            <a:off x="717709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14:cpLocks xmlns:a14="http://schemas.microsoft.com/office/drawing/2010/main" noGrp="1"/>
          </p:cNvSpPr>
          <p:nvPr>
            <p:ph sz="half" idx="2" hasCustomPrompt="1"/>
          </p:nvPr>
        </p:nvSpPr>
        <p:spPr>
          <a:xfrm>
            <a:off x="5284946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>
          <a:xfrm>
            <a:off x="719068" y="396737"/>
            <a:ext cx="9003983" cy="14403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14:cpLocks xmlns:a14="http://schemas.microsoft.com/office/drawing/2010/main" noGrp="1"/>
          </p:cNvSpPr>
          <p:nvPr>
            <p:ph type="body" idx="1" hasCustomPrompt="1"/>
          </p:nvPr>
        </p:nvSpPr>
        <p:spPr>
          <a:xfrm>
            <a:off x="719070" y="1826708"/>
            <a:ext cx="4416355" cy="895241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6570" indent="0">
              <a:buNone/>
              <a:defRPr sz="2175" b="1"/>
            </a:lvl2pPr>
            <a:lvl3pPr marL="993775" indent="0">
              <a:buNone/>
              <a:defRPr sz="1955" b="1"/>
            </a:lvl3pPr>
            <a:lvl4pPr marL="1490345" indent="0">
              <a:buNone/>
              <a:defRPr sz="1740" b="1"/>
            </a:lvl4pPr>
            <a:lvl5pPr marL="1986915" indent="0">
              <a:buNone/>
              <a:defRPr sz="1740" b="1"/>
            </a:lvl5pPr>
            <a:lvl6pPr marL="2484120" indent="0">
              <a:buNone/>
              <a:defRPr sz="1740" b="1"/>
            </a:lvl6pPr>
            <a:lvl7pPr marL="2980690" indent="0">
              <a:buNone/>
              <a:defRPr sz="1740" b="1"/>
            </a:lvl7pPr>
            <a:lvl8pPr marL="3477260" indent="0">
              <a:buNone/>
              <a:defRPr sz="1740" b="1"/>
            </a:lvl8pPr>
            <a:lvl9pPr marL="3974465" indent="0">
              <a:buNone/>
              <a:defRPr sz="174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14:cpLocks xmlns:a14="http://schemas.microsoft.com/office/drawing/2010/main" noGrp="1"/>
          </p:cNvSpPr>
          <p:nvPr>
            <p:ph sz="half" idx="2" hasCustomPrompt="1"/>
          </p:nvPr>
        </p:nvSpPr>
        <p:spPr>
          <a:xfrm>
            <a:off x="719070" y="2721949"/>
            <a:ext cx="441635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14:cpLocks xmlns:a14="http://schemas.microsoft.com/office/drawing/2010/main" noGrp="1"/>
          </p:cNvSpPr>
          <p:nvPr>
            <p:ph type="body" sz="quarter" idx="3" hasCustomPrompt="1"/>
          </p:nvPr>
        </p:nvSpPr>
        <p:spPr>
          <a:xfrm>
            <a:off x="5284947" y="1826708"/>
            <a:ext cx="4438105" cy="895241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6570" indent="0">
              <a:buNone/>
              <a:defRPr sz="2175" b="1"/>
            </a:lvl2pPr>
            <a:lvl3pPr marL="993775" indent="0">
              <a:buNone/>
              <a:defRPr sz="1955" b="1"/>
            </a:lvl3pPr>
            <a:lvl4pPr marL="1490345" indent="0">
              <a:buNone/>
              <a:defRPr sz="1740" b="1"/>
            </a:lvl4pPr>
            <a:lvl5pPr marL="1986915" indent="0">
              <a:buNone/>
              <a:defRPr sz="1740" b="1"/>
            </a:lvl5pPr>
            <a:lvl6pPr marL="2484120" indent="0">
              <a:buNone/>
              <a:defRPr sz="1740" b="1"/>
            </a:lvl6pPr>
            <a:lvl7pPr marL="2980690" indent="0">
              <a:buNone/>
              <a:defRPr sz="1740" b="1"/>
            </a:lvl7pPr>
            <a:lvl8pPr marL="3477260" indent="0">
              <a:buNone/>
              <a:defRPr sz="1740" b="1"/>
            </a:lvl8pPr>
            <a:lvl9pPr marL="3974465" indent="0">
              <a:buNone/>
              <a:defRPr sz="174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14:cpLocks xmlns:a14="http://schemas.microsoft.com/office/drawing/2010/main" noGrp="1"/>
          </p:cNvSpPr>
          <p:nvPr>
            <p:ph sz="quarter" idx="4" hasCustomPrompt="1"/>
          </p:nvPr>
        </p:nvSpPr>
        <p:spPr>
          <a:xfrm>
            <a:off x="5284947" y="2721949"/>
            <a:ext cx="443810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14:cpLocks xmlns:a14="http://schemas.microsoft.com/office/drawing/2010/main" noGrp="1"/>
          </p:cNvSpPr>
          <p:nvPr>
            <p:ph idx="1" hasCustomPrompt="1"/>
          </p:nvPr>
        </p:nvSpPr>
        <p:spPr>
          <a:xfrm>
            <a:off x="4438105" y="1072912"/>
            <a:ext cx="5284946" cy="5295555"/>
          </a:xfrm>
        </p:spPr>
        <p:txBody>
          <a:bodyPr/>
          <a:lstStyle>
            <a:lvl1pPr>
              <a:defRPr sz="3475"/>
            </a:lvl1pPr>
            <a:lvl2pPr>
              <a:defRPr sz="3040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14:cpLocks xmlns:a14="http://schemas.microsoft.com/office/drawing/2010/main" noGrp="1"/>
          </p:cNvSpPr>
          <p:nvPr>
            <p:ph type="body" sz="half" idx="2" hasCustomPrompt="1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40"/>
            </a:lvl1pPr>
            <a:lvl2pPr marL="496570" indent="0">
              <a:buNone/>
              <a:defRPr sz="1520"/>
            </a:lvl2pPr>
            <a:lvl3pPr marL="993775" indent="0">
              <a:buNone/>
              <a:defRPr sz="1305"/>
            </a:lvl3pPr>
            <a:lvl4pPr marL="1490345" indent="0">
              <a:buNone/>
              <a:defRPr sz="1085"/>
            </a:lvl4pPr>
            <a:lvl5pPr marL="1986915" indent="0">
              <a:buNone/>
              <a:defRPr sz="1085"/>
            </a:lvl5pPr>
            <a:lvl6pPr marL="2484120" indent="0">
              <a:buNone/>
              <a:defRPr sz="1085"/>
            </a:lvl6pPr>
            <a:lvl7pPr marL="2980690" indent="0">
              <a:buNone/>
              <a:defRPr sz="1085"/>
            </a:lvl7pPr>
            <a:lvl8pPr marL="3477260" indent="0">
              <a:buNone/>
              <a:defRPr sz="1085"/>
            </a:lvl8pPr>
            <a:lvl9pPr marL="3974465" indent="0">
              <a:buNone/>
              <a:defRPr sz="1085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14:cpLocks xmlns:a14="http://schemas.microsoft.com/office/drawing/2010/main" noGrp="1"/>
          </p:cNvSpPr>
          <p:nvPr>
            <p:ph type="title" hasCustomPrompt="1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14:cpLocks xmlns:a14="http://schemas.microsoft.com/office/drawing/2010/main" noGrp="1"/>
          </p:cNvSpPr>
          <p:nvPr>
            <p:ph type="pic" idx="1" hasCustomPrompt="1"/>
          </p:nvPr>
        </p:nvSpPr>
        <p:spPr>
          <a:xfrm>
            <a:off x="4438105" y="1072912"/>
            <a:ext cx="5284946" cy="5295555"/>
          </a:xfrm>
        </p:spPr>
        <p:txBody>
          <a:bodyPr anchor="t"/>
          <a:lstStyle>
            <a:lvl1pPr marL="0" indent="0">
              <a:buNone/>
              <a:defRPr sz="3475"/>
            </a:lvl1pPr>
            <a:lvl2pPr marL="496570" indent="0">
              <a:buNone/>
              <a:defRPr sz="3040"/>
            </a:lvl2pPr>
            <a:lvl3pPr marL="993775" indent="0">
              <a:buNone/>
              <a:defRPr sz="2610"/>
            </a:lvl3pPr>
            <a:lvl4pPr marL="1490345" indent="0">
              <a:buNone/>
              <a:defRPr sz="2175"/>
            </a:lvl4pPr>
            <a:lvl5pPr marL="1986915" indent="0">
              <a:buNone/>
              <a:defRPr sz="2175"/>
            </a:lvl5pPr>
            <a:lvl6pPr marL="2484120" indent="0">
              <a:buNone/>
              <a:defRPr sz="2175"/>
            </a:lvl6pPr>
            <a:lvl7pPr marL="2980690" indent="0">
              <a:buNone/>
              <a:defRPr sz="2175"/>
            </a:lvl7pPr>
            <a:lvl8pPr marL="3477260" indent="0">
              <a:buNone/>
              <a:defRPr sz="2175"/>
            </a:lvl8pPr>
            <a:lvl9pPr marL="3974465" indent="0">
              <a:buNone/>
              <a:defRPr sz="21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14:cpLocks xmlns:a14="http://schemas.microsoft.com/office/drawing/2010/main" noGrp="1"/>
          </p:cNvSpPr>
          <p:nvPr>
            <p:ph type="body" sz="half" idx="2" hasCustomPrompt="1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40"/>
            </a:lvl1pPr>
            <a:lvl2pPr marL="496570" indent="0">
              <a:buNone/>
              <a:defRPr sz="1520"/>
            </a:lvl2pPr>
            <a:lvl3pPr marL="993775" indent="0">
              <a:buNone/>
              <a:defRPr sz="1305"/>
            </a:lvl3pPr>
            <a:lvl4pPr marL="1490345" indent="0">
              <a:buNone/>
              <a:defRPr sz="1085"/>
            </a:lvl4pPr>
            <a:lvl5pPr marL="1986915" indent="0">
              <a:buNone/>
              <a:defRPr sz="1085"/>
            </a:lvl5pPr>
            <a:lvl6pPr marL="2484120" indent="0">
              <a:buNone/>
              <a:defRPr sz="1085"/>
            </a:lvl6pPr>
            <a:lvl7pPr marL="2980690" indent="0">
              <a:buNone/>
              <a:defRPr sz="1085"/>
            </a:lvl7pPr>
            <a:lvl8pPr marL="3477260" indent="0">
              <a:buNone/>
              <a:defRPr sz="1085"/>
            </a:lvl8pPr>
            <a:lvl9pPr marL="3974465" indent="0">
              <a:buNone/>
              <a:defRPr sz="1085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14:cpLocks xmlns:a14="http://schemas.microsoft.com/office/drawing/2010/main" noGrp="1"/>
          </p:cNvSpPr>
          <p:nvPr>
            <p:ph type="title"/>
          </p:nvPr>
        </p:nvSpPr>
        <p:spPr>
          <a:xfrm>
            <a:off x="717709" y="396737"/>
            <a:ext cx="9003983" cy="144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14:cpLocks xmlns:a14="http://schemas.microsoft.com/office/drawing/2010/main" noGrp="1"/>
          </p:cNvSpPr>
          <p:nvPr>
            <p:ph type="body" idx="1"/>
          </p:nvPr>
        </p:nvSpPr>
        <p:spPr>
          <a:xfrm>
            <a:off x="717709" y="1983677"/>
            <a:ext cx="9003983" cy="472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14:cpLocks xmlns:a14="http://schemas.microsoft.com/office/drawing/2010/main" noGrp="1"/>
          </p:cNvSpPr>
          <p:nvPr>
            <p:ph type="dt" sz="half" idx="2"/>
          </p:nvPr>
        </p:nvSpPr>
        <p:spPr>
          <a:xfrm>
            <a:off x="717709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AD354-E2C5-42D6-8238-AD9721E5A49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14:cpLocks xmlns:a14="http://schemas.microsoft.com/office/drawing/2010/main" noGrp="1"/>
          </p:cNvSpPr>
          <p:nvPr>
            <p:ph type="ftr" sz="quarter" idx="3"/>
          </p:nvPr>
        </p:nvSpPr>
        <p:spPr>
          <a:xfrm>
            <a:off x="3458051" y="6906647"/>
            <a:ext cx="3523298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14:cpLocks xmlns:a14="http://schemas.microsoft.com/office/drawing/2010/main" noGrp="1"/>
          </p:cNvSpPr>
          <p:nvPr>
            <p:ph type="sldNum" sz="quarter" idx="4"/>
          </p:nvPr>
        </p:nvSpPr>
        <p:spPr>
          <a:xfrm>
            <a:off x="7372826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9CB50-5CB1-43FB-AFAD-F06EB3F36D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93140" rtl="0" eaLnBrk="1" latinLnBrk="0" hangingPunct="1">
        <a:lnSpc>
          <a:spcPct val="90000"/>
        </a:lnSpc>
        <a:spcBef>
          <a:spcPct val="0"/>
        </a:spcBef>
        <a:buNone/>
        <a:defRPr sz="47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285" indent="-248285" algn="l" defTabSz="993140" rtl="0" eaLnBrk="1" latinLnBrk="0" hangingPunct="1">
        <a:lnSpc>
          <a:spcPct val="90000"/>
        </a:lnSpc>
        <a:spcBef>
          <a:spcPts val="1085"/>
        </a:spcBef>
        <a:buFont typeface="Arial" charset="0"/>
        <a:buChar char="•"/>
        <a:defRPr sz="3040" kern="1200">
          <a:solidFill>
            <a:schemeClr val="tx1"/>
          </a:solidFill>
          <a:latin typeface="+mn-lt"/>
          <a:ea typeface="+mn-ea"/>
          <a:cs typeface="+mn-cs"/>
        </a:defRPr>
      </a:lvl1pPr>
      <a:lvl2pPr marL="745490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2060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38630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4pPr>
      <a:lvl5pPr marL="2235835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5pPr>
      <a:lvl6pPr marL="2732405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6pPr>
      <a:lvl7pPr marL="3228975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7pPr>
      <a:lvl8pPr marL="3726180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8pPr>
      <a:lvl9pPr marL="4222750" indent="-248285" algn="l" defTabSz="993140" rtl="0" eaLnBrk="1" latinLnBrk="0" hangingPunct="1">
        <a:lnSpc>
          <a:spcPct val="90000"/>
        </a:lnSpc>
        <a:spcBef>
          <a:spcPts val="545"/>
        </a:spcBef>
        <a:buFont typeface="Arial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1pPr>
      <a:lvl2pPr marL="496570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2pPr>
      <a:lvl3pPr marL="993775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3pPr>
      <a:lvl4pPr marL="1490345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4pPr>
      <a:lvl5pPr marL="1986915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5pPr>
      <a:lvl6pPr marL="2484120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6pPr>
      <a:lvl7pPr marL="2980690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7pPr>
      <a:lvl8pPr marL="3477260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8pPr>
      <a:lvl9pPr marL="3974465" algn="l" defTabSz="993140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14:cpLocks xmlns:a14="http://schemas.microsoft.com/office/drawing/2010/main"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24591"/>
          <a:stretch>
            <a:fillRect/>
          </a:stretch>
        </p:blipFill>
        <p:spPr>
          <a:xfrm>
            <a:off x="344170" y="396737"/>
            <a:ext cx="9751060" cy="6294894"/>
          </a:xfrm>
          <a:prstGeom prst="rect">
            <a:avLst/>
          </a:prstGeom>
        </p:spPr>
      </p:pic>
      <p:pic>
        <p:nvPicPr>
          <p:cNvPr id="3" name="Рисунок 2" descr="2024-02-01 17:30:13.699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1431290"/>
            <a:ext cx="9385935" cy="51060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0" y="268730"/>
            <a:ext cx="10150720" cy="33493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0" y="3833687"/>
            <a:ext cx="10150720" cy="3353091"/>
          </a:xfrm>
          <a:prstGeom prst="rect">
            <a:avLst/>
          </a:prstGeom>
        </p:spPr>
      </p:pic>
      <p:pic>
        <p:nvPicPr>
          <p:cNvPr id="3" name="Рисунок 2" descr="2024-02-01 17:31:24.826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911225"/>
            <a:ext cx="2952750" cy="2064385"/>
          </a:xfrm>
          <a:prstGeom prst="rect">
            <a:avLst/>
          </a:prstGeom>
        </p:spPr>
      </p:pic>
      <p:pic>
        <p:nvPicPr>
          <p:cNvPr id="4" name="Рисунок 3" descr="2024-02-01 17:32:12.464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385" y="911225"/>
            <a:ext cx="2949575" cy="2111375"/>
          </a:xfrm>
          <a:prstGeom prst="rect">
            <a:avLst/>
          </a:prstGeom>
        </p:spPr>
      </p:pic>
      <p:pic>
        <p:nvPicPr>
          <p:cNvPr id="5" name="Рисунок 4" descr="2024-02-01 17:32:36.157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400" y="911225"/>
            <a:ext cx="3015615" cy="2185670"/>
          </a:xfrm>
          <a:prstGeom prst="rect">
            <a:avLst/>
          </a:prstGeom>
        </p:spPr>
      </p:pic>
      <p:pic>
        <p:nvPicPr>
          <p:cNvPr id="6" name="Рисунок 5" descr="2024-02-01 17:51:02.198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4454525"/>
            <a:ext cx="3039745" cy="2087245"/>
          </a:xfrm>
          <a:prstGeom prst="rect">
            <a:avLst/>
          </a:prstGeom>
        </p:spPr>
      </p:pic>
      <p:pic>
        <p:nvPicPr>
          <p:cNvPr id="7" name="Рисунок 6" descr="2024-02-01 17:51:40.109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1730" y="4454525"/>
            <a:ext cx="3016885" cy="2161540"/>
          </a:xfrm>
          <a:prstGeom prst="rect">
            <a:avLst/>
          </a:prstGeom>
        </p:spPr>
      </p:pic>
      <p:pic>
        <p:nvPicPr>
          <p:cNvPr id="8" name="Рисунок 7" descr="2024-02-01 17:52:00.472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615" y="4478655"/>
            <a:ext cx="3073400" cy="21374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0" y="268730"/>
            <a:ext cx="10150720" cy="33493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0" y="3833687"/>
            <a:ext cx="10150720" cy="3353091"/>
          </a:xfrm>
          <a:prstGeom prst="rect">
            <a:avLst/>
          </a:prstGeom>
        </p:spPr>
      </p:pic>
      <p:pic>
        <p:nvPicPr>
          <p:cNvPr id="2" name="Рисунок 1" descr="2024-02-01 17:52:33.251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5" y="873760"/>
            <a:ext cx="2983865" cy="2088515"/>
          </a:xfrm>
          <a:prstGeom prst="rect">
            <a:avLst/>
          </a:prstGeom>
        </p:spPr>
      </p:pic>
      <p:pic>
        <p:nvPicPr>
          <p:cNvPr id="3" name="Рисунок 2" descr="2024-02-01 17:52:52.092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835" y="873760"/>
            <a:ext cx="2919730" cy="2187575"/>
          </a:xfrm>
          <a:prstGeom prst="rect">
            <a:avLst/>
          </a:prstGeom>
        </p:spPr>
      </p:pic>
      <p:pic>
        <p:nvPicPr>
          <p:cNvPr id="4" name="Рисунок 3" descr="2024-02-01 17:53:26.643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035" y="873760"/>
            <a:ext cx="2983865" cy="2174240"/>
          </a:xfrm>
          <a:prstGeom prst="rect">
            <a:avLst/>
          </a:prstGeom>
        </p:spPr>
      </p:pic>
      <p:pic>
        <p:nvPicPr>
          <p:cNvPr id="5" name="Рисунок 4" descr="2024-02-01 17:54:06.619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95" y="4465955"/>
            <a:ext cx="2850515" cy="2087245"/>
          </a:xfrm>
          <a:prstGeom prst="rect">
            <a:avLst/>
          </a:prstGeom>
        </p:spPr>
      </p:pic>
      <p:pic>
        <p:nvPicPr>
          <p:cNvPr id="6" name="Рисунок 5" descr="2024-02-01 17:55:01.099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835" y="4465955"/>
            <a:ext cx="2933700" cy="2197735"/>
          </a:xfrm>
          <a:prstGeom prst="rect">
            <a:avLst/>
          </a:prstGeom>
        </p:spPr>
      </p:pic>
      <p:pic>
        <p:nvPicPr>
          <p:cNvPr id="7" name="Рисунок 6" descr="2024-02-01 17:55:34.592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630" y="4465955"/>
            <a:ext cx="3049270" cy="2210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71636" y="546334"/>
            <a:ext cx="6860603" cy="63590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b="76721"/>
          <a:stretch>
            <a:fillRect/>
          </a:stretch>
        </p:blipFill>
        <p:spPr>
          <a:xfrm>
            <a:off x="459740" y="1837059"/>
            <a:ext cx="9804400" cy="18888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/>
  <PresentationFormat>Произвольный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1" baseType="lpstr">
      <vt:lpstr>Arial</vt:lpstr>
      <vt:lpstr>SimSun</vt:lpstr>
      <vt:lpstr>Wingdings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 t</dc:creator>
  <cp:lastModifiedBy>iPhone</cp:lastModifiedBy>
  <cp:revision>5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2B91AAC036EE5222828C1B65CB975CA9_33</vt:lpwstr>
  </property>
  <property fmtid="{D5CDD505-2E9C-101B-9397-08002B2CF9AE}" pid="3" name="KSOProductBuildVer">
    <vt:lpwstr>2052-11.33.31</vt:lpwstr>
  </property>
</Properties>
</file>