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2-орташа мәнер - 1-екпін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Мәнер жоқ, кестенің тор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13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79B93-B9DB-3D92-6127-8ABBADD5E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5B914F-2108-1ECD-BEC0-763D8CBF6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ED91CE-B0AF-E3D8-76AE-B60A350D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CF09B0-EA84-9EF9-AD5C-23B5790B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8329D6-8D8B-D032-25DE-6EAB948A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C28135-9C9F-B451-5FCA-2F8CF6917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D55D41-4F5C-5C65-0A08-3FE63BF99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50A6A6-B72F-5A68-AD33-361F1539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99CAA2-7996-4CE8-5BB8-73EDCBE5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44FD47-C8A2-B9FD-B458-4EAAED535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3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FB5959-9B2F-6071-AFF9-3D2E26087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1F8EA1-C64B-989D-C1B8-41CFB3636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69D79-7F67-5532-DD84-59AC47D5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484D3D-1737-5653-66F0-4ED10730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AE2AD5-4484-4066-2B56-0284F0C70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85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0C368-717A-BEF2-FB33-E17F97418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165F07-08C7-338A-D21F-F46496D97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96E6D1-8587-9D69-22A8-D5DB1A9D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34318C-873E-CED9-16AA-85A76EF9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D6E9F3-4F48-0ED6-04C8-A2BBD34AD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206B1-0D8B-9ED8-B1B2-F5BE91FB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833B66-9416-AB0C-E7B0-77C660720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5B3560-1D83-B872-D3E1-22D7897AF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798AD0-B151-DABB-8A7B-681DB5907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4D8697-A685-EACB-0114-8B266C803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2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849E1-17C5-E955-4B6A-17D67F750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529D1A-C755-E2E4-005D-D0522D25F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D1897D-B128-B4B7-A064-269938F38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3BBC15-5FB4-903F-6ECE-4CEBB801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0A4B59-01F4-8407-F40F-3E65EC4E9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7D516B-36D7-1EB1-6955-CD621A764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9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F17DDC-4A2D-7B1F-2BE1-278A4CFC6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AE8AAA-0E0D-298B-E840-5BACB1702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9FEBFB-20A0-37AA-C83E-354959E91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2B28255-6CD1-479C-E17A-D875756C6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F7899B4-13D2-8E02-F36A-203E29345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E1E343-9ADC-327E-5EF9-0DF2C1E00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543CF9-9C1B-AA2A-7B66-CA9D8E6B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B7ED66A-06AD-5463-E944-09C79A96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87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D7FA4-E024-8BCD-EDFF-D3C755846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FD53A36-6197-6816-C0AC-0D184A46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6C0257E-33D8-8DBD-F4F2-EABCD846D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3E234B-B14D-349A-F489-B009E4ACF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9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D62D2393-FE3E-692E-8C1A-57C4CF2526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7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68C9C14-4547-B0DC-9530-9C80FAD97038}"/>
              </a:ext>
            </a:extLst>
          </p:cNvPr>
          <p:cNvSpPr/>
          <p:nvPr userDrawn="1"/>
        </p:nvSpPr>
        <p:spPr>
          <a:xfrm>
            <a:off x="1" y="3092510"/>
            <a:ext cx="12191999" cy="2094951"/>
          </a:xfrm>
          <a:prstGeom prst="rect">
            <a:avLst/>
          </a:prstGeom>
          <a:gradFill flip="none" rotWithShape="1">
            <a:gsLst>
              <a:gs pos="77000">
                <a:schemeClr val="accent6">
                  <a:lumMod val="20000"/>
                  <a:lumOff val="80000"/>
                </a:schemeClr>
              </a:gs>
              <a:gs pos="49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27000"/>
                  <a:lumOff val="73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0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E2AB3-4486-17B5-1893-B52A9D476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2929DB-FCD4-2D4A-19C7-1C509A2A8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230771-7CFE-BCAE-483E-34C953213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D5955B-959C-97D2-3F0E-B3032C0C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8A596D-C18F-F9C4-AA7C-2BF812EC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0DCFDE-735B-CF8C-2B8F-BAB81BAE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34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DA9502-22A0-684F-BA1F-EE6A7A40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30B16A0-6C18-1F02-7E11-96727AE5FE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E83537-88D9-2465-DEAF-38D607B10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A7200B-D500-7852-6450-94C3EDE26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CCC896-2DE9-DE8F-13A2-FD646B53D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483DD0-81E6-C34D-D17B-A71A44DA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7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548A5A-7EFC-F7E8-290B-D1730FF7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55ECE5-E526-24BC-59D9-EF33CE55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14FFAB-3EEF-DC39-8BB0-EB8AC2672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4719B-1A68-4F9D-965D-4C12BC5A9B1C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A72C48-8DF8-9F79-FD7E-F72848ED2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66224C-0F3B-198E-47A3-ACBD4AB15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1F78F-B563-4465-A91C-C6245615E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323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83054D6-F416-198D-26BC-9FBFA07E89AE}"/>
              </a:ext>
            </a:extLst>
          </p:cNvPr>
          <p:cNvGrpSpPr/>
          <p:nvPr/>
        </p:nvGrpSpPr>
        <p:grpSpPr>
          <a:xfrm>
            <a:off x="474401" y="2183906"/>
            <a:ext cx="3458407" cy="3584359"/>
            <a:chOff x="474401" y="1784412"/>
            <a:chExt cx="4149848" cy="39838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3074" name="Picture 2">
              <a:extLst>
                <a:ext uri="{FF2B5EF4-FFF2-40B4-BE49-F238E27FC236}">
                  <a16:creationId xmlns:a16="http://schemas.microsoft.com/office/drawing/2014/main" id="{E6A75EFD-BF15-91C8-3C3A-C16AB42DE1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01" y="1784412"/>
              <a:ext cx="4149848" cy="39838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CF44A27E-4038-D430-9070-D7974213E9DA}"/>
                </a:ext>
              </a:extLst>
            </p:cNvPr>
            <p:cNvSpPr/>
            <p:nvPr/>
          </p:nvSpPr>
          <p:spPr>
            <a:xfrm>
              <a:off x="556287" y="3311371"/>
              <a:ext cx="3986074" cy="790112"/>
            </a:xfrm>
            <a:custGeom>
              <a:avLst/>
              <a:gdLst>
                <a:gd name="connsiteX0" fmla="*/ 0 w 3497802"/>
                <a:gd name="connsiteY0" fmla="*/ 0 h 798990"/>
                <a:gd name="connsiteX1" fmla="*/ 3497802 w 3497802"/>
                <a:gd name="connsiteY1" fmla="*/ 0 h 798990"/>
                <a:gd name="connsiteX2" fmla="*/ 3497802 w 3497802"/>
                <a:gd name="connsiteY2" fmla="*/ 798990 h 798990"/>
                <a:gd name="connsiteX3" fmla="*/ 0 w 3497802"/>
                <a:gd name="connsiteY3" fmla="*/ 798990 h 798990"/>
                <a:gd name="connsiteX4" fmla="*/ 0 w 3497802"/>
                <a:gd name="connsiteY4" fmla="*/ 0 h 798990"/>
                <a:gd name="connsiteX0" fmla="*/ 0 w 3710866"/>
                <a:gd name="connsiteY0" fmla="*/ 0 h 798990"/>
                <a:gd name="connsiteX1" fmla="*/ 3497802 w 3710866"/>
                <a:gd name="connsiteY1" fmla="*/ 0 h 798990"/>
                <a:gd name="connsiteX2" fmla="*/ 3710866 w 3710866"/>
                <a:gd name="connsiteY2" fmla="*/ 781235 h 798990"/>
                <a:gd name="connsiteX3" fmla="*/ 0 w 3710866"/>
                <a:gd name="connsiteY3" fmla="*/ 798990 h 798990"/>
                <a:gd name="connsiteX4" fmla="*/ 0 w 3710866"/>
                <a:gd name="connsiteY4" fmla="*/ 0 h 798990"/>
                <a:gd name="connsiteX0" fmla="*/ 221942 w 3932808"/>
                <a:gd name="connsiteY0" fmla="*/ 0 h 798990"/>
                <a:gd name="connsiteX1" fmla="*/ 3719744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32808"/>
                <a:gd name="connsiteY0" fmla="*/ 0 h 798990"/>
                <a:gd name="connsiteX1" fmla="*/ 3764133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221942 w 3959441"/>
                <a:gd name="connsiteY4" fmla="*/ 0 h 798990"/>
                <a:gd name="connsiteX0" fmla="*/ 168676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168676 w 3959441"/>
                <a:gd name="connsiteY4" fmla="*/ 0 h 798990"/>
                <a:gd name="connsiteX0" fmla="*/ 195309 w 3986074"/>
                <a:gd name="connsiteY0" fmla="*/ 0 h 790112"/>
                <a:gd name="connsiteX1" fmla="*/ 3790766 w 3986074"/>
                <a:gd name="connsiteY1" fmla="*/ 0 h 790112"/>
                <a:gd name="connsiteX2" fmla="*/ 3986074 w 3986074"/>
                <a:gd name="connsiteY2" fmla="*/ 781235 h 790112"/>
                <a:gd name="connsiteX3" fmla="*/ 0 w 3986074"/>
                <a:gd name="connsiteY3" fmla="*/ 790112 h 790112"/>
                <a:gd name="connsiteX4" fmla="*/ 195309 w 3986074"/>
                <a:gd name="connsiteY4" fmla="*/ 0 h 790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6074" h="790112">
                  <a:moveTo>
                    <a:pt x="195309" y="0"/>
                  </a:moveTo>
                  <a:lnTo>
                    <a:pt x="3790766" y="0"/>
                  </a:lnTo>
                  <a:lnTo>
                    <a:pt x="3986074" y="781235"/>
                  </a:lnTo>
                  <a:lnTo>
                    <a:pt x="0" y="790112"/>
                  </a:lnTo>
                  <a:lnTo>
                    <a:pt x="195309" y="0"/>
                  </a:lnTo>
                  <a:close/>
                </a:path>
              </a:pathLst>
            </a:custGeom>
            <a:gradFill>
              <a:gsLst>
                <a:gs pos="77000">
                  <a:schemeClr val="bg2"/>
                </a:gs>
                <a:gs pos="49000">
                  <a:schemeClr val="bg2"/>
                </a:gs>
                <a:gs pos="67956">
                  <a:srgbClr val="ECECED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315D388-11BE-2D13-A75C-C52FD2FC2299}"/>
              </a:ext>
            </a:extLst>
          </p:cNvPr>
          <p:cNvGrpSpPr/>
          <p:nvPr/>
        </p:nvGrpSpPr>
        <p:grpSpPr>
          <a:xfrm>
            <a:off x="4231134" y="2183905"/>
            <a:ext cx="3458407" cy="3584359"/>
            <a:chOff x="474401" y="1784412"/>
            <a:chExt cx="4149848" cy="39838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7B6F3222-EE9F-C987-D9F2-C5CD7FA4DB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01" y="1784412"/>
              <a:ext cx="4149848" cy="39838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Прямоугольник 3">
              <a:extLst>
                <a:ext uri="{FF2B5EF4-FFF2-40B4-BE49-F238E27FC236}">
                  <a16:creationId xmlns:a16="http://schemas.microsoft.com/office/drawing/2014/main" id="{982019E1-43F3-81B5-70F9-6EDB90DACE6A}"/>
                </a:ext>
              </a:extLst>
            </p:cNvPr>
            <p:cNvSpPr/>
            <p:nvPr/>
          </p:nvSpPr>
          <p:spPr>
            <a:xfrm>
              <a:off x="556287" y="3311371"/>
              <a:ext cx="3986074" cy="790112"/>
            </a:xfrm>
            <a:custGeom>
              <a:avLst/>
              <a:gdLst>
                <a:gd name="connsiteX0" fmla="*/ 0 w 3497802"/>
                <a:gd name="connsiteY0" fmla="*/ 0 h 798990"/>
                <a:gd name="connsiteX1" fmla="*/ 3497802 w 3497802"/>
                <a:gd name="connsiteY1" fmla="*/ 0 h 798990"/>
                <a:gd name="connsiteX2" fmla="*/ 3497802 w 3497802"/>
                <a:gd name="connsiteY2" fmla="*/ 798990 h 798990"/>
                <a:gd name="connsiteX3" fmla="*/ 0 w 3497802"/>
                <a:gd name="connsiteY3" fmla="*/ 798990 h 798990"/>
                <a:gd name="connsiteX4" fmla="*/ 0 w 3497802"/>
                <a:gd name="connsiteY4" fmla="*/ 0 h 798990"/>
                <a:gd name="connsiteX0" fmla="*/ 0 w 3710866"/>
                <a:gd name="connsiteY0" fmla="*/ 0 h 798990"/>
                <a:gd name="connsiteX1" fmla="*/ 3497802 w 3710866"/>
                <a:gd name="connsiteY1" fmla="*/ 0 h 798990"/>
                <a:gd name="connsiteX2" fmla="*/ 3710866 w 3710866"/>
                <a:gd name="connsiteY2" fmla="*/ 781235 h 798990"/>
                <a:gd name="connsiteX3" fmla="*/ 0 w 3710866"/>
                <a:gd name="connsiteY3" fmla="*/ 798990 h 798990"/>
                <a:gd name="connsiteX4" fmla="*/ 0 w 3710866"/>
                <a:gd name="connsiteY4" fmla="*/ 0 h 798990"/>
                <a:gd name="connsiteX0" fmla="*/ 221942 w 3932808"/>
                <a:gd name="connsiteY0" fmla="*/ 0 h 798990"/>
                <a:gd name="connsiteX1" fmla="*/ 3719744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32808"/>
                <a:gd name="connsiteY0" fmla="*/ 0 h 798990"/>
                <a:gd name="connsiteX1" fmla="*/ 3764133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221942 w 3959441"/>
                <a:gd name="connsiteY4" fmla="*/ 0 h 798990"/>
                <a:gd name="connsiteX0" fmla="*/ 168676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168676 w 3959441"/>
                <a:gd name="connsiteY4" fmla="*/ 0 h 798990"/>
                <a:gd name="connsiteX0" fmla="*/ 195309 w 3986074"/>
                <a:gd name="connsiteY0" fmla="*/ 0 h 790112"/>
                <a:gd name="connsiteX1" fmla="*/ 3790766 w 3986074"/>
                <a:gd name="connsiteY1" fmla="*/ 0 h 790112"/>
                <a:gd name="connsiteX2" fmla="*/ 3986074 w 3986074"/>
                <a:gd name="connsiteY2" fmla="*/ 781235 h 790112"/>
                <a:gd name="connsiteX3" fmla="*/ 0 w 3986074"/>
                <a:gd name="connsiteY3" fmla="*/ 790112 h 790112"/>
                <a:gd name="connsiteX4" fmla="*/ 195309 w 3986074"/>
                <a:gd name="connsiteY4" fmla="*/ 0 h 790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6074" h="790112">
                  <a:moveTo>
                    <a:pt x="195309" y="0"/>
                  </a:moveTo>
                  <a:lnTo>
                    <a:pt x="3790766" y="0"/>
                  </a:lnTo>
                  <a:lnTo>
                    <a:pt x="3986074" y="781235"/>
                  </a:lnTo>
                  <a:lnTo>
                    <a:pt x="0" y="790112"/>
                  </a:lnTo>
                  <a:lnTo>
                    <a:pt x="195309" y="0"/>
                  </a:lnTo>
                  <a:close/>
                </a:path>
              </a:pathLst>
            </a:custGeom>
            <a:gradFill>
              <a:gsLst>
                <a:gs pos="77000">
                  <a:schemeClr val="bg2"/>
                </a:gs>
                <a:gs pos="49000">
                  <a:schemeClr val="bg2"/>
                </a:gs>
                <a:gs pos="67956">
                  <a:srgbClr val="ECECED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33AB2EF1-A48F-7B08-5190-E8CC4D0EC5A4}"/>
              </a:ext>
            </a:extLst>
          </p:cNvPr>
          <p:cNvGrpSpPr/>
          <p:nvPr/>
        </p:nvGrpSpPr>
        <p:grpSpPr>
          <a:xfrm>
            <a:off x="7987869" y="2183906"/>
            <a:ext cx="3458407" cy="3584359"/>
            <a:chOff x="474401" y="1784412"/>
            <a:chExt cx="4149848" cy="3983854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251566DC-BE4D-065C-30BB-90A3EF9484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01" y="1784412"/>
              <a:ext cx="4149848" cy="39838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Прямоугольник 3">
              <a:extLst>
                <a:ext uri="{FF2B5EF4-FFF2-40B4-BE49-F238E27FC236}">
                  <a16:creationId xmlns:a16="http://schemas.microsoft.com/office/drawing/2014/main" id="{198AA586-0412-5F03-8C46-91B02FCCFC2B}"/>
                </a:ext>
              </a:extLst>
            </p:cNvPr>
            <p:cNvSpPr/>
            <p:nvPr/>
          </p:nvSpPr>
          <p:spPr>
            <a:xfrm>
              <a:off x="556287" y="3311371"/>
              <a:ext cx="3986074" cy="790112"/>
            </a:xfrm>
            <a:custGeom>
              <a:avLst/>
              <a:gdLst>
                <a:gd name="connsiteX0" fmla="*/ 0 w 3497802"/>
                <a:gd name="connsiteY0" fmla="*/ 0 h 798990"/>
                <a:gd name="connsiteX1" fmla="*/ 3497802 w 3497802"/>
                <a:gd name="connsiteY1" fmla="*/ 0 h 798990"/>
                <a:gd name="connsiteX2" fmla="*/ 3497802 w 3497802"/>
                <a:gd name="connsiteY2" fmla="*/ 798990 h 798990"/>
                <a:gd name="connsiteX3" fmla="*/ 0 w 3497802"/>
                <a:gd name="connsiteY3" fmla="*/ 798990 h 798990"/>
                <a:gd name="connsiteX4" fmla="*/ 0 w 3497802"/>
                <a:gd name="connsiteY4" fmla="*/ 0 h 798990"/>
                <a:gd name="connsiteX0" fmla="*/ 0 w 3710866"/>
                <a:gd name="connsiteY0" fmla="*/ 0 h 798990"/>
                <a:gd name="connsiteX1" fmla="*/ 3497802 w 3710866"/>
                <a:gd name="connsiteY1" fmla="*/ 0 h 798990"/>
                <a:gd name="connsiteX2" fmla="*/ 3710866 w 3710866"/>
                <a:gd name="connsiteY2" fmla="*/ 781235 h 798990"/>
                <a:gd name="connsiteX3" fmla="*/ 0 w 3710866"/>
                <a:gd name="connsiteY3" fmla="*/ 798990 h 798990"/>
                <a:gd name="connsiteX4" fmla="*/ 0 w 3710866"/>
                <a:gd name="connsiteY4" fmla="*/ 0 h 798990"/>
                <a:gd name="connsiteX0" fmla="*/ 221942 w 3932808"/>
                <a:gd name="connsiteY0" fmla="*/ 0 h 798990"/>
                <a:gd name="connsiteX1" fmla="*/ 3719744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32808"/>
                <a:gd name="connsiteY0" fmla="*/ 0 h 798990"/>
                <a:gd name="connsiteX1" fmla="*/ 3764133 w 3932808"/>
                <a:gd name="connsiteY1" fmla="*/ 0 h 798990"/>
                <a:gd name="connsiteX2" fmla="*/ 3932808 w 3932808"/>
                <a:gd name="connsiteY2" fmla="*/ 781235 h 798990"/>
                <a:gd name="connsiteX3" fmla="*/ 0 w 3932808"/>
                <a:gd name="connsiteY3" fmla="*/ 798990 h 798990"/>
                <a:gd name="connsiteX4" fmla="*/ 221942 w 3932808"/>
                <a:gd name="connsiteY4" fmla="*/ 0 h 798990"/>
                <a:gd name="connsiteX0" fmla="*/ 221942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221942 w 3959441"/>
                <a:gd name="connsiteY4" fmla="*/ 0 h 798990"/>
                <a:gd name="connsiteX0" fmla="*/ 168676 w 3959441"/>
                <a:gd name="connsiteY0" fmla="*/ 0 h 798990"/>
                <a:gd name="connsiteX1" fmla="*/ 3764133 w 3959441"/>
                <a:gd name="connsiteY1" fmla="*/ 0 h 798990"/>
                <a:gd name="connsiteX2" fmla="*/ 3959441 w 3959441"/>
                <a:gd name="connsiteY2" fmla="*/ 781235 h 798990"/>
                <a:gd name="connsiteX3" fmla="*/ 0 w 3959441"/>
                <a:gd name="connsiteY3" fmla="*/ 798990 h 798990"/>
                <a:gd name="connsiteX4" fmla="*/ 168676 w 3959441"/>
                <a:gd name="connsiteY4" fmla="*/ 0 h 798990"/>
                <a:gd name="connsiteX0" fmla="*/ 195309 w 3986074"/>
                <a:gd name="connsiteY0" fmla="*/ 0 h 790112"/>
                <a:gd name="connsiteX1" fmla="*/ 3790766 w 3986074"/>
                <a:gd name="connsiteY1" fmla="*/ 0 h 790112"/>
                <a:gd name="connsiteX2" fmla="*/ 3986074 w 3986074"/>
                <a:gd name="connsiteY2" fmla="*/ 781235 h 790112"/>
                <a:gd name="connsiteX3" fmla="*/ 0 w 3986074"/>
                <a:gd name="connsiteY3" fmla="*/ 790112 h 790112"/>
                <a:gd name="connsiteX4" fmla="*/ 195309 w 3986074"/>
                <a:gd name="connsiteY4" fmla="*/ 0 h 790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6074" h="790112">
                  <a:moveTo>
                    <a:pt x="195309" y="0"/>
                  </a:moveTo>
                  <a:lnTo>
                    <a:pt x="3790766" y="0"/>
                  </a:lnTo>
                  <a:lnTo>
                    <a:pt x="3986074" y="781235"/>
                  </a:lnTo>
                  <a:lnTo>
                    <a:pt x="0" y="790112"/>
                  </a:lnTo>
                  <a:lnTo>
                    <a:pt x="195309" y="0"/>
                  </a:lnTo>
                  <a:close/>
                </a:path>
              </a:pathLst>
            </a:custGeom>
            <a:gradFill>
              <a:gsLst>
                <a:gs pos="77000">
                  <a:schemeClr val="bg2"/>
                </a:gs>
                <a:gs pos="49000">
                  <a:schemeClr val="bg2"/>
                </a:gs>
                <a:gs pos="67956">
                  <a:srgbClr val="ECECED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E08E089-68E8-7CE0-283B-70C782CFDDF3}"/>
              </a:ext>
            </a:extLst>
          </p:cNvPr>
          <p:cNvSpPr/>
          <p:nvPr/>
        </p:nvSpPr>
        <p:spPr>
          <a:xfrm>
            <a:off x="1449001" y="2030785"/>
            <a:ext cx="1509204" cy="152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EE2F02B-ECE4-2B09-10C1-4CB414CA1F07}"/>
              </a:ext>
            </a:extLst>
          </p:cNvPr>
          <p:cNvSpPr/>
          <p:nvPr/>
        </p:nvSpPr>
        <p:spPr>
          <a:xfrm>
            <a:off x="5205735" y="2030784"/>
            <a:ext cx="1509204" cy="152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1445EA1-07FF-9CC9-E77B-64BEB00ED691}"/>
              </a:ext>
            </a:extLst>
          </p:cNvPr>
          <p:cNvSpPr/>
          <p:nvPr/>
        </p:nvSpPr>
        <p:spPr>
          <a:xfrm>
            <a:off x="8962469" y="2030783"/>
            <a:ext cx="1509204" cy="152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E724A768-9D6F-CC58-31E6-9D15D39ACDF9}"/>
              </a:ext>
            </a:extLst>
          </p:cNvPr>
          <p:cNvSpPr/>
          <p:nvPr/>
        </p:nvSpPr>
        <p:spPr>
          <a:xfrm>
            <a:off x="3613212" y="4306336"/>
            <a:ext cx="251352" cy="230819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5D5B3DD5-C22A-A1EF-2016-8A132A712FE5}"/>
              </a:ext>
            </a:extLst>
          </p:cNvPr>
          <p:cNvSpPr/>
          <p:nvPr/>
        </p:nvSpPr>
        <p:spPr>
          <a:xfrm>
            <a:off x="7379864" y="4309202"/>
            <a:ext cx="251352" cy="230819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231800DC-9B5C-0E32-91E0-8296281D04A2}"/>
              </a:ext>
            </a:extLst>
          </p:cNvPr>
          <p:cNvSpPr/>
          <p:nvPr/>
        </p:nvSpPr>
        <p:spPr>
          <a:xfrm>
            <a:off x="11146516" y="4312068"/>
            <a:ext cx="251352" cy="230819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A814278D-6D2B-8D0A-B1A9-BA4549479677}"/>
              </a:ext>
            </a:extLst>
          </p:cNvPr>
          <p:cNvGrpSpPr/>
          <p:nvPr/>
        </p:nvGrpSpPr>
        <p:grpSpPr>
          <a:xfrm>
            <a:off x="1504049" y="4929555"/>
            <a:ext cx="1509204" cy="1798402"/>
            <a:chOff x="1449001" y="4931582"/>
            <a:chExt cx="1509204" cy="1798402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0B396CBD-1A24-AA24-622B-CE533FEDF959}"/>
                </a:ext>
              </a:extLst>
            </p:cNvPr>
            <p:cNvSpPr/>
            <p:nvPr/>
          </p:nvSpPr>
          <p:spPr>
            <a:xfrm>
              <a:off x="1449001" y="4931582"/>
              <a:ext cx="1509204" cy="17984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r>
                <a:rPr lang="kk-KZ" b="1" dirty="0">
                  <a:solidFill>
                    <a:srgbClr val="00B050"/>
                  </a:solidFill>
                  <a:latin typeface="Poster.kz" panose="02000805000000020003" pitchFamily="2" charset="0"/>
                </a:rPr>
                <a:t>Маған </a:t>
              </a:r>
              <a:endParaRPr lang="en-US" b="1" dirty="0">
                <a:solidFill>
                  <a:srgbClr val="00B050"/>
                </a:solidFill>
                <a:latin typeface="Poster.kz" panose="02000805000000020003" pitchFamily="2" charset="0"/>
              </a:endParaRPr>
            </a:p>
            <a:p>
              <a:pPr algn="ctr"/>
              <a:r>
                <a:rPr lang="kk-KZ" b="1" dirty="0">
                  <a:solidFill>
                    <a:srgbClr val="00B050"/>
                  </a:solidFill>
                  <a:latin typeface="Poster.kz" panose="02000805000000020003" pitchFamily="2" charset="0"/>
                </a:rPr>
                <a:t>бәрі түсінікті!</a:t>
              </a:r>
              <a:endParaRPr lang="ru-RU" b="1" dirty="0">
                <a:solidFill>
                  <a:srgbClr val="00B050"/>
                </a:solidFill>
                <a:latin typeface="Poster.kz" panose="02000805000000020003" pitchFamily="2" charset="0"/>
              </a:endParaRPr>
            </a:p>
          </p:txBody>
        </p:sp>
        <p:pic>
          <p:nvPicPr>
            <p:cNvPr id="21" name="Рисунок 20" descr="Забавное лицо без заливки">
              <a:extLst>
                <a:ext uri="{FF2B5EF4-FFF2-40B4-BE49-F238E27FC236}">
                  <a16:creationId xmlns:a16="http://schemas.microsoft.com/office/drawing/2014/main" id="{B8588B44-D817-1070-0650-7B293D3AD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40052" y="5106186"/>
              <a:ext cx="744515" cy="773736"/>
            </a:xfrm>
            <a:prstGeom prst="rect">
              <a:avLst/>
            </a:prstGeom>
            <a:scene3d>
              <a:camera prst="perspectiveRelaxedModerately"/>
              <a:lightRig rig="threePt" dir="t"/>
            </a:scene3d>
          </p:spPr>
        </p:pic>
      </p:grpSp>
      <p:grpSp>
        <p:nvGrpSpPr>
          <p:cNvPr id="3072" name="Группа 3071">
            <a:extLst>
              <a:ext uri="{FF2B5EF4-FFF2-40B4-BE49-F238E27FC236}">
                <a16:creationId xmlns:a16="http://schemas.microsoft.com/office/drawing/2014/main" id="{6A2E88EF-B0E4-ED9A-889F-EF254834D7AF}"/>
              </a:ext>
            </a:extLst>
          </p:cNvPr>
          <p:cNvGrpSpPr/>
          <p:nvPr/>
        </p:nvGrpSpPr>
        <p:grpSpPr>
          <a:xfrm>
            <a:off x="8947776" y="4908472"/>
            <a:ext cx="1617139" cy="1798402"/>
            <a:chOff x="8962468" y="4869063"/>
            <a:chExt cx="1617139" cy="1798402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D805059D-8C9C-F501-657C-7AAED8681161}"/>
                </a:ext>
              </a:extLst>
            </p:cNvPr>
            <p:cNvSpPr/>
            <p:nvPr/>
          </p:nvSpPr>
          <p:spPr>
            <a:xfrm>
              <a:off x="8962468" y="4869063"/>
              <a:ext cx="1617139" cy="17984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endParaRPr lang="kk-KZ" dirty="0">
                <a:solidFill>
                  <a:srgbClr val="00B050"/>
                </a:solidFill>
              </a:endParaRPr>
            </a:p>
            <a:p>
              <a:pPr algn="ctr"/>
              <a:r>
                <a:rPr lang="kk-KZ" sz="1600" b="1">
                  <a:solidFill>
                    <a:srgbClr val="FF0000"/>
                  </a:solidFill>
                  <a:latin typeface="Poster.kz" panose="02000805000000020003" pitchFamily="2" charset="0"/>
                </a:rPr>
                <a:t>Тақырыпты мүлде түсінбедім!</a:t>
              </a:r>
              <a:endParaRPr lang="ru-RU" sz="1600" b="1" dirty="0">
                <a:solidFill>
                  <a:srgbClr val="FF0000"/>
                </a:solidFill>
                <a:latin typeface="Poster.kz" panose="02000805000000020003" pitchFamily="2" charset="0"/>
              </a:endParaRPr>
            </a:p>
          </p:txBody>
        </p:sp>
        <p:pic>
          <p:nvPicPr>
            <p:cNvPr id="29" name="Рисунок 28" descr="Смущенное лицо (без заливки)">
              <a:extLst>
                <a:ext uri="{FF2B5EF4-FFF2-40B4-BE49-F238E27FC236}">
                  <a16:creationId xmlns:a16="http://schemas.microsoft.com/office/drawing/2014/main" id="{BCC15BCC-6D8F-765A-61C5-9AF6A06E7F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344479" y="5055506"/>
              <a:ext cx="853116" cy="853116"/>
            </a:xfrm>
            <a:prstGeom prst="rect">
              <a:avLst/>
            </a:prstGeom>
            <a:scene3d>
              <a:camera prst="perspectiveRelaxedModerately"/>
              <a:lightRig rig="threePt" dir="t"/>
            </a:scene3d>
          </p:spPr>
        </p:pic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ADEAF772-5EA4-CBDD-1E28-8085D7D8897B}"/>
              </a:ext>
            </a:extLst>
          </p:cNvPr>
          <p:cNvGrpSpPr/>
          <p:nvPr/>
        </p:nvGrpSpPr>
        <p:grpSpPr>
          <a:xfrm>
            <a:off x="5200086" y="4929555"/>
            <a:ext cx="1509204" cy="1798402"/>
            <a:chOff x="5262344" y="4889352"/>
            <a:chExt cx="1509204" cy="1798402"/>
          </a:xfrm>
        </p:grpSpPr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0D43F62D-2A77-84F6-7073-7A763AF39204}"/>
                </a:ext>
              </a:extLst>
            </p:cNvPr>
            <p:cNvSpPr/>
            <p:nvPr/>
          </p:nvSpPr>
          <p:spPr>
            <a:xfrm>
              <a:off x="5262344" y="4889352"/>
              <a:ext cx="1509204" cy="17984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k-KZ" dirty="0">
                <a:solidFill>
                  <a:srgbClr val="FFFF00"/>
                </a:solidFill>
              </a:endParaRPr>
            </a:p>
            <a:p>
              <a:pPr algn="ctr"/>
              <a:endParaRPr lang="kk-KZ" dirty="0">
                <a:solidFill>
                  <a:srgbClr val="FFFF00"/>
                </a:solidFill>
              </a:endParaRPr>
            </a:p>
            <a:p>
              <a:pPr algn="ctr"/>
              <a:r>
                <a:rPr lang="kk-KZ" b="1" dirty="0">
                  <a:solidFill>
                    <a:srgbClr val="FFFF00"/>
                  </a:solidFill>
                  <a:latin typeface="Poster.kz" panose="02000805000000020003" pitchFamily="2" charset="0"/>
                </a:rPr>
                <a:t>Тақырыпты жартылай түсіндім!</a:t>
              </a:r>
              <a:endParaRPr lang="ru-RU" b="1" dirty="0">
                <a:solidFill>
                  <a:srgbClr val="FFFF00"/>
                </a:solidFill>
                <a:latin typeface="Poster.kz" panose="02000805000000020003" pitchFamily="2" charset="0"/>
              </a:endParaRPr>
            </a:p>
          </p:txBody>
        </p:sp>
        <p:pic>
          <p:nvPicPr>
            <p:cNvPr id="30" name="Рисунок 29" descr="Нервное лицо (без заливки)">
              <a:extLst>
                <a:ext uri="{FF2B5EF4-FFF2-40B4-BE49-F238E27FC236}">
                  <a16:creationId xmlns:a16="http://schemas.microsoft.com/office/drawing/2014/main" id="{3D1A5FEF-C83A-39F1-5800-205729314C1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637567" y="5063956"/>
              <a:ext cx="758758" cy="758758"/>
            </a:xfrm>
            <a:prstGeom prst="rect">
              <a:avLst/>
            </a:prstGeom>
            <a:scene3d>
              <a:camera prst="perspectiveRelaxedModerately"/>
              <a:lightRig rig="threePt" dir="t"/>
            </a:scene3d>
          </p:spPr>
        </p:pic>
      </p:grpSp>
      <p:sp>
        <p:nvSpPr>
          <p:cNvPr id="3073" name="Прямоугольник 3072">
            <a:extLst>
              <a:ext uri="{FF2B5EF4-FFF2-40B4-BE49-F238E27FC236}">
                <a16:creationId xmlns:a16="http://schemas.microsoft.com/office/drawing/2014/main" id="{5FD81A21-F742-2EF3-C8E2-2D14D9ADB82A}"/>
              </a:ext>
            </a:extLst>
          </p:cNvPr>
          <p:cNvSpPr/>
          <p:nvPr/>
        </p:nvSpPr>
        <p:spPr>
          <a:xfrm>
            <a:off x="2351584" y="190535"/>
            <a:ext cx="832621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6600" b="1" i="1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.kz" panose="02000805000000020003" pitchFamily="2" charset="0"/>
              </a:rPr>
              <a:t>«Принтер» әдісі</a:t>
            </a:r>
            <a:endParaRPr lang="ru-RU" sz="6600" b="1" i="1" cap="none" spc="0" dirty="0">
              <a:ln w="0">
                <a:solidFill>
                  <a:srgbClr val="0070C0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oster.kz" panose="02000805000000020003" pitchFamily="2" charset="0"/>
            </a:endParaRPr>
          </a:p>
        </p:txBody>
      </p:sp>
      <p:sp>
        <p:nvSpPr>
          <p:cNvPr id="3075" name="Прямоугольник 3074">
            <a:extLst>
              <a:ext uri="{FF2B5EF4-FFF2-40B4-BE49-F238E27FC236}">
                <a16:creationId xmlns:a16="http://schemas.microsoft.com/office/drawing/2014/main" id="{6D7BB702-8F90-65F3-B8EF-94FB3BB4FE7A}"/>
              </a:ext>
            </a:extLst>
          </p:cNvPr>
          <p:cNvSpPr/>
          <p:nvPr/>
        </p:nvSpPr>
        <p:spPr>
          <a:xfrm>
            <a:off x="4314354" y="4400561"/>
            <a:ext cx="451656" cy="32780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7" name="Прямоугольник 3076">
            <a:extLst>
              <a:ext uri="{FF2B5EF4-FFF2-40B4-BE49-F238E27FC236}">
                <a16:creationId xmlns:a16="http://schemas.microsoft.com/office/drawing/2014/main" id="{C2E932AD-BE80-5AC2-B15F-B51F5663475E}"/>
              </a:ext>
            </a:extLst>
          </p:cNvPr>
          <p:cNvSpPr/>
          <p:nvPr/>
        </p:nvSpPr>
        <p:spPr>
          <a:xfrm>
            <a:off x="547702" y="4389606"/>
            <a:ext cx="451656" cy="32780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8" name="Прямоугольник 3077">
            <a:extLst>
              <a:ext uri="{FF2B5EF4-FFF2-40B4-BE49-F238E27FC236}">
                <a16:creationId xmlns:a16="http://schemas.microsoft.com/office/drawing/2014/main" id="{CEB5DDF4-8D37-DA2D-3F92-463724129682}"/>
              </a:ext>
            </a:extLst>
          </p:cNvPr>
          <p:cNvSpPr/>
          <p:nvPr/>
        </p:nvSpPr>
        <p:spPr>
          <a:xfrm>
            <a:off x="8056111" y="4389606"/>
            <a:ext cx="495722" cy="32780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9" name="Прямоугольник 3078">
            <a:extLst>
              <a:ext uri="{FF2B5EF4-FFF2-40B4-BE49-F238E27FC236}">
                <a16:creationId xmlns:a16="http://schemas.microsoft.com/office/drawing/2014/main" id="{A47386D9-0B7B-17D0-4A39-5226636654BE}"/>
              </a:ext>
            </a:extLst>
          </p:cNvPr>
          <p:cNvSpPr/>
          <p:nvPr/>
        </p:nvSpPr>
        <p:spPr>
          <a:xfrm>
            <a:off x="1242874" y="4400561"/>
            <a:ext cx="1944209" cy="32780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0" name="Прямоугольник 3079">
            <a:extLst>
              <a:ext uri="{FF2B5EF4-FFF2-40B4-BE49-F238E27FC236}">
                <a16:creationId xmlns:a16="http://schemas.microsoft.com/office/drawing/2014/main" id="{2AA09FBB-987A-06A3-0A1A-B3A369C3BB86}"/>
              </a:ext>
            </a:extLst>
          </p:cNvPr>
          <p:cNvSpPr/>
          <p:nvPr/>
        </p:nvSpPr>
        <p:spPr>
          <a:xfrm>
            <a:off x="4988231" y="4424907"/>
            <a:ext cx="1944209" cy="32780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1" name="Прямоугольник 3080">
            <a:extLst>
              <a:ext uri="{FF2B5EF4-FFF2-40B4-BE49-F238E27FC236}">
                <a16:creationId xmlns:a16="http://schemas.microsoft.com/office/drawing/2014/main" id="{28041362-AA30-163E-89D2-715DB7587AF9}"/>
              </a:ext>
            </a:extLst>
          </p:cNvPr>
          <p:cNvSpPr/>
          <p:nvPr/>
        </p:nvSpPr>
        <p:spPr>
          <a:xfrm>
            <a:off x="8733588" y="4449253"/>
            <a:ext cx="1944209" cy="3278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99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7" presetClass="emph" presetSubtype="0" repeatCount="2000" fill="remove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63" autoRev="1" fill="remove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3" dur="263" autoRev="1" fill="remove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" dur="263" autoRev="1" fill="remove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63" autoRev="1" fill="remove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7" presetClass="emph" presetSubtype="0" repeatCount="2000" fill="remove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250"/>
                                        <p:tgtEl>
                                          <p:spTgt spid="30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orotkiy-zvuk-rabotyi-printera-2768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7" presetClass="emph" presetSubtype="0" repeatCount="2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63" autoRev="1" fill="remove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1" dur="263" autoRev="1" fill="remove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263" autoRev="1" fill="remove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63" autoRev="1" fill="remove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3075" grpId="0" animBg="1"/>
      <p:bldP spid="3077" grpId="0" animBg="1"/>
      <p:bldP spid="30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Кесте 17">
            <a:extLst>
              <a:ext uri="{FF2B5EF4-FFF2-40B4-BE49-F238E27FC236}">
                <a16:creationId xmlns:a16="http://schemas.microsoft.com/office/drawing/2014/main" id="{6F16C449-ACEC-9CCA-B50C-042AC4638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150795"/>
              </p:ext>
            </p:extLst>
          </p:nvPr>
        </p:nvGraphicFramePr>
        <p:xfrm>
          <a:off x="407368" y="260648"/>
          <a:ext cx="11377263" cy="64087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2421">
                  <a:extLst>
                    <a:ext uri="{9D8B030D-6E8A-4147-A177-3AD203B41FA5}">
                      <a16:colId xmlns:a16="http://schemas.microsoft.com/office/drawing/2014/main" val="1891260462"/>
                    </a:ext>
                  </a:extLst>
                </a:gridCol>
                <a:gridCol w="3792421">
                  <a:extLst>
                    <a:ext uri="{9D8B030D-6E8A-4147-A177-3AD203B41FA5}">
                      <a16:colId xmlns:a16="http://schemas.microsoft.com/office/drawing/2014/main" val="1221274510"/>
                    </a:ext>
                  </a:extLst>
                </a:gridCol>
                <a:gridCol w="3792421">
                  <a:extLst>
                    <a:ext uri="{9D8B030D-6E8A-4147-A177-3AD203B41FA5}">
                      <a16:colId xmlns:a16="http://schemas.microsoft.com/office/drawing/2014/main" val="1854327295"/>
                    </a:ext>
                  </a:extLst>
                </a:gridCol>
              </a:tblGrid>
              <a:tr h="2136237"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318960"/>
                  </a:ext>
                </a:extLst>
              </a:tr>
              <a:tr h="2136237"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554663"/>
                  </a:ext>
                </a:extLst>
              </a:tr>
              <a:tr h="2136237"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583621"/>
                  </a:ext>
                </a:extLst>
              </a:tr>
            </a:tbl>
          </a:graphicData>
        </a:graphic>
      </p:graphicFrame>
      <p:pic>
        <p:nvPicPr>
          <p:cNvPr id="18" name="Рисунок 20" descr="Забавное лицо без заливки">
            <a:extLst>
              <a:ext uri="{FF2B5EF4-FFF2-40B4-BE49-F238E27FC236}">
                <a16:creationId xmlns:a16="http://schemas.microsoft.com/office/drawing/2014/main" id="{B8AFC667-AE3C-B956-EFCE-9B366E4F9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400" y="4653136"/>
            <a:ext cx="3096344" cy="1944215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  <p:pic>
        <p:nvPicPr>
          <p:cNvPr id="19" name="Рисунок 29" descr="Нервное лицо (без заливки)">
            <a:extLst>
              <a:ext uri="{FF2B5EF4-FFF2-40B4-BE49-F238E27FC236}">
                <a16:creationId xmlns:a16="http://schemas.microsoft.com/office/drawing/2014/main" id="{9DF6E19E-F703-5767-7AC2-51C6908CDE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47827" y="4666100"/>
            <a:ext cx="3096344" cy="1944215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  <p:pic>
        <p:nvPicPr>
          <p:cNvPr id="20" name="Рисунок 28" descr="Смущенное лицо (без заливки)">
            <a:extLst>
              <a:ext uri="{FF2B5EF4-FFF2-40B4-BE49-F238E27FC236}">
                <a16:creationId xmlns:a16="http://schemas.microsoft.com/office/drawing/2014/main" id="{A80DCE73-35DD-4DC7-8B55-4E5E361FBC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00254" y="2477015"/>
            <a:ext cx="3096344" cy="1848926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  <p:pic>
        <p:nvPicPr>
          <p:cNvPr id="21" name="Рисунок 20" descr="Забавное лицо без заливки">
            <a:extLst>
              <a:ext uri="{FF2B5EF4-FFF2-40B4-BE49-F238E27FC236}">
                <a16:creationId xmlns:a16="http://schemas.microsoft.com/office/drawing/2014/main" id="{A2841694-3822-2445-DBA7-0D8D5D88C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400" y="260648"/>
            <a:ext cx="3096344" cy="1944215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  <p:pic>
        <p:nvPicPr>
          <p:cNvPr id="22" name="Рисунок 20" descr="Забавное лицо без заливки">
            <a:extLst>
              <a:ext uri="{FF2B5EF4-FFF2-40B4-BE49-F238E27FC236}">
                <a16:creationId xmlns:a16="http://schemas.microsoft.com/office/drawing/2014/main" id="{79689FA2-1333-D06E-BC53-28B89F28C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400" y="2379775"/>
            <a:ext cx="3096344" cy="1944215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  <p:pic>
        <p:nvPicPr>
          <p:cNvPr id="23" name="Рисунок 29" descr="Нервное лицо (без заливки)">
            <a:extLst>
              <a:ext uri="{FF2B5EF4-FFF2-40B4-BE49-F238E27FC236}">
                <a16:creationId xmlns:a16="http://schemas.microsoft.com/office/drawing/2014/main" id="{948B7091-83D4-C1C4-5A82-74E8A7B13E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9816" y="384592"/>
            <a:ext cx="3096344" cy="1944215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  <p:pic>
        <p:nvPicPr>
          <p:cNvPr id="24" name="Рисунок 29" descr="Нервное лицо (без заливки)">
            <a:extLst>
              <a:ext uri="{FF2B5EF4-FFF2-40B4-BE49-F238E27FC236}">
                <a16:creationId xmlns:a16="http://schemas.microsoft.com/office/drawing/2014/main" id="{BCA82CE9-0046-9661-AA58-A26BC3FF57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47827" y="2429371"/>
            <a:ext cx="3096344" cy="1944215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  <p:pic>
        <p:nvPicPr>
          <p:cNvPr id="25" name="Рисунок 28" descr="Смущенное лицо (без заливки)">
            <a:extLst>
              <a:ext uri="{FF2B5EF4-FFF2-40B4-BE49-F238E27FC236}">
                <a16:creationId xmlns:a16="http://schemas.microsoft.com/office/drawing/2014/main" id="{F8464B76-6AEF-A566-C918-8CD3CD5C6C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00254" y="393119"/>
            <a:ext cx="3096344" cy="1848926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  <p:pic>
        <p:nvPicPr>
          <p:cNvPr id="26" name="Рисунок 28" descr="Смущенное лицо (без заливки)">
            <a:extLst>
              <a:ext uri="{FF2B5EF4-FFF2-40B4-BE49-F238E27FC236}">
                <a16:creationId xmlns:a16="http://schemas.microsoft.com/office/drawing/2014/main" id="{6E323862-661D-8A91-0C4B-EE98A54567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17424" y="4713744"/>
            <a:ext cx="3096344" cy="1848926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5763468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</Words>
  <Application>Microsoft Office PowerPoint</Application>
  <PresentationFormat>Кең экран</PresentationFormat>
  <Paragraphs>13</Paragraphs>
  <Slides>2</Slides>
  <Notes>0</Notes>
  <HiddenSlides>0</HiddenSlides>
  <MMClips>0</MMClips>
  <ScaleCrop>false</ScaleCrop>
  <HeadingPairs>
    <vt:vector size="6" baseType="variant">
      <vt:variant>
        <vt:lpstr>Қолданылған қаріптер</vt:lpstr>
      </vt:variant>
      <vt:variant>
        <vt:i4>4</vt:i4>
      </vt:variant>
      <vt:variant>
        <vt:lpstr>Тақырып</vt:lpstr>
      </vt:variant>
      <vt:variant>
        <vt:i4>1</vt:i4>
      </vt:variant>
      <vt:variant>
        <vt:lpstr>Слайд тақырыптары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Poster.kz</vt:lpstr>
      <vt:lpstr>Тема Office</vt:lpstr>
      <vt:lpstr>PowerPoint презентациясы</vt:lpstr>
      <vt:lpstr>PowerPoint презентациясы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kuandykovaaru@mail.ru</cp:lastModifiedBy>
  <cp:revision>4</cp:revision>
  <dcterms:modified xsi:type="dcterms:W3CDTF">2023-02-15T16:53:16Z</dcterms:modified>
</cp:coreProperties>
</file>